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5"/>
  </p:handoutMasterIdLst>
  <p:sldIdLst>
    <p:sldId id="330" r:id="rId2"/>
    <p:sldId id="331" r:id="rId3"/>
    <p:sldId id="335" r:id="rId4"/>
    <p:sldId id="336" r:id="rId5"/>
    <p:sldId id="338" r:id="rId6"/>
    <p:sldId id="339" r:id="rId7"/>
    <p:sldId id="334" r:id="rId8"/>
    <p:sldId id="333" r:id="rId9"/>
    <p:sldId id="340" r:id="rId10"/>
    <p:sldId id="341" r:id="rId11"/>
    <p:sldId id="342" r:id="rId12"/>
    <p:sldId id="343" r:id="rId13"/>
    <p:sldId id="344" r:id="rId14"/>
    <p:sldId id="345" r:id="rId15"/>
    <p:sldId id="346" r:id="rId16"/>
    <p:sldId id="337" r:id="rId17"/>
    <p:sldId id="348" r:id="rId18"/>
    <p:sldId id="347" r:id="rId19"/>
    <p:sldId id="349" r:id="rId20"/>
    <p:sldId id="355" r:id="rId21"/>
    <p:sldId id="365" r:id="rId22"/>
    <p:sldId id="350" r:id="rId23"/>
    <p:sldId id="351" r:id="rId24"/>
    <p:sldId id="352" r:id="rId25"/>
    <p:sldId id="353" r:id="rId26"/>
    <p:sldId id="354" r:id="rId27"/>
    <p:sldId id="356" r:id="rId28"/>
    <p:sldId id="363" r:id="rId29"/>
    <p:sldId id="361" r:id="rId30"/>
    <p:sldId id="357" r:id="rId31"/>
    <p:sldId id="358" r:id="rId32"/>
    <p:sldId id="362" r:id="rId33"/>
    <p:sldId id="359" r:id="rId34"/>
    <p:sldId id="360" r:id="rId35"/>
    <p:sldId id="366" r:id="rId36"/>
    <p:sldId id="367" r:id="rId37"/>
    <p:sldId id="274" r:id="rId38"/>
    <p:sldId id="256" r:id="rId39"/>
    <p:sldId id="280" r:id="rId40"/>
    <p:sldId id="267" r:id="rId41"/>
    <p:sldId id="268" r:id="rId42"/>
    <p:sldId id="368" r:id="rId43"/>
    <p:sldId id="309" r:id="rId44"/>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518" autoAdjust="0"/>
    <p:restoredTop sz="94660"/>
  </p:normalViewPr>
  <p:slideViewPr>
    <p:cSldViewPr snapToGrid="0">
      <p:cViewPr varScale="1">
        <p:scale>
          <a:sx n="68" d="100"/>
          <a:sy n="68" d="100"/>
        </p:scale>
        <p:origin x="92" y="360"/>
      </p:cViewPr>
      <p:guideLst/>
    </p:cSldViewPr>
  </p:slideViewPr>
  <p:notesTextViewPr>
    <p:cViewPr>
      <p:scale>
        <a:sx n="1" d="1"/>
        <a:sy n="1" d="1"/>
      </p:scale>
      <p:origin x="0" y="0"/>
    </p:cViewPr>
  </p:notesTextViewPr>
  <p:notesViewPr>
    <p:cSldViewPr snapToGrid="0">
      <p:cViewPr>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a:extLst>
              <a:ext uri="{FF2B5EF4-FFF2-40B4-BE49-F238E27FC236}">
                <a16:creationId xmlns:a16="http://schemas.microsoft.com/office/drawing/2014/main" id="{26D19A53-6CB3-CC33-806F-D0DB1B84F7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ja-JP" altLang="en-US"/>
          </a:p>
        </p:txBody>
      </p:sp>
      <p:sp>
        <p:nvSpPr>
          <p:cNvPr id="3" name="日付プレースホルダー 2">
            <a:extLst>
              <a:ext uri="{FF2B5EF4-FFF2-40B4-BE49-F238E27FC236}">
                <a16:creationId xmlns:a16="http://schemas.microsoft.com/office/drawing/2014/main" id="{672F8672-DF8C-C8DB-B381-E5666D6624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8373AE-CF6F-4793-893B-7EAC95A05516}" type="datetimeFigureOut">
              <a:rPr kumimoji="1" lang="ja-JP" altLang="en-US" smtClean="0"/>
              <a:t>2023/3/23</a:t>
            </a:fld>
            <a:endParaRPr kumimoji="1" lang="ja-JP" altLang="en-US"/>
          </a:p>
        </p:txBody>
      </p:sp>
      <p:sp>
        <p:nvSpPr>
          <p:cNvPr id="4" name="フッター プレースホルダー 3">
            <a:extLst>
              <a:ext uri="{FF2B5EF4-FFF2-40B4-BE49-F238E27FC236}">
                <a16:creationId xmlns:a16="http://schemas.microsoft.com/office/drawing/2014/main" id="{DC550CB3-371F-FEEC-9292-26C89324C5D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ja-JP" altLang="en-US"/>
          </a:p>
        </p:txBody>
      </p:sp>
      <p:sp>
        <p:nvSpPr>
          <p:cNvPr id="5" name="スライド番号プレースホルダー 4">
            <a:extLst>
              <a:ext uri="{FF2B5EF4-FFF2-40B4-BE49-F238E27FC236}">
                <a16:creationId xmlns:a16="http://schemas.microsoft.com/office/drawing/2014/main" id="{922B4E21-475D-3461-B3CC-6D843F730F5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C5A6CC-2CC4-4A09-A40F-C67F567D97A2}" type="slidenum">
              <a:rPr kumimoji="1" lang="ja-JP" altLang="en-US" smtClean="0"/>
              <a:t>‹#›</a:t>
            </a:fld>
            <a:endParaRPr kumimoji="1" lang="ja-JP" altLang="en-US"/>
          </a:p>
        </p:txBody>
      </p:sp>
    </p:spTree>
    <p:extLst>
      <p:ext uri="{BB962C8B-B14F-4D97-AF65-F5344CB8AC3E}">
        <p14:creationId xmlns:p14="http://schemas.microsoft.com/office/powerpoint/2010/main" val="3340814749"/>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39.785"/>
    </inkml:context>
    <inkml:brush xml:id="br0">
      <inkml:brushProperty name="width" value="0.2" units="cm"/>
      <inkml:brushProperty name="height" value="0.2" units="cm"/>
      <inkml:brushProperty name="color" value="#FFC114"/>
    </inkml:brush>
  </inkml:definitions>
  <inkml:trace contextRef="#ctx0" brushRef="#br0">1830 2157 6809,'47'41'4872,"-47"-41"-4837,-14 2 492,-21-1-761,32-1 366,-242 7-107,-101-2-68,-48-28 67,3-38-19,357 53-17,0-1 0,0-2 0,2-1 0,-1-2 0,-36-22 0,54 27-2,0-1 0,0-1 0,1 0 0,0-1 0,1-1 0,1 0 0,0 0 0,0-2 0,2 1 0,-1-1 0,-13-30 0,15 23 0,1-1 0,1 1-1,1-2 1,1 1 0,1 0 0,1-1 0,1 0-1,1 0 1,1 0 0,1 0 0,2 1 0,6-35-1,5 1-12,2 1-1,2 0 1,51-103-1,-32 89-4,3 2 0,4 1 0,2 2 1,104-111-1,-45 71-141,202-156 0,-218 193-6,3 5 0,120-62 0,-172 105 169,1 1-1,1 2 1,0 2-1,2 1 1,-1 3-1,1 1 1,1 2-1,56-2 1,-75 11 56,0 0 0,0 1 0,-1 1 0,1 2 0,-1 1 0,0 0 0,0 2 0,25 12 0,-19-5 12,0 2-1,-1 1 1,-1 1-1,-1 1 1,34 32-1,-17-9 13,-3 2-1,46 62 1,56 106-62,-111-159 31,-2 1 0,-2 2 0,-3 1 0,-3 0 0,-2 2 0,-3 1 0,-3 0 0,14 118 0,-27-157 33,-1 0 1,-2 0 0,0 0-1,-1 0 1,-1-1-1,-11 37 1,3-25 14,-1-1 0,-2 0 0,-28 48 0,3-17-40,-3-2 0,-62 68 1,-113 103 2,41-47-527,116-118-868</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1.828"/>
    </inkml:context>
    <inkml:brush xml:id="br0">
      <inkml:brushProperty name="width" value="0.2" units="cm"/>
      <inkml:brushProperty name="height" value="0.2" units="cm"/>
      <inkml:brushProperty name="color" value="#FFC114"/>
    </inkml:brush>
  </inkml:definitions>
  <inkml:trace contextRef="#ctx0" brushRef="#br0">174 159 8194,'-4'-3'1154,"4"2"-1002,-1 1-1,0-1 1,0 0 0,0 0 0,-1 1 0,1-1-1,0 0 1,0 1 0,0 0 0,0-1 0,-1 1-1,1-1 1,0 1 0,0 0 0,-1 0 0,0 0-1,1 1-170,-1 0-1,1 0 1,0 0-1,0 0 1,0 0-1,0 0 0,0 1 1,1-1-1,-1 0 1,0 1-1,0-1 1,1 1-1,-1-1 0,1 0 1,-1 1-1,1-1 1,0 1-1,0 0 1,-1 1-1,-95 380 29,90-364-1,-1 1-7,0 1 0,2-1 0,0 1 0,2 0 0,0 0 0,0 36 0,5-47-200,0-10-253,2-27 66,-1-43 296,14-202 80,-11 217 207,3 0 0,31-105-1,-37 151-164,0 1-1,0-1 0,1 1 0,0 0 0,1 0 1,9-12-1,-11 16-45,1 0 0,0 0 0,1 1 0,-1-1 0,1 1 0,-1 0 0,1 0 0,0 1 0,0 0-1,0-1 1,0 2 0,6-3 0,8-1-62,-1 1 0,1 0-1,30-2 1,-42 6 76,-1 0 0,0 0 0,1 1 1,-1 0-1,0 0 0,0 0 0,0 1 0,1 0 1,-1 0-1,-1 0 0,1 1 0,0 0 0,-1 0 0,9 7 1,16 18 81,-2 0 0,50 65 1,-47-54-55,41 42 1,-59-70 18,-1 1 0,1-2-1,1 0 1,0-1 0,0 0 0,1-1 0,23 9-1,-31-13 71,-5-3-140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2.566"/>
    </inkml:context>
    <inkml:brush xml:id="br0">
      <inkml:brushProperty name="width" value="0.2" units="cm"/>
      <inkml:brushProperty name="height" value="0.2" units="cm"/>
      <inkml:brushProperty name="color" value="#FFC114"/>
    </inkml:brush>
  </inkml:definitions>
  <inkml:trace contextRef="#ctx0" brushRef="#br0">155 102 8242,'-21'-15'2290,"3"3"-1947,0-1 1,1 0-1,-27-29 0,44 42-285,0 0-1,0-1 1,0 1-1,-1-1 1,1 1-1,0 0 1,0-1-1,-1 1 1,1 0-1,0-1 1,-1 1-1,1 0 1,0 0-1,-1-1 1,1 1-1,0 0 1,-1 0-1,1 0 1,-1-1-1,1 1 1,0 0-1,-1 0 1,1 0-1,-1 0 1,1 0-1,-1 0 1,1 0-1,0 0 1,-1 0-1,1 0 1,-1 0-1,1 0 1,-1 0-1,1 0 1,0 0 0,-1 1-1,1-1 1,-1 0-1,1 0 1,0 0-1,-1 1 1,1-1-1,0 0 1,-1 1-1,1-1 1,-2 3-65,0 1 1,0-1-1,0 0 1,1 0-1,0 1 1,0-1 0,-1 5-1,-1 3-8,1 0 0,1-1 0,0 1 0,0 0 0,1 0 0,0 0 0,1 0 0,1 0-1,3 15 1,44 144-96,109 248-1,-9-29 111,-38-47 9,65 188-16,10 119 28,-45-136 24,-126-466-36,2-2 0,2 0 1,2-1-1,2-1 0,29 41 0,-37-62 10,2-1 0,0 0 1,1-2-1,1 0 1,1-1-1,0-1 0,1-1 1,1-1-1,1-1 1,42 20-1,-25-18-14,1-2-1,63 12 1,87 6 10,11 3 13,-132-18-23,-1 2 1,-1 3-1,-2 4 0,0 2 0,113 68 0,-170-90 20,1 0-1,-1 1 1,-1 0-1,1 1 0,13 16 1,-18-19-7,0 0 1,-1 0-1,0 1 1,0-1-1,-1 1 1,0-1-1,0 1 1,0 0-1,0 0 1,-1 0-1,0 0 1,0 9 0,0 3-292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5.851"/>
    </inkml:context>
    <inkml:brush xml:id="br0">
      <inkml:brushProperty name="width" value="0.2" units="cm"/>
      <inkml:brushProperty name="height" value="0.2" units="cm"/>
      <inkml:brushProperty name="color" value="#FFC114"/>
    </inkml:brush>
  </inkml:definitions>
  <inkml:trace contextRef="#ctx0" brushRef="#br0">138 7 5593,'12'-6'4554,"-10"6"-4379,6 13 757,-4 32-1221,-5-5 347,-1 1 0,-11 52 0,-26 92 254,13-64 30,-8 44 762,-12 188 1,43-314-1229</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6.217"/>
    </inkml:context>
    <inkml:brush xml:id="br0">
      <inkml:brushProperty name="width" value="0.2" units="cm"/>
      <inkml:brushProperty name="height" value="0.2" units="cm"/>
      <inkml:brushProperty name="color" value="#FFC114"/>
    </inkml:brush>
  </inkml:definitions>
  <inkml:trace contextRef="#ctx0" brushRef="#br0">1 0 8450,'16'14'3795,"-5"-5"-3798,0-1 0,1 0-1,0-1 1,0 0 0,1-1-1,0-1 1,0 0 0,1 0-1,-1-1 1,1-1 0,0 0-1,19 1 1,22-1 56,101-6 1,-126 1-2,272-24 2371,-279 23-2817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6.678"/>
    </inkml:context>
    <inkml:brush xml:id="br0">
      <inkml:brushProperty name="width" value="0.2" units="cm"/>
      <inkml:brushProperty name="height" value="0.2" units="cm"/>
      <inkml:brushProperty name="color" value="#FFC114"/>
    </inkml:brush>
  </inkml:definitions>
  <inkml:trace contextRef="#ctx0" brushRef="#br0">1 0 6209,'5'4'5880,"-2"8"-5997,-2-8 402,1 2-305,3 13-34,0 0 0,-2 0 1,0 0-1,-1 1 0,0 22 1,13 322-91,0 80 605,-23 198 1374,10-616-1793,-1-22-41,-1-1 1,1 1-1,-1 0 1,0 0-1,0 0 1,-1 0-1,0 5 0,1-8-66,-1-1 0,1 0 0,0 1 0,0-1 0,0 0-1,-1 1 1,1-1 0,0 0 0,0 1 0,-1-1-66,1 0 66,-1 1 0,1-1 0,0 0 0,-1 0 0,1 1-1,-1-1 1,1 0 0,0 0 0,-1 0 0,1 0 0,-1 0-1,1 0 1,0 0 0,-1 1 0,1-1 0,-1 0 0,1 0-1,0-1 1,-1 1 0,1 0 0,-1 0 0,1 0 0,0 0-1,-1 0 1,1 0 0,-1 0 0,1-1 0,0 1 0,-1 0-1,1 0 1,-1-1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7.029"/>
    </inkml:context>
    <inkml:brush xml:id="br0">
      <inkml:brushProperty name="width" value="0.2" units="cm"/>
      <inkml:brushProperty name="height" value="0.2" units="cm"/>
      <inkml:brushProperty name="color" value="#FFC114"/>
    </inkml:brush>
  </inkml:definitions>
  <inkml:trace contextRef="#ctx0" brushRef="#br0">1 22 6417,'0'2'181,"0"1"1,0-1-1,1 0 0,-1 0 0,1 0 0,-1 0 0,1 0 0,0 1 0,0-1 1,0-1-1,0 1 0,0 0 0,0 0 0,1 0 0,2 3 0,-1-4-9,1 1 0,-1-1 0,1 1 0,-1-1 0,1 0 0,-1 0 0,1-1 0,-1 1-1,7 0 1,28 2 102,0-2 0,0-1-1,45-6 1,111-26-284,8-1 46,-185 32-20,0 1 0,0 0 0,0 1 0,16 3 0,-27-1-172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7.392"/>
    </inkml:context>
    <inkml:brush xml:id="br0">
      <inkml:brushProperty name="width" value="0.2" units="cm"/>
      <inkml:brushProperty name="height" value="0.2" units="cm"/>
      <inkml:brushProperty name="color" value="#FFC114"/>
    </inkml:brush>
  </inkml:definitions>
  <inkml:trace contextRef="#ctx0" brushRef="#br0">0 262 8850,'33'1'721,"1"-2"0,-1 0 0,0-3-1,44-9 1,130-43-1088,-127 32 716,96-27 61,282-43 0,-363 76-622,-84 19-421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7.885"/>
    </inkml:context>
    <inkml:brush xml:id="br0">
      <inkml:brushProperty name="width" value="0.2" units="cm"/>
      <inkml:brushProperty name="height" value="0.2" units="cm"/>
      <inkml:brushProperty name="color" value="#FFC114"/>
    </inkml:brush>
  </inkml:definitions>
  <inkml:trace contextRef="#ctx0" brushRef="#br0">626 69 9122,'57'-69'3929,"-69"78"-3825,-2 3-16,-11 10-48,-4 9-16,-8 6 0,-9 9 0,-8 17 8,-11 10 0,-9 13-16,-2 7-16,-5 4-232,11-1-136,15-14-496,11-5-673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8.223"/>
    </inkml:context>
    <inkml:brush xml:id="br0">
      <inkml:brushProperty name="width" value="0.2" units="cm"/>
      <inkml:brushProperty name="height" value="0.2" units="cm"/>
      <inkml:brushProperty name="color" value="#FFC114"/>
    </inkml:brush>
  </inkml:definitions>
  <inkml:trace contextRef="#ctx0" brushRef="#br0">928 0 5113,'1'16'8060,"-9"-13"-8045,-36 20 228,1 2 1,1 2-1,1 1 0,1 3 0,-51 50 0,-164 198-537,128-134 324,58-71-128,-67 79-1118,104-106-1059</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8.583"/>
    </inkml:context>
    <inkml:brush xml:id="br0">
      <inkml:brushProperty name="width" value="0.2" units="cm"/>
      <inkml:brushProperty name="height" value="0.2" units="cm"/>
      <inkml:brushProperty name="color" value="#FFC114"/>
    </inkml:brush>
  </inkml:definitions>
  <inkml:trace contextRef="#ctx0" brushRef="#br0">4 0 8170,'12'3'3000,"4"-1"-2263,6 2-641,-2 3-8,-5 10-56,2 12 0,-7 15-8,-5 11 8,-8 22 40,-7 7 8,-9 5 24,3-3-8,1-4-48,0-9-16,2-3-104,1-4-136,-5-11-1537</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8.934"/>
    </inkml:context>
    <inkml:brush xml:id="br0">
      <inkml:brushProperty name="width" value="0.2" units="cm"/>
      <inkml:brushProperty name="height" value="0.2" units="cm"/>
      <inkml:brushProperty name="color" value="#FFC114"/>
    </inkml:brush>
  </inkml:definitions>
  <inkml:trace contextRef="#ctx0" brushRef="#br0">1 96 5433,'17'-6'2457,"20"-2"-1313,1 1-96,-2 4-432,2 0-208,-1-1-168,4 0-48,7-1-72,-6-1-31,-2 2-73,-2-5-8,-13 5 8,-2 2-8,-6-2 8,-6 3 0,0-5 8,1 3 72,0-13-2089</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49.728"/>
    </inkml:context>
    <inkml:brush xml:id="br0">
      <inkml:brushProperty name="width" value="0.2" units="cm"/>
      <inkml:brushProperty name="height" value="0.2" units="cm"/>
      <inkml:brushProperty name="color" value="#FFC114"/>
    </inkml:brush>
  </inkml:definitions>
  <inkml:trace contextRef="#ctx0" brushRef="#br0">663 4 7322,'-8'-4'3305,"8"4"-3307,2 11 413,-2 4-216,0-1 0,-1 1 1,-1 0-1,0-1 0,-1 1 0,-8 22 1,-38 91 169,16-49-381,-22 89-210,-13 35-301,53-169 423,0-1 0,-2 0 1,-40 57-1,52-83 154,-1-1 0,0 1-1,-1-1 1,1 0 0,-1-1 0,0 0 0,0 0 0,-1 0 0,1-1 0,-1 0 0,-11 4-1,-6 0 260,-1-1 0,-35 5 0,-12 3-351,32 3-21,40-18 54,1 0 0,-1 1 1,0-1-1,1 0 1,-1 1-1,1-1 0,0 0 1,-1 1-1,1-1 0,-1 0 1,1 1-1,-1-1 0,1 1 1,0-1-1,-1 1 0,1-1 1,0 1-1,0-1 0,-1 1 1,1-1-1,0 1 1,0-1-1,0 2 0,0-2-8,1 1 0,0 0-1,0-1 1,0 1 0,0-1-1,0 1 1,0-1-1,0 0 1,0 1 0,0-1-1,0 0 1,0 0 0,0 0-1,0 1 1,0-1 0,0 0-1,1-1 1,0 1 0,48-2-32,-2-1 0,1-3 0,78-20 0,7-1 61,145-9 204,-349 42-80,51-4-355,4 0 158,1 0-1,-21 7 0,30-8 61,1 1 0,0 0 0,-1 0 0,1 0 0,0 0 0,0 1 0,0 0 0,1 0 0,-1 0 0,1 0 0,-6 7 0,-4 9 28,0 0-1,1 1 1,2 1 0,0 0 0,-12 36 0,-23 114 472,28-81-302,4 1 0,-3 101 0,16-180-228,0 0 1,0-1 0,1 1 0,1 0 0,0-1-1,6 20 1,-7-28 12,0 0 0,0 0 0,0-1 0,1 1-1,-1-1 1,1 1 0,0-1 0,0 1 0,0-1 0,0 0-1,0 0 1,0 0 0,0 0 0,1-1 0,-1 1 0,1 0-1,-1-1 1,1 0 0,-1 1 0,1-1 0,0 0 0,0-1-1,0 1 1,0 0 0,-1-1 0,1 1 0,0-1 0,0 0-1,0 0 1,0 0 0,0-1 0,3 0 0,0 0 10,-1 0 1,0-1-1,0 1 1,1-1-1,-1 0 1,-1-1-1,1 1 1,0-1-1,0 0 0,-1 0 1,0-1-1,0 1 1,0-1-1,0 0 1,0 0-1,-1 0 1,5-7-1,3-7 14,0-1 1,-1-1-1,8-22 0,1-3 47,-14 36-67,2 0 0,-1 1 0,1 0-1,0 0 1,1 0 0,-1 1 0,2 0-1,9-7 1,28-25-539,-21 14-925,-14 16-226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0.154"/>
    </inkml:context>
    <inkml:brush xml:id="br0">
      <inkml:brushProperty name="width" value="0.2" units="cm"/>
      <inkml:brushProperty name="height" value="0.2" units="cm"/>
      <inkml:brushProperty name="color" value="#FFC114"/>
    </inkml:brush>
  </inkml:definitions>
  <inkml:trace contextRef="#ctx0" brushRef="#br0">365 0 8066,'-14'13'2315,"10"-10"-1832,1 1 0,-1-1 0,1 1 1,-1 0-1,1 0 0,-3 6 0,-35 54-790,-2-2 0,-60 66-1,78-103-979,0-2-1,-46 33 0,56-47-453,55-42-2015,-31 24 4083,1 1 0,-1 1 0,13-7 0,-18 12-107,-1 0 1,1 0-1,0 1 1,0-1-1,0 1 1,0 0-1,0 0 0,0 1 1,0-1-1,0 1 1,0 0-1,0 0 1,6 1-1,14 5 298,0 1 0,0 1 0,-1 1 1,26 15-1,-2-3-316,22 7-30,1-4 1,0-3-1,104 17 1,225 12 768,-282-38-789,-21-2-67,172-5 0,-160-17 17</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0.897"/>
    </inkml:context>
    <inkml:brush xml:id="br0">
      <inkml:brushProperty name="width" value="0.2" units="cm"/>
      <inkml:brushProperty name="height" value="0.2" units="cm"/>
      <inkml:brushProperty name="color" value="#FFC114"/>
    </inkml:brush>
  </inkml:definitions>
  <inkml:trace contextRef="#ctx0" brushRef="#br0">571 23 7762,'2'5'246,"0"1"1,0 0 0,-1-1 0,1 1 0,-1 0-1,-1 0 1,1 0 0,-1 0 0,0 0-1,0 0 1,-1 0 0,1 0 0,-1 0 0,-1 0-1,1 0 1,-4 6 0,1 1-303,-2-1-1,0 1 1,0-1-1,-1-1 1,-17 22-1,10-17-25,-1 0 0,-1-1 0,0 0-1,-22 13 1,-77 44-596,80-51 406,34-20 266,-32 18-408,-44 21 0,67-36 412,1 0-1,-1-1 1,0 0 0,0-1 0,0 0 0,-1 0-1,1-1 1,0 0 0,-21-2 0,29 1 28,0 0 1,1 0-1,-1 0 1,0-1-1,1 1 1,-1-1-1,0 1 1,1-1-1,-1 0 1,1 1-1,-1-1 1,1 0-1,-1 0 1,1 0-1,0 0 1,-1 0-1,1-1 1,0 1-1,0 0 1,0-1-1,-2-2 1,2 2-3,1 0-1,-1-1 1,1 1-1,-1-1 1,1 1 0,0 0-1,0-1 1,0 1 0,0-1-1,0 1 1,1 0 0,-1-1-1,2-3 1,2-6 18,1 0 1,1 0-1,0 0 1,11-15 0,5-4-14,1 1 1,1 1-1,1 1 1,2 2 0,0 0-1,2 2 1,51-33-1,-57 42 43,1 2 1,0 0-1,1 2 0,0 0 0,1 2 0,0 1 1,0 1-1,1 2 0,0 0 0,0 2 0,35-1 0,-51 4-42,-1 1 0,1 0 0,-1 1 0,1 0 0,-1 0 0,0 1 0,0 0 0,14 7 0,-19-7-23,1 1-1,0-1 0,-1 1 0,0 0 1,0 1-1,0-1 0,0 1 1,-1 0-1,1 0 0,-2 1 0,1-1 1,0 1-1,-1 0 0,4 8 1,-2 0-2,-1 1 1,0 0-1,-1 1 1,-1-1 0,0 0-1,-1 1 1,-1 0-1,0-1 1,-1 1 0,-1-1-1,0 0 1,-1 1-1,-1-1 1,-6 19-1,-8 13-38,-2-1-1,-1 0 0,-30 45 0,18-34-795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1.862"/>
    </inkml:context>
    <inkml:brush xml:id="br0">
      <inkml:brushProperty name="width" value="0.2" units="cm"/>
      <inkml:brushProperty name="height" value="0.2" units="cm"/>
      <inkml:brushProperty name="color" value="#FFC114"/>
    </inkml:brush>
  </inkml:definitions>
  <inkml:trace contextRef="#ctx0" brushRef="#br0">538 106 8354,'39'-29'4408,"-41"38"-4099,-6 10-436,-13 18-69,-1-2 1,-2 0-1,-2-2 0,-36 39 0,31-51-1017,31-20 1107,-1-1 0,0 1 0,0 0-1,0-1 1,0 1 0,1-1 0,-1 1 0,0-1 0,0 0 0,0 1 0,0-1 0,0 0 0,0 1-1,0-1 1,0 0 0,0 0 0,0 0 0,0 0 0,0 0 0,-1 0 0,1 0 0,0-1 0,0 1-1,0 0 1,0-1 0,1 1 0,-1 0 0,-2-2 0,3 1 81,0 0 0,0 0 0,0 0 0,0 0 0,0 0 0,0 0 0,1 0 0,-1 0 0,0 0 0,0 0 0,1 0 0,-1 0 0,1 0 0,-1 0 0,1 1 0,-1-1 0,1 0 0,0 0 0,-1 0 0,2 0 0,18-22 617,-17 20-451,23-25 50,0 1 0,2 2 0,1 0 0,1 2 0,1 1 0,0 2 0,2 1-1,0 2 1,2 1 0,-1 1 0,61-16 0,-83 28-170,10-3 63,0 0 1,0 2-1,0 1 0,1 0 1,24 1-1,-46 3-71,1-1 0,0 0 0,-1 0 0,1 1 0,-1-1 0,1 1 0,-1 0 0,1-1 0,-1 1 0,1 0 0,-1 0 0,1 0 0,-1 0 0,0 0 0,0 0-1,1 0 1,-1 0 0,0 0 0,0 1 0,0-1 0,0 0 0,-1 1 0,1-1 0,0 1 0,0-1 0,-1 1 0,1-1 0,-1 1 0,0 0 0,1-1 0,-1 1 0,0-1 0,0 4 0,0 6 60,0 0-1,0 0 1,-1 0 0,-3 11 0,2-12-43,-5 27 90,-2 0 1,-2-1-1,-1-1 0,-2 0 1,-1 0-1,-2-2 0,-37 56 1,-17 10 359,-88 93 0,80-99-260,-87 91-78,133-153-161,-1-1 0,-1-2-1,-56 34 1,88-60-18,-42 25-1268,-92 41 0,118-61-1238</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2.245"/>
    </inkml:context>
    <inkml:brush xml:id="br0">
      <inkml:brushProperty name="width" value="0.2" units="cm"/>
      <inkml:brushProperty name="height" value="0.2" units="cm"/>
      <inkml:brushProperty name="color" value="#FFC114"/>
    </inkml:brush>
  </inkml:definitions>
  <inkml:trace contextRef="#ctx0" brushRef="#br0">0 69 5193,'5'-8'2337,"6"-13"-1201,2 5-304,1 5-480,5 0-8,-3 10 64,0 1 72,1 4-48,1 5-87,4 1-169,5-3-88,4 2-88,0 0-32,-2 6-56,-3 1-24,1 4-129,-4 1 17,0-1-1424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2.644"/>
    </inkml:context>
    <inkml:brush xml:id="br0">
      <inkml:brushProperty name="width" value="0.2" units="cm"/>
      <inkml:brushProperty name="height" value="0.2" units="cm"/>
      <inkml:brushProperty name="color" value="#FFC114"/>
    </inkml:brush>
  </inkml:definitions>
  <inkml:trace contextRef="#ctx0" brushRef="#br0">42 119 9434,'-38'95'2834,"37"-93"-2757,1 1 1,-1-1-1,0 0 1,1 0-1,0 0 1,-1 1 0,1-1-1,0 0 1,0 0-1,1 5 1,7 4 27,-3-5-1,8 17-77,-2 1 0,-1 1 0,0 0 1,-2 1-1,6 30 0,11 34-221,-19-75 11,0 0 1,1-1 0,10 16-1,-31-89-169,5 22 288,-1 3 8,1 0 1,3-1-1,-5-59 1,10 85-38,1-1 0,1 0 0,0 1 0,0-1 1,0 1-1,2-1 0,-1 1 0,1 0 0,0 0 1,1 0-1,0 0 0,0 0 0,1 1 0,0 0 1,1 0-1,0 0 0,0 1 0,14-13 0,1 4-47,1 1 0,0 1 0,1 1 0,1 1-1,0 1 1,1 1 0,0 1 0,0 1 0,1 1-1,0 2 1,0 0 0,0 2 0,1 1 0,50 3-1,-65 0 273,-1 0-1,0 1 0,1 1 0,-1 0 0,0 0 0,0 1 1,-1 1-1,1 0 0,-1 0 0,0 1 0,-1 0 0,1 1 0,-1 0 1,0 0-1,-1 1 0,0 0 0,0 1 0,-1 0 0,12 17 1,-18-23-61,1 0 0,-1 0 1,0 0-1,0 0 0,0 1 1,-1-1-1,1 0 0,-1 0 1,0 0-1,0 1 0,0-1 0,0 0 1,0 0-1,-1 0 0,0 0 1,1 1-1,-1-1 0,0 0 1,0 0-1,-1 0 0,1-1 1,-1 1-1,1 0 0,-1 0 1,0-1-1,0 1 0,0-1 1,-4 4-1,-6 5 9,1-1-1,-1-1 1,-1 0 0,-19 11 0,11-8-52,-1-1 0,0-2 0,-1 0 0,-30 7 0,-97 15 14,55-13-76,11-1-314,58-5 292</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2.990"/>
    </inkml:context>
    <inkml:brush xml:id="br0">
      <inkml:brushProperty name="width" value="0.2" units="cm"/>
      <inkml:brushProperty name="height" value="0.2" units="cm"/>
      <inkml:brushProperty name="color" value="#FFC114"/>
    </inkml:brush>
  </inkml:definitions>
  <inkml:trace contextRef="#ctx0" brushRef="#br0">15 53 6873,'-15'-52'2649,"20"56"-1985,5 5-24,5 4-112,2 3-240,2 13-1048</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3.387"/>
    </inkml:context>
    <inkml:brush xml:id="br0">
      <inkml:brushProperty name="width" value="0.2" units="cm"/>
      <inkml:brushProperty name="height" value="0.2" units="cm"/>
      <inkml:brushProperty name="color" value="#FFC114"/>
    </inkml:brush>
  </inkml:definitions>
  <inkml:trace contextRef="#ctx0" brushRef="#br0">797 1 6713,'0'1'291,"-1"1"-1,1 0 1,-1-1-1,1 1 1,-1-1-1,1 1 1,-9 10 2324,5-9-2325,-27 19-576,17-12 605,-272 169-2474,-19 14 2410,272-169-98,7-6 30,1 2 0,-27 27-1,51-47-180,0 1 0,1-1 0,-1 1 0,1-1 0,-1 0 0,1 1 0,-1-1 0,1 1 0,-1-1 0,1 1 0,0 0 0,-1-1 0,1 1 0,0-1 0,-1 1-1,1 0 1,0-1 0,0 1 0,0 0 0,-1-1 0,1 1 0,0 0 0,0-1 0,0 1 0,0 0 0,0-1 0,0 1 0,1 0 0,-1-1 0,0 1 0,0 0 0,0-1 0,0 1 0,1 0 0,-1 0-1,2 0 0,-1 0 0,1 0-1,0 0 1,-1 0 0,1-1-1,0 1 1,0 0 0,-1-1-1,1 1 1,0-1-1,0 0 1,3 1 0,55-2 19,16-11 62,140-41 0,-37 6 266,227-16 1200,-367 59-2646,-52 8-599</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3.737"/>
    </inkml:context>
    <inkml:brush xml:id="br0">
      <inkml:brushProperty name="width" value="0.2" units="cm"/>
      <inkml:brushProperty name="height" value="0.2" units="cm"/>
      <inkml:brushProperty name="color" value="#FFC114"/>
    </inkml:brush>
  </inkml:definitions>
  <inkml:trace contextRef="#ctx0" brushRef="#br0">94 1 9234,'-23'82'2669,"23"-81"-2647,0-1 1,0 1-1,-1-1 1,1 1-1,0-1 1,0 1 0,0-1-1,0 1 1,0 0-1,0-1 1,0 1-1,0-1 1,0 1 0,0-1-1,0 1 1,0-1-1,0 1 1,0-1-1,0 1 1,1-1 0,-1 1-1,0-1 1,0 1-1,1-1 1,-1 1 0,0-1-1,1 1 1,-1-1-1,0 0 1,1 1-1,-1-1 1,1 0 0,0 1-1,14-2-67,-7 0 88,-7 1-48,0 1 0,0-1 0,0 1 0,0-1 0,0 1 0,0 0 0,-1-1 0,1 1 0,0 0 0,0 0 0,0 0 0,-1 0 0,1 0 0,-1-1 0,1 1 0,0 0 0,-1 1 0,0-1 0,1 0 0,-1 0 0,0 0 0,1 0 0,-1 1 0,3 34-40,-2-19 31,4 53 25,-3 1 0,-3-1-1,-14 97 1,-5-42 31,-36 122 0,26-146-342,26-95-247</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4.241"/>
    </inkml:context>
    <inkml:brush xml:id="br0">
      <inkml:brushProperty name="width" value="0.2" units="cm"/>
      <inkml:brushProperty name="height" value="0.2" units="cm"/>
      <inkml:brushProperty name="color" value="#FFC114"/>
    </inkml:brush>
  </inkml:definitions>
  <inkml:trace contextRef="#ctx0" brushRef="#br0">0 173 5545,'26'-32'2892,"19"-14"-3270,-26 27 475,-11 11 130,1 0-1,0 0 1,0 1-1,0 0 1,1 1-1,0 0 1,0 0-1,0 1 1,1 0-1,14-4 1,-22 9-184,0 0 1,0 0-1,-1 0 0,1 0 1,0 1-1,-1-1 1,1 1-1,0 0 1,-1-1-1,1 1 1,-1 1-1,6 1 1,26 19 4,-28-19 21,1 2-6,0 1 0,0-1 0,0 1 0,-1 1 0,0-1 0,0 1 0,0 0 0,-1 0 0,0 1 0,-1-1-1,5 11 1,1 7-25,-1 0-1,8 33 1,-9-25-19,7 20 68,-3 1-1,-3 0 0,-2 1 0,-2-1 0,-4 91 1,-3-101-38,-21 316 92,22-341-122,1-12 6,0-1 0,-1 1 0,0-1 0,0 0 0,0 1 1,-1-1-1,0 0 0,0 0 0,0 0 0,-1 0 0,-4 7 1,6-12-29,1-1 0,0 0 0,-1 1 0,1-1 0,0 0 0,-1 0 0,1 1 0,0-1 0,-1 0 0,1 0 0,0 0 0,-1 0 0,1 1 0,-1-1 0,1 0 0,-1 0 0,1 0 0,0 0 0,-1 0 0,1 0 0,-1 0 0,1 0 0,0 0 0,-1 0 0,1-1 0,-1 1 0,1 0 0,-1 0 0,1 0 0,0 0 0,-1-1 0,1 1 0,0 0 0,-1 0 0,1 0 0,0-1 0,-1 1 0,1 0 0,0-1 0,0 1 0,-1 0 0,1-1 0,0 1 0,0 0 0,-1-2 0,-11-18-400,11 19 385,-9-23-674</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4.570"/>
    </inkml:context>
    <inkml:brush xml:id="br0">
      <inkml:brushProperty name="width" value="0.2" units="cm"/>
      <inkml:brushProperty name="height" value="0.2" units="cm"/>
      <inkml:brushProperty name="color" value="#FFC114"/>
    </inkml:brush>
  </inkml:definitions>
  <inkml:trace contextRef="#ctx0" brushRef="#br0">32 85 8018,'-31'-37'2640,"45"36"-2672,4-4-16,2-5 40,2 1 0,2-1-88,-1 7-56,-5-2-520,2 0-808</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4.906"/>
    </inkml:context>
    <inkml:brush xml:id="br0">
      <inkml:brushProperty name="width" value="0.2" units="cm"/>
      <inkml:brushProperty name="height" value="0.2" units="cm"/>
      <inkml:brushProperty name="color" value="#FFC114"/>
    </inkml:brush>
  </inkml:definitions>
  <inkml:trace contextRef="#ctx0" brushRef="#br0">11 0 6377,'-2'11'2081,"-5"8"-2105,5 1-8,4-10 160,2-1 32,11-2 280,-1-7 40,10-1-8,1-5-40,5-10-272,5 1-96,8-8-1968</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5.253"/>
    </inkml:context>
    <inkml:brush xml:id="br0">
      <inkml:brushProperty name="width" value="0.2" units="cm"/>
      <inkml:brushProperty name="height" value="0.2" units="cm"/>
      <inkml:brushProperty name="color" value="#FFC114"/>
    </inkml:brush>
  </inkml:definitions>
  <inkml:trace contextRef="#ctx0" brushRef="#br0">1 1 8386,'86'45'2952,"-82"-18"-2567,0-1-217,2 2-72,-1 1-96,-4-3-1849</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26:55.603"/>
    </inkml:context>
    <inkml:brush xml:id="br0">
      <inkml:brushProperty name="width" value="0.2" units="cm"/>
      <inkml:brushProperty name="height" value="0.2" units="cm"/>
      <inkml:brushProperty name="color" value="#FFC114"/>
    </inkml:brush>
  </inkml:definitions>
  <inkml:trace contextRef="#ctx0" brushRef="#br0">99 0 6009,'0'14'4031,"0"-13"-3892,14 16 1222,-3-1-836,-2 28-318,6 87 0,-10-82-175,4 46 391,-4-1 0,-4 1 0,-4 0 0,-16 98 0,19-190-395,-1 0 1,1 1-1,-1-1 1,0 0-1,0 0 1,0 0-1,0 0 1,-1 0-1,1 0 1,-1 0-1,0 0 1,0-1-1,0 1 1,0-1-1,0 1 1,-5 3-1,1-3-93,1 0 0,-1 0 0,1-1 0,-1 0 1,0 0-1,0 0 0,0-1 0,-11 1 0,-38 3-1250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18:52.902"/>
    </inkml:context>
    <inkml:brush xml:id="br0">
      <inkml:brushProperty name="width" value="0.2" units="cm"/>
      <inkml:brushProperty name="height" value="0.2" units="cm"/>
      <inkml:brushProperty name="color" value="#FFC114"/>
    </inkml:brush>
  </inkml:definitions>
  <inkml:trace contextRef="#ctx0" brushRef="#br0">4259 3395 9018,'7'12'633,"-5"-9"-421,1 0 1,-1 0 0,-1 0 0,1 1 0,0-1 0,-1 0-1,0 1 1,1 3 0,-2-6-178,0 0 1,0 0-1,0 0 1,-1 0-1,1 0 1,0 0-1,-1 0 0,1 0 1,0 0-1,-1 0 1,0 0-1,1 0 1,-1 0-1,1-1 0,-1 1 1,0 0-1,0 0 1,1-1-1,-1 1 1,0 0-1,0-1 1,0 1-1,0-1 0,0 1 1,0-1-1,1 0 1,-1 1-1,0-1 1,0 0-1,0 0 0,-1 1 1,1-1-1,-1 0 1,-61 17 38,-103 45 0,-59 44-77,-23 9 76,78-49 5,-3-7-1,-3-8 1,-1-8 0,-310 36-1,340-67 100,-1-7 1,1-5-1,-1-8 1,1-5-1,1-7 1,-183-50-1,256 49-117,1-4 0,0-2 0,3-4 0,0-3 0,2-3 0,-120-88 0,137 85-160,1-2 0,2-2 0,3-3 0,1-1 1,2-2-1,3-2 0,2-1 0,-45-90 0,60 98 54,1-1 0,3-1 0,1 0 0,3-2-1,2 1 1,1-1 0,3-1 0,3 0 0,1 0 0,2 0-1,3 1 1,2-1 0,2 0 0,2 1 0,21-67 0,-4 42-65,3 2 0,3 1 1,3 2-1,67-101 0,-15 47 9,143-157-1,-108 151 81,6 5 0,5 5 1,185-126-1,-143 128 9,6 8-1,287-127 1,7 49 11,-324 138 3,203-37-1,-250 69-14,1 4-1,202 1 1,-230 15-12,0 4-1,0 3 1,-1 4-1,127 40 1,-128-28 12,0 4 0,-2 3 0,-1 3-1,-2 3 1,-2 3 0,-1 3 0,-3 3 0,-2 3 0,64 67 0,-100-91 20,-1 1 0,-2 1 1,0 1-1,-2 1 1,-2 1-1,-1 0 1,-1 1-1,-2 1 1,-1 1-1,-1 0 1,9 51-1,-13-34 3,-2 1 1,-2 0-1,-2 0 1,-3 0-1,-9 62 1,-1-43 14,-4 0 0,-2-1 0,-32 81 0,4-40 41,-70 126-1,-78 91 91,-801 1099 103,957-1379-246,-3-2 1,-2-1 0,-52 45-1,74-77-202,6-7-22</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18:54.552"/>
    </inkml:context>
    <inkml:brush xml:id="br0">
      <inkml:brushProperty name="width" value="0.2" units="cm"/>
      <inkml:brushProperty name="height" value="0.2" units="cm"/>
      <inkml:brushProperty name="color" value="#FFC114"/>
    </inkml:brush>
  </inkml:definitions>
  <inkml:trace contextRef="#ctx0" brushRef="#br0">3784 2043 6113,'-110'85'6005,"-155"92"-6264,244-164 583,-114 66-204,-2-5 1,-164 61-1,-304 80 575,437-163-358,-3-8 0,-177 23 0,256-55-217,-1-4 0,0-4 0,0-5 1,0-3-1,-145-26 0,185 19-105,0-3 0,2-2-1,-1-2 1,2-2 0,1-3-1,1-1 1,1-3 0,1-2-1,1-2 1,2-1 0,1-3-1,-67-71 1,94 88-48,0-1 0,1 0 0,0-1 0,2-1 0,1 0 0,-14-33 0,19 35-31,0 0 1,2 0 0,0-1 0,1 1 0,1-1 0,1 0 0,0 0 0,3-24 0,2 14-44,1 1 0,1 0 1,1 0-1,15-39 0,0 16-62,41-70 0,-16 43 36,5 2 1,95-112-1,156-119 24,-155 177 47,6 7 0,5 7 0,257-143 0,-209 151-48,4 9 1,366-120-1,-458 183 82,1 5 1,2 5 0,172-14 0,-234 37 10,1 4 0,-1 2 0,90 14 0,-108-8 3,0 2 0,-1 2 0,0 1 0,-1 2 1,64 35-1,-72-31 6,0 1 1,-2 2 0,0 1-1,-2 1 1,-1 1 0,0 2-1,-2 1 1,-2 1 0,0 0-1,-2 2 1,-1 1 0,-1 0-1,14 38 1,-16-28 2,-1 0 0,-3 1 1,-1 1-1,-3 0 0,-1 0 0,3 87 1,-11-71 7,-3 0 0,-2 1 0,-3-2 0,-25 93 0,6-58 42,-5-1 0,-49 99 0,-108 159 281,104-216-123,-5-4 0,-175 195 0,112-160 1707,148-166-1655</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18:56.489"/>
    </inkml:context>
    <inkml:brush xml:id="br0">
      <inkml:brushProperty name="width" value="0.2" units="cm"/>
      <inkml:brushProperty name="height" value="0.2" units="cm"/>
      <inkml:brushProperty name="color" value="#FFC114"/>
    </inkml:brush>
  </inkml:definitions>
  <inkml:trace contextRef="#ctx0" brushRef="#br0">3348 3108 7714,'-34'5'1610,"-32"10"1,-78 30-1255,18-4-199,-42 1 778,-321 37 0,-187-41-135,547-37-677,1-5 0,-1-5 0,-169-36 1,237 32 18,0-4 0,2-2 0,0-2 0,1-4 0,1-1 1,2-3-1,1-3 0,-99-75 0,119 78-149,0-2 1,3-1-1,0-1 1,2-2-1,2-1 1,-34-56-1,46 63-59,1 0-1,1 0 1,2-2 0,0 1-1,3-1 1,0-1 0,2 1-1,1-1 1,-1-62 0,8 46-67,2 1 1,1 0-1,3 0 1,23-79 0,-9 61-34,3 1 0,57-105 1,-12 54-129,5 2 0,159-182 0,-106 155 66,6 6 1,5 7-1,226-161 0,-240 203 206,3 6 0,214-98 1,-245 136 16,1 4 0,1 4 0,2 5 1,158-23-1,-202 44-1,0 2-1,0 3 1,1 2 0,111 16-1,-137-11 1,0 3 0,-1 0 0,0 2 0,0 2 0,-1 0 0,-1 2 0,0 1 1,-1 2-1,0 0 0,29 27 0,-31-21 1,-1 1 0,-1 1 1,-1 1-1,-1 2 1,-2 0-1,-1 1 0,-1 1 1,-2 0-1,20 51 1,-19-32 6,-2 1 1,-2 1-1,-2 0 1,-3 0-1,3 92 1,-10-40 6,-5-1 0,-4 1 0,-42 196 0,17-171 21,-6 0 0,-88 196 0,38-146 254,-7-5-1,-7-3 0,-8-6 1,-154 177-1,80-133 304,153-177-280,-1 0 0,-1-3 0,-75 49 0,98-70-132,-1 0 0,1-1 0,-1-1 0,0 1 0,-1-2 0,1 0 0,-1 0 0,0-1 0,0-1 0,0 0 0,0-1 0,-1 0 0,-12-2 0,8-7 248,18 8-542,-1 0 0,1 0 0,-1 0 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9T01:18:57.901"/>
    </inkml:context>
    <inkml:brush xml:id="br0">
      <inkml:brushProperty name="width" value="0.2" units="cm"/>
      <inkml:brushProperty name="height" value="0.2" units="cm"/>
      <inkml:brushProperty name="color" value="#FFC114"/>
    </inkml:brush>
  </inkml:definitions>
  <inkml:trace contextRef="#ctx0" brushRef="#br0">2143 2438 12403,'-121'-18'1405,"-203"-3"0,63 8-2647,192 6 1313,-124-30 1,95 10 208,1-5 0,-155-74 1,189 74-224,2-3-1,1-2 1,2-4 0,-92-81 0,113 86-63,2-1 0,2-2 0,2-1 0,1-2-1,2 0 1,2-2 0,-29-68 0,42 81-4,2-1 0,2 0 1,0-1-1,3 0 0,-4-38 1,8 46-26,2 0 1,0-1 0,2 1 0,1 0 0,0-1-1,2 2 1,12-36 0,-1 20-54,1 0 1,3 1-1,0 1 1,3 1-1,46-58 0,-7 22-59,106-98 0,-111 122 75,1 2 1,2 3-1,3 3 1,112-56-1,-72 49-184,3 6 0,151-41 0,-183 64 33,2 3 0,147-12 0,-176 26 166,1 2 0,-1 2 0,0 2 0,0 3 0,-1 1 0,50 16 0,-38-5 48,-1 4 0,-1 2 0,-1 2 0,-1 2 0,-2 3 1,-1 3-1,58 49 0,-68-48 14,-1 2 0,-2 2 0,-2 1 0,-2 2 0,-1 1 0,-3 2 0,-2 1 0,30 66 1,-46-84-5,-1 2 0,-1 0 0,-2 0 0,-2 1 0,0-1 0,-2 1 0,0 44 0,-6-33 12,-1 0 1,-2 0-1,-1 0 1,-24 79-1,3-48 140,-3 0 0,-2-2-1,-4-2 1,-3-1 0,-76 102 0,79-123 162,-3-2 1,-1-1-1,-82 70 1,89-89-64,-1-2 1,-1-1-1,0-1 1,-2-2 0,-1-2-1,-48 17 1,80-33-270,0 0 1,0-1-1,0 1 0,0-1 1,0 0-1,-7 0 1,9-1-798</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29T01:51:07.693"/>
    </inkml:context>
    <inkml:brush xml:id="br0">
      <inkml:brushProperty name="width" value="0.35" units="cm"/>
      <inkml:brushProperty name="height" value="0.35" units="cm"/>
      <inkml:brushProperty name="color" value="#FFFFFF"/>
      <inkml:brushProperty name="ignorePressure" value="1"/>
    </inkml:brush>
  </inkml:definitions>
  <inkml:trace contextRef="#ctx0" brushRef="#br0">0 0,'1005'18,"-1003"-18</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29T01:51:14.937"/>
    </inkml:context>
    <inkml:brush xml:id="br0">
      <inkml:brushProperty name="width" value="0.35" units="cm"/>
      <inkml:brushProperty name="height" value="0.35" units="cm"/>
      <inkml:brushProperty name="color" value="#FFFFFF"/>
      <inkml:brushProperty name="ignorePressure" value="1"/>
    </inkml:brush>
  </inkml:definitions>
  <inkml:trace contextRef="#ctx0" brushRef="#br0">1 1,'660'11,"-653"-11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29T01:51:20.020"/>
    </inkml:context>
    <inkml:brush xml:id="br0">
      <inkml:brushProperty name="width" value="0.35" units="cm"/>
      <inkml:brushProperty name="height" value="0.35" units="cm"/>
      <inkml:brushProperty name="color" value="#FFFFFF"/>
      <inkml:brushProperty name="ignorePressure" value="1"/>
    </inkml:brush>
  </inkml:definitions>
  <inkml:trace contextRef="#ctx0" brushRef="#br0">1 0,'8'0,"910"16,-918-16</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29T01:51:23.322"/>
    </inkml:context>
    <inkml:brush xml:id="br0">
      <inkml:brushProperty name="width" value="0.35" units="cm"/>
      <inkml:brushProperty name="height" value="0.35" units="cm"/>
      <inkml:brushProperty name="color" value="#FFFFFF"/>
      <inkml:brushProperty name="ignorePressure" value="1"/>
    </inkml:brush>
  </inkml:definitions>
  <inkml:trace contextRef="#ctx0" brushRef="#br0">1 0,'690'12,"-690"-12</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29T01:51:28.518"/>
    </inkml:context>
    <inkml:brush xml:id="br0">
      <inkml:brushProperty name="width" value="0.35" units="cm"/>
      <inkml:brushProperty name="height" value="0.35" units="cm"/>
      <inkml:brushProperty name="color" value="#FFFFFF"/>
      <inkml:brushProperty name="ignorePressure" value="1"/>
    </inkml:brush>
  </inkml:definitions>
  <inkml:trace contextRef="#ctx0" brushRef="#br0">34 1,'-25'0,"17"0,19 0,1074 19,-1076-19</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29T01:51:32.095"/>
    </inkml:context>
    <inkml:brush xml:id="br0">
      <inkml:brushProperty name="width" value="0.35" units="cm"/>
      <inkml:brushProperty name="height" value="0.35" units="cm"/>
      <inkml:brushProperty name="color" value="#FFFFFF"/>
      <inkml:brushProperty name="ignorePressure" value="1"/>
    </inkml:brush>
  </inkml:definitions>
  <inkml:trace contextRef="#ctx0" brushRef="#br0">0 1,'929'16,"-930"-16</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29T01:51:36.141"/>
    </inkml:context>
    <inkml:brush xml:id="br0">
      <inkml:brushProperty name="width" value="0.35" units="cm"/>
      <inkml:brushProperty name="height" value="0.35" units="cm"/>
      <inkml:brushProperty name="color" value="#FFFFFF"/>
      <inkml:brushProperty name="ignorePressure" value="1"/>
    </inkml:brush>
  </inkml:definitions>
  <inkml:trace contextRef="#ctx0" brushRef="#br0">1 0,'596'11,"-596"-11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タイトル スライド">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8A9E58F-7AFD-27C9-5775-D4C7DB8DB599}"/>
              </a:ext>
            </a:extLst>
          </p:cNvPr>
          <p:cNvSpPr>
            <a:spLocks noGrp="1"/>
          </p:cNvSpPr>
          <p:nvPr>
            <p:ph type="ctrTitle"/>
          </p:nvPr>
        </p:nvSpPr>
        <p:spPr>
          <a:xfrm>
            <a:off x="1524000" y="1122363"/>
            <a:ext cx="9144000" cy="2387600"/>
          </a:xfrm>
        </p:spPr>
        <p:txBody>
          <a:bodyPr anchor="b"/>
          <a:lstStyle>
            <a:lvl1pPr algn="ctr">
              <a:defRPr sz="6000"/>
            </a:lvl1pPr>
          </a:lstStyle>
          <a:p>
            <a:r>
              <a:rPr kumimoji="1" lang="ja-JP" altLang="en-US"/>
              <a:t>マスター タイトルの書式設定</a:t>
            </a:r>
          </a:p>
        </p:txBody>
      </p:sp>
      <p:sp>
        <p:nvSpPr>
          <p:cNvPr id="3" name="字幕 2">
            <a:extLst>
              <a:ext uri="{FF2B5EF4-FFF2-40B4-BE49-F238E27FC236}">
                <a16:creationId xmlns:a16="http://schemas.microsoft.com/office/drawing/2014/main" id="{33783124-458C-B559-68BE-1BED03F7ED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ja-JP" altLang="en-US"/>
              <a:t>マスター サブタイトルの書式設定</a:t>
            </a:r>
          </a:p>
        </p:txBody>
      </p:sp>
      <p:sp>
        <p:nvSpPr>
          <p:cNvPr id="4" name="日付プレースホルダー 3">
            <a:extLst>
              <a:ext uri="{FF2B5EF4-FFF2-40B4-BE49-F238E27FC236}">
                <a16:creationId xmlns:a16="http://schemas.microsoft.com/office/drawing/2014/main" id="{D4D955EE-9435-87DB-17C4-F2A131DEA3D0}"/>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5" name="フッター プレースホルダー 4">
            <a:extLst>
              <a:ext uri="{FF2B5EF4-FFF2-40B4-BE49-F238E27FC236}">
                <a16:creationId xmlns:a16="http://schemas.microsoft.com/office/drawing/2014/main" id="{FC0D1E04-650C-A3DA-E841-72B9DED1FE58}"/>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388CFE8D-A9D1-29B3-420E-B79D03E1E76C}"/>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1830730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タイトルと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EF51122-6054-A005-5F1E-554490782769}"/>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4D9F5CDA-5B46-96CD-6F10-7F42C9E2119B}"/>
              </a:ext>
            </a:extLst>
          </p:cNvPr>
          <p:cNvSpPr>
            <a:spLocks noGrp="1"/>
          </p:cNvSpPr>
          <p:nvPr>
            <p:ph idx="1"/>
          </p:nvPr>
        </p:nvSpPr>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AB380E31-CD5A-894D-F940-3AE25F686CF4}"/>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5" name="フッター プレースホルダー 4">
            <a:extLst>
              <a:ext uri="{FF2B5EF4-FFF2-40B4-BE49-F238E27FC236}">
                <a16:creationId xmlns:a16="http://schemas.microsoft.com/office/drawing/2014/main" id="{BEDE0F9C-CF4A-80B9-B7F0-83C3A6DF4245}"/>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BBED2B69-508E-C5F8-2145-3505E36D39FF}"/>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248219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セクション見出し">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0F3631A5-68D4-CFF7-60B9-62A6D39C6553}"/>
              </a:ext>
            </a:extLst>
          </p:cNvPr>
          <p:cNvSpPr>
            <a:spLocks noGrp="1"/>
          </p:cNvSpPr>
          <p:nvPr>
            <p:ph type="title"/>
          </p:nvPr>
        </p:nvSpPr>
        <p:spPr>
          <a:xfrm>
            <a:off x="831850" y="1709738"/>
            <a:ext cx="10515600" cy="2852737"/>
          </a:xfrm>
        </p:spPr>
        <p:txBody>
          <a:bodyPr anchor="b"/>
          <a:lstStyle>
            <a:lvl1pPr>
              <a:defRPr sz="6000"/>
            </a:lvl1p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B5692AA9-49D8-20A9-CA1C-3EE227D2F3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ja-JP" altLang="en-US"/>
              <a:t>マスター テキストの書式設定</a:t>
            </a:r>
          </a:p>
        </p:txBody>
      </p:sp>
      <p:sp>
        <p:nvSpPr>
          <p:cNvPr id="4" name="日付プレースホルダー 3">
            <a:extLst>
              <a:ext uri="{FF2B5EF4-FFF2-40B4-BE49-F238E27FC236}">
                <a16:creationId xmlns:a16="http://schemas.microsoft.com/office/drawing/2014/main" id="{E522F804-D063-766A-9FFF-058A8781DFFA}"/>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5" name="フッター プレースホルダー 4">
            <a:extLst>
              <a:ext uri="{FF2B5EF4-FFF2-40B4-BE49-F238E27FC236}">
                <a16:creationId xmlns:a16="http://schemas.microsoft.com/office/drawing/2014/main" id="{B2AE5B08-ABBA-2F59-0078-644530883B25}"/>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AE9CFD87-3126-5840-F726-24F61330E124}"/>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191004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つ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228FE84A-C7A2-374B-C256-9634362E5A4D}"/>
              </a:ext>
            </a:extLst>
          </p:cNvPr>
          <p:cNvSpPr>
            <a:spLocks noGrp="1"/>
          </p:cNvSpPr>
          <p:nvPr>
            <p:ph type="title"/>
          </p:nvPr>
        </p:nvSpPr>
        <p:spPr/>
        <p:txBody>
          <a:body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5EDF6904-A96A-F4D5-C6E3-A24A4739A99E}"/>
              </a:ext>
            </a:extLst>
          </p:cNvPr>
          <p:cNvSpPr>
            <a:spLocks noGrp="1"/>
          </p:cNvSpPr>
          <p:nvPr>
            <p:ph sz="half" idx="1"/>
          </p:nvPr>
        </p:nvSpPr>
        <p:spPr>
          <a:xfrm>
            <a:off x="838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コンテンツ プレースホルダー 3">
            <a:extLst>
              <a:ext uri="{FF2B5EF4-FFF2-40B4-BE49-F238E27FC236}">
                <a16:creationId xmlns:a16="http://schemas.microsoft.com/office/drawing/2014/main" id="{BF294533-F47B-4079-0D3F-5161CC49FB4B}"/>
              </a:ext>
            </a:extLst>
          </p:cNvPr>
          <p:cNvSpPr>
            <a:spLocks noGrp="1"/>
          </p:cNvSpPr>
          <p:nvPr>
            <p:ph sz="half" idx="2"/>
          </p:nvPr>
        </p:nvSpPr>
        <p:spPr>
          <a:xfrm>
            <a:off x="6172200" y="1825625"/>
            <a:ext cx="5181600" cy="435133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日付プレースホルダー 4">
            <a:extLst>
              <a:ext uri="{FF2B5EF4-FFF2-40B4-BE49-F238E27FC236}">
                <a16:creationId xmlns:a16="http://schemas.microsoft.com/office/drawing/2014/main" id="{9DD842FE-F38A-DE1E-9864-156F67DB8420}"/>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6" name="フッター プレースホルダー 5">
            <a:extLst>
              <a:ext uri="{FF2B5EF4-FFF2-40B4-BE49-F238E27FC236}">
                <a16:creationId xmlns:a16="http://schemas.microsoft.com/office/drawing/2014/main" id="{C733DFEA-D02D-5B4D-3E03-34546D0E48D8}"/>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34610282-2D61-6433-21D6-4474948CBF83}"/>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3902896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8C305138-E2EB-3E1F-2F5A-B1939A813A9F}"/>
              </a:ext>
            </a:extLst>
          </p:cNvPr>
          <p:cNvSpPr>
            <a:spLocks noGrp="1"/>
          </p:cNvSpPr>
          <p:nvPr>
            <p:ph type="title"/>
          </p:nvPr>
        </p:nvSpPr>
        <p:spPr>
          <a:xfrm>
            <a:off x="839788" y="365125"/>
            <a:ext cx="10515600" cy="1325563"/>
          </a:xfrm>
        </p:spPr>
        <p:txBody>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F5B680C9-D586-1451-29C6-65246D462F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4" name="コンテンツ プレースホルダー 3">
            <a:extLst>
              <a:ext uri="{FF2B5EF4-FFF2-40B4-BE49-F238E27FC236}">
                <a16:creationId xmlns:a16="http://schemas.microsoft.com/office/drawing/2014/main" id="{5B5B3E46-261C-BAE7-AFED-3D81585CF026}"/>
              </a:ext>
            </a:extLst>
          </p:cNvPr>
          <p:cNvSpPr>
            <a:spLocks noGrp="1"/>
          </p:cNvSpPr>
          <p:nvPr>
            <p:ph sz="half" idx="2"/>
          </p:nvPr>
        </p:nvSpPr>
        <p:spPr>
          <a:xfrm>
            <a:off x="839788" y="2505075"/>
            <a:ext cx="5157787"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5" name="テキスト プレースホルダー 4">
            <a:extLst>
              <a:ext uri="{FF2B5EF4-FFF2-40B4-BE49-F238E27FC236}">
                <a16:creationId xmlns:a16="http://schemas.microsoft.com/office/drawing/2014/main" id="{A6B36673-ADC0-1AA8-812D-894374A200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ja-JP" altLang="en-US"/>
              <a:t>マスター テキストの書式設定</a:t>
            </a:r>
          </a:p>
        </p:txBody>
      </p:sp>
      <p:sp>
        <p:nvSpPr>
          <p:cNvPr id="6" name="コンテンツ プレースホルダー 5">
            <a:extLst>
              <a:ext uri="{FF2B5EF4-FFF2-40B4-BE49-F238E27FC236}">
                <a16:creationId xmlns:a16="http://schemas.microsoft.com/office/drawing/2014/main" id="{6D0189C7-9CFD-B789-3D39-2D751CEEC327}"/>
              </a:ext>
            </a:extLst>
          </p:cNvPr>
          <p:cNvSpPr>
            <a:spLocks noGrp="1"/>
          </p:cNvSpPr>
          <p:nvPr>
            <p:ph sz="quarter" idx="4"/>
          </p:nvPr>
        </p:nvSpPr>
        <p:spPr>
          <a:xfrm>
            <a:off x="6172200" y="2505075"/>
            <a:ext cx="5183188" cy="3684588"/>
          </a:xfrm>
        </p:spPr>
        <p:txBody>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7" name="日付プレースホルダー 6">
            <a:extLst>
              <a:ext uri="{FF2B5EF4-FFF2-40B4-BE49-F238E27FC236}">
                <a16:creationId xmlns:a16="http://schemas.microsoft.com/office/drawing/2014/main" id="{580A06B7-366A-465E-7E7B-EB1DFDBC97AC}"/>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8" name="フッター プレースホルダー 7">
            <a:extLst>
              <a:ext uri="{FF2B5EF4-FFF2-40B4-BE49-F238E27FC236}">
                <a16:creationId xmlns:a16="http://schemas.microsoft.com/office/drawing/2014/main" id="{19BB6C24-90C2-1746-9834-4D494CF8C6A2}"/>
              </a:ext>
            </a:extLst>
          </p:cNvPr>
          <p:cNvSpPr>
            <a:spLocks noGrp="1"/>
          </p:cNvSpPr>
          <p:nvPr>
            <p:ph type="ftr" sz="quarter" idx="11"/>
          </p:nvPr>
        </p:nvSpPr>
        <p:spPr/>
        <p:txBody>
          <a:bodyPr/>
          <a:lstStyle/>
          <a:p>
            <a:endParaRPr kumimoji="1" lang="ja-JP" altLang="en-US"/>
          </a:p>
        </p:txBody>
      </p:sp>
      <p:sp>
        <p:nvSpPr>
          <p:cNvPr id="9" name="スライド番号プレースホルダー 8">
            <a:extLst>
              <a:ext uri="{FF2B5EF4-FFF2-40B4-BE49-F238E27FC236}">
                <a16:creationId xmlns:a16="http://schemas.microsoft.com/office/drawing/2014/main" id="{A57A8E80-3372-E80B-A3C0-941AF6F496FC}"/>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2816846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タイトルのみ">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DA678D68-4312-FF5F-5010-C68018B7174B}"/>
              </a:ext>
            </a:extLst>
          </p:cNvPr>
          <p:cNvSpPr>
            <a:spLocks noGrp="1"/>
          </p:cNvSpPr>
          <p:nvPr>
            <p:ph type="title"/>
          </p:nvPr>
        </p:nvSpPr>
        <p:spPr/>
        <p:txBody>
          <a:bodyPr/>
          <a:lstStyle/>
          <a:p>
            <a:r>
              <a:rPr kumimoji="1" lang="ja-JP" altLang="en-US"/>
              <a:t>マスター タイトルの書式設定</a:t>
            </a:r>
          </a:p>
        </p:txBody>
      </p:sp>
      <p:sp>
        <p:nvSpPr>
          <p:cNvPr id="3" name="日付プレースホルダー 2">
            <a:extLst>
              <a:ext uri="{FF2B5EF4-FFF2-40B4-BE49-F238E27FC236}">
                <a16:creationId xmlns:a16="http://schemas.microsoft.com/office/drawing/2014/main" id="{A69C6563-C350-D78E-F34F-2713AD385FF9}"/>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4" name="フッター プレースホルダー 3">
            <a:extLst>
              <a:ext uri="{FF2B5EF4-FFF2-40B4-BE49-F238E27FC236}">
                <a16:creationId xmlns:a16="http://schemas.microsoft.com/office/drawing/2014/main" id="{53766545-9093-B10D-0FF1-25CE60ADB89E}"/>
              </a:ext>
            </a:extLst>
          </p:cNvPr>
          <p:cNvSpPr>
            <a:spLocks noGrp="1"/>
          </p:cNvSpPr>
          <p:nvPr>
            <p:ph type="ftr" sz="quarter" idx="11"/>
          </p:nvPr>
        </p:nvSpPr>
        <p:spPr/>
        <p:txBody>
          <a:bodyPr/>
          <a:lstStyle/>
          <a:p>
            <a:endParaRPr kumimoji="1" lang="ja-JP" altLang="en-US"/>
          </a:p>
        </p:txBody>
      </p:sp>
      <p:sp>
        <p:nvSpPr>
          <p:cNvPr id="5" name="スライド番号プレースホルダー 4">
            <a:extLst>
              <a:ext uri="{FF2B5EF4-FFF2-40B4-BE49-F238E27FC236}">
                <a16:creationId xmlns:a16="http://schemas.microsoft.com/office/drawing/2014/main" id="{94D59040-0412-BE31-7E2F-5AC30F09FCC3}"/>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107971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白紙">
    <p:spTree>
      <p:nvGrpSpPr>
        <p:cNvPr id="1" name=""/>
        <p:cNvGrpSpPr/>
        <p:nvPr/>
      </p:nvGrpSpPr>
      <p:grpSpPr>
        <a:xfrm>
          <a:off x="0" y="0"/>
          <a:ext cx="0" cy="0"/>
          <a:chOff x="0" y="0"/>
          <a:chExt cx="0" cy="0"/>
        </a:xfrm>
      </p:grpSpPr>
      <p:sp>
        <p:nvSpPr>
          <p:cNvPr id="2" name="日付プレースホルダー 1">
            <a:extLst>
              <a:ext uri="{FF2B5EF4-FFF2-40B4-BE49-F238E27FC236}">
                <a16:creationId xmlns:a16="http://schemas.microsoft.com/office/drawing/2014/main" id="{C85E7BF0-D1EF-8043-4AA3-026B232EC249}"/>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3" name="フッター プレースホルダー 2">
            <a:extLst>
              <a:ext uri="{FF2B5EF4-FFF2-40B4-BE49-F238E27FC236}">
                <a16:creationId xmlns:a16="http://schemas.microsoft.com/office/drawing/2014/main" id="{018FB3B7-AB96-452C-3979-D71CF2988A58}"/>
              </a:ext>
            </a:extLst>
          </p:cNvPr>
          <p:cNvSpPr>
            <a:spLocks noGrp="1"/>
          </p:cNvSpPr>
          <p:nvPr>
            <p:ph type="ftr" sz="quarter" idx="11"/>
          </p:nvPr>
        </p:nvSpPr>
        <p:spPr/>
        <p:txBody>
          <a:bodyPr/>
          <a:lstStyle/>
          <a:p>
            <a:endParaRPr kumimoji="1" lang="ja-JP" altLang="en-US"/>
          </a:p>
        </p:txBody>
      </p:sp>
      <p:sp>
        <p:nvSpPr>
          <p:cNvPr id="4" name="スライド番号プレースホルダー 3">
            <a:extLst>
              <a:ext uri="{FF2B5EF4-FFF2-40B4-BE49-F238E27FC236}">
                <a16:creationId xmlns:a16="http://schemas.microsoft.com/office/drawing/2014/main" id="{50CC0082-21F8-F738-3CAF-364D9D32900B}"/>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2698872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タイトル付きのコンテンツ">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9D2E8CE-358E-B740-78D0-6AC34061ECD7}"/>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コンテンツ プレースホルダー 2">
            <a:extLst>
              <a:ext uri="{FF2B5EF4-FFF2-40B4-BE49-F238E27FC236}">
                <a16:creationId xmlns:a16="http://schemas.microsoft.com/office/drawing/2014/main" id="{EE016C27-6756-6FD0-548A-ABA875D2E9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テキスト プレースホルダー 3">
            <a:extLst>
              <a:ext uri="{FF2B5EF4-FFF2-40B4-BE49-F238E27FC236}">
                <a16:creationId xmlns:a16="http://schemas.microsoft.com/office/drawing/2014/main" id="{B9A2F320-8444-B5C9-F0C7-DDDC003FE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A01C999E-5045-DF2C-9A0F-773EBC7E03AC}"/>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6" name="フッター プレースホルダー 5">
            <a:extLst>
              <a:ext uri="{FF2B5EF4-FFF2-40B4-BE49-F238E27FC236}">
                <a16:creationId xmlns:a16="http://schemas.microsoft.com/office/drawing/2014/main" id="{41120195-2F85-A836-07FD-378250F80F1A}"/>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6C23031B-6D63-36F2-9364-4C14A7886D06}"/>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3906420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タイトル付きの図">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70078D65-BF19-90A0-C8F6-7F0462681A0D}"/>
              </a:ext>
            </a:extLst>
          </p:cNvPr>
          <p:cNvSpPr>
            <a:spLocks noGrp="1"/>
          </p:cNvSpPr>
          <p:nvPr>
            <p:ph type="title"/>
          </p:nvPr>
        </p:nvSpPr>
        <p:spPr>
          <a:xfrm>
            <a:off x="839788" y="457200"/>
            <a:ext cx="3932237" cy="1600200"/>
          </a:xfrm>
        </p:spPr>
        <p:txBody>
          <a:bodyPr anchor="b"/>
          <a:lstStyle>
            <a:lvl1pPr>
              <a:defRPr sz="3200"/>
            </a:lvl1pPr>
          </a:lstStyle>
          <a:p>
            <a:r>
              <a:rPr kumimoji="1" lang="ja-JP" altLang="en-US"/>
              <a:t>マスター タイトルの書式設定</a:t>
            </a:r>
          </a:p>
        </p:txBody>
      </p:sp>
      <p:sp>
        <p:nvSpPr>
          <p:cNvPr id="3" name="図プレースホルダー 2">
            <a:extLst>
              <a:ext uri="{FF2B5EF4-FFF2-40B4-BE49-F238E27FC236}">
                <a16:creationId xmlns:a16="http://schemas.microsoft.com/office/drawing/2014/main" id="{8529E744-EA6C-478B-8C03-240F70132B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テキスト プレースホルダー 3">
            <a:extLst>
              <a:ext uri="{FF2B5EF4-FFF2-40B4-BE49-F238E27FC236}">
                <a16:creationId xmlns:a16="http://schemas.microsoft.com/office/drawing/2014/main" id="{A084FE45-36B9-0C51-7B57-CF0164E5A0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ja-JP" altLang="en-US"/>
              <a:t>マスター テキストの書式設定</a:t>
            </a:r>
          </a:p>
        </p:txBody>
      </p:sp>
      <p:sp>
        <p:nvSpPr>
          <p:cNvPr id="5" name="日付プレースホルダー 4">
            <a:extLst>
              <a:ext uri="{FF2B5EF4-FFF2-40B4-BE49-F238E27FC236}">
                <a16:creationId xmlns:a16="http://schemas.microsoft.com/office/drawing/2014/main" id="{BDB0AB80-773F-FCE7-4E77-A79B54798B4B}"/>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6" name="フッター プレースホルダー 5">
            <a:extLst>
              <a:ext uri="{FF2B5EF4-FFF2-40B4-BE49-F238E27FC236}">
                <a16:creationId xmlns:a16="http://schemas.microsoft.com/office/drawing/2014/main" id="{158A834E-ABF6-E758-70F0-B2F06A496B3D}"/>
              </a:ext>
            </a:extLst>
          </p:cNvPr>
          <p:cNvSpPr>
            <a:spLocks noGrp="1"/>
          </p:cNvSpPr>
          <p:nvPr>
            <p:ph type="ftr" sz="quarter" idx="11"/>
          </p:nvPr>
        </p:nvSpPr>
        <p:spPr/>
        <p:txBody>
          <a:bodyPr/>
          <a:lstStyle/>
          <a:p>
            <a:endParaRPr kumimoji="1" lang="ja-JP" altLang="en-US"/>
          </a:p>
        </p:txBody>
      </p:sp>
      <p:sp>
        <p:nvSpPr>
          <p:cNvPr id="7" name="スライド番号プレースホルダー 6">
            <a:extLst>
              <a:ext uri="{FF2B5EF4-FFF2-40B4-BE49-F238E27FC236}">
                <a16:creationId xmlns:a16="http://schemas.microsoft.com/office/drawing/2014/main" id="{3A3A6FDD-5349-6F48-E0B4-92F161E3D93A}"/>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353581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タイトルと縦書きテキスト">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D6F023D5-E8C9-F233-AD2F-5593E8F63140}"/>
              </a:ext>
            </a:extLst>
          </p:cNvPr>
          <p:cNvSpPr>
            <a:spLocks noGrp="1"/>
          </p:cNvSpPr>
          <p:nvPr>
            <p:ph type="title"/>
          </p:nvPr>
        </p:nvSpPr>
        <p:spPr/>
        <p:txBody>
          <a:bodyPr/>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BB431CAF-F429-BFA6-034B-E84B21658145}"/>
              </a:ext>
            </a:extLst>
          </p:cNvPr>
          <p:cNvSpPr>
            <a:spLocks noGrp="1"/>
          </p:cNvSpPr>
          <p:nvPr>
            <p:ph type="body" orient="vert" idx="1"/>
          </p:nvPr>
        </p:nvSpPr>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0C6BBF2E-04E4-7CD8-B8E4-277172F0DC2F}"/>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5" name="フッター プレースホルダー 4">
            <a:extLst>
              <a:ext uri="{FF2B5EF4-FFF2-40B4-BE49-F238E27FC236}">
                <a16:creationId xmlns:a16="http://schemas.microsoft.com/office/drawing/2014/main" id="{BC57A557-5EAB-9C01-4BC7-1103E0F1B3E9}"/>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63F0B270-7A4C-E781-A27A-4049D57C2B7C}"/>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1430488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縦書きタイトルと&#10;縦書きテキスト">
    <p:spTree>
      <p:nvGrpSpPr>
        <p:cNvPr id="1" name=""/>
        <p:cNvGrpSpPr/>
        <p:nvPr/>
      </p:nvGrpSpPr>
      <p:grpSpPr>
        <a:xfrm>
          <a:off x="0" y="0"/>
          <a:ext cx="0" cy="0"/>
          <a:chOff x="0" y="0"/>
          <a:chExt cx="0" cy="0"/>
        </a:xfrm>
      </p:grpSpPr>
      <p:sp>
        <p:nvSpPr>
          <p:cNvPr id="2" name="縦書きタイトル 1">
            <a:extLst>
              <a:ext uri="{FF2B5EF4-FFF2-40B4-BE49-F238E27FC236}">
                <a16:creationId xmlns:a16="http://schemas.microsoft.com/office/drawing/2014/main" id="{F4F3EAFB-7CF8-168C-C14F-7A32567FFF6F}"/>
              </a:ext>
            </a:extLst>
          </p:cNvPr>
          <p:cNvSpPr>
            <a:spLocks noGrp="1"/>
          </p:cNvSpPr>
          <p:nvPr>
            <p:ph type="title" orient="vert"/>
          </p:nvPr>
        </p:nvSpPr>
        <p:spPr>
          <a:xfrm>
            <a:off x="8724900" y="365125"/>
            <a:ext cx="2628900" cy="5811838"/>
          </a:xfrm>
        </p:spPr>
        <p:txBody>
          <a:bodyPr vert="eaVert"/>
          <a:lstStyle/>
          <a:p>
            <a:r>
              <a:rPr kumimoji="1" lang="ja-JP" altLang="en-US"/>
              <a:t>マスター タイトルの書式設定</a:t>
            </a:r>
          </a:p>
        </p:txBody>
      </p:sp>
      <p:sp>
        <p:nvSpPr>
          <p:cNvPr id="3" name="縦書きテキスト プレースホルダー 2">
            <a:extLst>
              <a:ext uri="{FF2B5EF4-FFF2-40B4-BE49-F238E27FC236}">
                <a16:creationId xmlns:a16="http://schemas.microsoft.com/office/drawing/2014/main" id="{18A85967-61A9-4BFB-2ADE-BCD8439B235F}"/>
              </a:ext>
            </a:extLst>
          </p:cNvPr>
          <p:cNvSpPr>
            <a:spLocks noGrp="1"/>
          </p:cNvSpPr>
          <p:nvPr>
            <p:ph type="body" orient="vert" idx="1"/>
          </p:nvPr>
        </p:nvSpPr>
        <p:spPr>
          <a:xfrm>
            <a:off x="838200" y="365125"/>
            <a:ext cx="7734300" cy="5811838"/>
          </a:xfrm>
        </p:spPr>
        <p:txBody>
          <a:bodyPr vert="eaVert"/>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8A7E4F33-0C00-5691-E9EC-C87DC5303B3F}"/>
              </a:ext>
            </a:extLst>
          </p:cNvPr>
          <p:cNvSpPr>
            <a:spLocks noGrp="1"/>
          </p:cNvSpPr>
          <p:nvPr>
            <p:ph type="dt" sz="half" idx="10"/>
          </p:nvPr>
        </p:nvSpPr>
        <p:spPr/>
        <p:txBody>
          <a:bodyPr/>
          <a:lstStyle/>
          <a:p>
            <a:fld id="{ABBDB891-66B3-471B-BA99-DA1FA4D99238}" type="datetimeFigureOut">
              <a:rPr kumimoji="1" lang="ja-JP" altLang="en-US" smtClean="0"/>
              <a:t>2023/3/23</a:t>
            </a:fld>
            <a:endParaRPr kumimoji="1" lang="ja-JP" altLang="en-US"/>
          </a:p>
        </p:txBody>
      </p:sp>
      <p:sp>
        <p:nvSpPr>
          <p:cNvPr id="5" name="フッター プレースホルダー 4">
            <a:extLst>
              <a:ext uri="{FF2B5EF4-FFF2-40B4-BE49-F238E27FC236}">
                <a16:creationId xmlns:a16="http://schemas.microsoft.com/office/drawing/2014/main" id="{6664AE57-31F9-3517-9E37-8CDAED314AEE}"/>
              </a:ext>
            </a:extLst>
          </p:cNvPr>
          <p:cNvSpPr>
            <a:spLocks noGrp="1"/>
          </p:cNvSpPr>
          <p:nvPr>
            <p:ph type="ftr" sz="quarter" idx="11"/>
          </p:nvPr>
        </p:nvSpPr>
        <p:spPr/>
        <p:txBody>
          <a:bodyPr/>
          <a:lstStyle/>
          <a:p>
            <a:endParaRPr kumimoji="1" lang="ja-JP" altLang="en-US"/>
          </a:p>
        </p:txBody>
      </p:sp>
      <p:sp>
        <p:nvSpPr>
          <p:cNvPr id="6" name="スライド番号プレースホルダー 5">
            <a:extLst>
              <a:ext uri="{FF2B5EF4-FFF2-40B4-BE49-F238E27FC236}">
                <a16:creationId xmlns:a16="http://schemas.microsoft.com/office/drawing/2014/main" id="{B13C91FE-2A5D-2D37-E7F9-DF2EA6A4DFA0}"/>
              </a:ext>
            </a:extLst>
          </p:cNvPr>
          <p:cNvSpPr>
            <a:spLocks noGrp="1"/>
          </p:cNvSpPr>
          <p:nvPr>
            <p:ph type="sldNum" sz="quarter" idx="12"/>
          </p:nvPr>
        </p:nvSpPr>
        <p:spPr/>
        <p:txBody>
          <a:body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3734159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タイトルとコンテンツ">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8102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タイトル プレースホルダー 1">
            <a:extLst>
              <a:ext uri="{FF2B5EF4-FFF2-40B4-BE49-F238E27FC236}">
                <a16:creationId xmlns:a16="http://schemas.microsoft.com/office/drawing/2014/main" id="{EB01B8F6-105E-9652-8695-893F19771A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ja-JP" altLang="en-US"/>
              <a:t>マスター タイトルの書式設定</a:t>
            </a:r>
          </a:p>
        </p:txBody>
      </p:sp>
      <p:sp>
        <p:nvSpPr>
          <p:cNvPr id="3" name="テキスト プレースホルダー 2">
            <a:extLst>
              <a:ext uri="{FF2B5EF4-FFF2-40B4-BE49-F238E27FC236}">
                <a16:creationId xmlns:a16="http://schemas.microsoft.com/office/drawing/2014/main" id="{73107CEA-B1BF-9BD3-6F42-D8E05B39FA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ja-JP" altLang="en-US"/>
              <a:t>マスター テキストの書式設定</a:t>
            </a:r>
          </a:p>
          <a:p>
            <a:pPr lvl="1"/>
            <a:r>
              <a:rPr kumimoji="1" lang="ja-JP" altLang="en-US"/>
              <a:t>第 </a:t>
            </a:r>
            <a:r>
              <a:rPr kumimoji="1" lang="en-US" altLang="ja-JP"/>
              <a:t>2 </a:t>
            </a:r>
            <a:r>
              <a:rPr kumimoji="1" lang="ja-JP" altLang="en-US"/>
              <a:t>レベル</a:t>
            </a:r>
          </a:p>
          <a:p>
            <a:pPr lvl="2"/>
            <a:r>
              <a:rPr kumimoji="1" lang="ja-JP" altLang="en-US"/>
              <a:t>第 </a:t>
            </a:r>
            <a:r>
              <a:rPr kumimoji="1" lang="en-US" altLang="ja-JP"/>
              <a:t>3 </a:t>
            </a:r>
            <a:r>
              <a:rPr kumimoji="1" lang="ja-JP" altLang="en-US"/>
              <a:t>レベル</a:t>
            </a:r>
          </a:p>
          <a:p>
            <a:pPr lvl="3"/>
            <a:r>
              <a:rPr kumimoji="1" lang="ja-JP" altLang="en-US"/>
              <a:t>第 </a:t>
            </a:r>
            <a:r>
              <a:rPr kumimoji="1" lang="en-US" altLang="ja-JP"/>
              <a:t>4 </a:t>
            </a:r>
            <a:r>
              <a:rPr kumimoji="1" lang="ja-JP" altLang="en-US"/>
              <a:t>レベル</a:t>
            </a:r>
          </a:p>
          <a:p>
            <a:pPr lvl="4"/>
            <a:r>
              <a:rPr kumimoji="1" lang="ja-JP" altLang="en-US"/>
              <a:t>第 </a:t>
            </a:r>
            <a:r>
              <a:rPr kumimoji="1" lang="en-US" altLang="ja-JP"/>
              <a:t>5 </a:t>
            </a:r>
            <a:r>
              <a:rPr kumimoji="1" lang="ja-JP" altLang="en-US"/>
              <a:t>レベル</a:t>
            </a:r>
          </a:p>
        </p:txBody>
      </p:sp>
      <p:sp>
        <p:nvSpPr>
          <p:cNvPr id="4" name="日付プレースホルダー 3">
            <a:extLst>
              <a:ext uri="{FF2B5EF4-FFF2-40B4-BE49-F238E27FC236}">
                <a16:creationId xmlns:a16="http://schemas.microsoft.com/office/drawing/2014/main" id="{9E0FBAEB-9FC4-5B91-E1E2-07008F462F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BDB891-66B3-471B-BA99-DA1FA4D99238}" type="datetimeFigureOut">
              <a:rPr kumimoji="1" lang="ja-JP" altLang="en-US" smtClean="0"/>
              <a:t>2023/3/23</a:t>
            </a:fld>
            <a:endParaRPr kumimoji="1" lang="ja-JP" altLang="en-US"/>
          </a:p>
        </p:txBody>
      </p:sp>
      <p:sp>
        <p:nvSpPr>
          <p:cNvPr id="5" name="フッター プレースホルダー 4">
            <a:extLst>
              <a:ext uri="{FF2B5EF4-FFF2-40B4-BE49-F238E27FC236}">
                <a16:creationId xmlns:a16="http://schemas.microsoft.com/office/drawing/2014/main" id="{72312C79-FE8B-6F57-197D-1C22137CC0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スライド番号プレースホルダー 5">
            <a:extLst>
              <a:ext uri="{FF2B5EF4-FFF2-40B4-BE49-F238E27FC236}">
                <a16:creationId xmlns:a16="http://schemas.microsoft.com/office/drawing/2014/main" id="{5B7060F1-57AD-D5DD-A198-BAAB411C60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834B3C-59EB-4DB4-9C77-92E161885295}" type="slidenum">
              <a:rPr kumimoji="1" lang="ja-JP" altLang="en-US" smtClean="0"/>
              <a:t>‹#›</a:t>
            </a:fld>
            <a:endParaRPr kumimoji="1" lang="ja-JP" altLang="en-US"/>
          </a:p>
        </p:txBody>
      </p:sp>
    </p:spTree>
    <p:extLst>
      <p:ext uri="{BB962C8B-B14F-4D97-AF65-F5344CB8AC3E}">
        <p14:creationId xmlns:p14="http://schemas.microsoft.com/office/powerpoint/2010/main" val="13679233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34.png"/><Relationship Id="rId26" Type="http://schemas.openxmlformats.org/officeDocument/2006/relationships/image" Target="../media/image38.png"/><Relationship Id="rId39" Type="http://schemas.openxmlformats.org/officeDocument/2006/relationships/customXml" Target="../ink/ink19.xml"/><Relationship Id="rId3" Type="http://schemas.openxmlformats.org/officeDocument/2006/relationships/customXml" Target="../ink/ink1.xml"/><Relationship Id="rId21" Type="http://schemas.openxmlformats.org/officeDocument/2006/relationships/customXml" Target="../ink/ink10.xml"/><Relationship Id="rId34" Type="http://schemas.openxmlformats.org/officeDocument/2006/relationships/image" Target="../media/image42.png"/><Relationship Id="rId42" Type="http://schemas.openxmlformats.org/officeDocument/2006/relationships/image" Target="../media/image46.png"/><Relationship Id="rId47" Type="http://schemas.openxmlformats.org/officeDocument/2006/relationships/customXml" Target="../ink/ink23.xml"/><Relationship Id="rId50" Type="http://schemas.openxmlformats.org/officeDocument/2006/relationships/image" Target="../media/image50.png"/><Relationship Id="rId7" Type="http://schemas.openxmlformats.org/officeDocument/2006/relationships/customXml" Target="../ink/ink3.xml"/><Relationship Id="rId12" Type="http://schemas.openxmlformats.org/officeDocument/2006/relationships/image" Target="../media/image31.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image" Target="../media/image44.png"/><Relationship Id="rId46" Type="http://schemas.openxmlformats.org/officeDocument/2006/relationships/image" Target="../media/image48.png"/><Relationship Id="rId2" Type="http://schemas.openxmlformats.org/officeDocument/2006/relationships/image" Target="../media/image4.jpeg"/><Relationship Id="rId16" Type="http://schemas.openxmlformats.org/officeDocument/2006/relationships/image" Target="../media/image33.png"/><Relationship Id="rId20" Type="http://schemas.openxmlformats.org/officeDocument/2006/relationships/image" Target="../media/image35.png"/><Relationship Id="rId29" Type="http://schemas.openxmlformats.org/officeDocument/2006/relationships/customXml" Target="../ink/ink14.xml"/><Relationship Id="rId41" Type="http://schemas.openxmlformats.org/officeDocument/2006/relationships/customXml" Target="../ink/ink20.xml"/><Relationship Id="rId54" Type="http://schemas.openxmlformats.org/officeDocument/2006/relationships/image" Target="../media/image52.png"/><Relationship Id="rId1" Type="http://schemas.openxmlformats.org/officeDocument/2006/relationships/slideLayout" Target="../slideLayouts/slideLayout1.xml"/><Relationship Id="rId6" Type="http://schemas.openxmlformats.org/officeDocument/2006/relationships/image" Target="../media/image28.png"/><Relationship Id="rId11" Type="http://schemas.openxmlformats.org/officeDocument/2006/relationships/customXml" Target="../ink/ink5.xml"/><Relationship Id="rId24" Type="http://schemas.openxmlformats.org/officeDocument/2006/relationships/image" Target="../media/image37.png"/><Relationship Id="rId32" Type="http://schemas.openxmlformats.org/officeDocument/2006/relationships/image" Target="../media/image41.png"/><Relationship Id="rId37" Type="http://schemas.openxmlformats.org/officeDocument/2006/relationships/customXml" Target="../ink/ink18.xml"/><Relationship Id="rId40" Type="http://schemas.openxmlformats.org/officeDocument/2006/relationships/image" Target="../media/image45.png"/><Relationship Id="rId45" Type="http://schemas.openxmlformats.org/officeDocument/2006/relationships/customXml" Target="../ink/ink22.xml"/><Relationship Id="rId53" Type="http://schemas.openxmlformats.org/officeDocument/2006/relationships/customXml" Target="../ink/ink26.xml"/><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39.png"/><Relationship Id="rId36" Type="http://schemas.openxmlformats.org/officeDocument/2006/relationships/image" Target="../media/image43.png"/><Relationship Id="rId49" Type="http://schemas.openxmlformats.org/officeDocument/2006/relationships/customXml" Target="../ink/ink24.xml"/><Relationship Id="rId10" Type="http://schemas.openxmlformats.org/officeDocument/2006/relationships/image" Target="../media/image30.png"/><Relationship Id="rId19" Type="http://schemas.openxmlformats.org/officeDocument/2006/relationships/customXml" Target="../ink/ink9.xml"/><Relationship Id="rId31" Type="http://schemas.openxmlformats.org/officeDocument/2006/relationships/customXml" Target="../ink/ink15.xml"/><Relationship Id="rId44" Type="http://schemas.openxmlformats.org/officeDocument/2006/relationships/image" Target="../media/image47.png"/><Relationship Id="rId52" Type="http://schemas.openxmlformats.org/officeDocument/2006/relationships/image" Target="../media/image51.png"/><Relationship Id="rId4" Type="http://schemas.openxmlformats.org/officeDocument/2006/relationships/image" Target="../media/image27.png"/><Relationship Id="rId9" Type="http://schemas.openxmlformats.org/officeDocument/2006/relationships/customXml" Target="../ink/ink4.xml"/><Relationship Id="rId14" Type="http://schemas.openxmlformats.org/officeDocument/2006/relationships/image" Target="../media/image32.png"/><Relationship Id="rId22" Type="http://schemas.openxmlformats.org/officeDocument/2006/relationships/image" Target="../media/image36.png"/><Relationship Id="rId27" Type="http://schemas.openxmlformats.org/officeDocument/2006/relationships/customXml" Target="../ink/ink13.xml"/><Relationship Id="rId30" Type="http://schemas.openxmlformats.org/officeDocument/2006/relationships/image" Target="../media/image40.png"/><Relationship Id="rId35" Type="http://schemas.openxmlformats.org/officeDocument/2006/relationships/customXml" Target="../ink/ink17.xml"/><Relationship Id="rId43" Type="http://schemas.openxmlformats.org/officeDocument/2006/relationships/customXml" Target="../ink/ink21.xml"/><Relationship Id="rId48" Type="http://schemas.openxmlformats.org/officeDocument/2006/relationships/image" Target="../media/image49.png"/><Relationship Id="rId8" Type="http://schemas.openxmlformats.org/officeDocument/2006/relationships/image" Target="../media/image29.png"/><Relationship Id="rId51" Type="http://schemas.openxmlformats.org/officeDocument/2006/relationships/customXml" Target="../ink/ink2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8" Type="http://schemas.openxmlformats.org/officeDocument/2006/relationships/hyperlink" Target="https://sway.office.com/C4Pd8vFnj4KnxUkC?ref=Link&amp;loc=play" TargetMode="External"/><Relationship Id="rId3" Type="http://schemas.openxmlformats.org/officeDocument/2006/relationships/image" Target="../media/image17.png"/><Relationship Id="rId7" Type="http://schemas.openxmlformats.org/officeDocument/2006/relationships/hyperlink" Target="https://sway.office.com/W5zt4Xn8esYJbLiG?ref=Link&amp;loc=play" TargetMode="External"/><Relationship Id="rId2" Type="http://schemas.openxmlformats.org/officeDocument/2006/relationships/image" Target="../media/image16.png"/><Relationship Id="rId1" Type="http://schemas.openxmlformats.org/officeDocument/2006/relationships/slideLayout" Target="../slideLayouts/slideLayout12.xml"/><Relationship Id="rId6" Type="http://schemas.openxmlformats.org/officeDocument/2006/relationships/hyperlink" Target="https://sway.office.com/dD5OBdlTqhgF8D4Q" TargetMode="External"/><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hyperlink" Target="https://sway.office.com/Z5xeiETxtGU3OkMw?ref=Link&amp;loc=play"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1.xml"/><Relationship Id="rId5" Type="http://schemas.openxmlformats.org/officeDocument/2006/relationships/image" Target="../media/image57.jpeg"/><Relationship Id="rId4" Type="http://schemas.openxmlformats.org/officeDocument/2006/relationships/image" Target="../media/image56.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customXml" Target="../ink/ink27.xml"/><Relationship Id="rId7" Type="http://schemas.openxmlformats.org/officeDocument/2006/relationships/customXml" Target="../ink/ink29.xml"/><Relationship Id="rId2" Type="http://schemas.openxmlformats.org/officeDocument/2006/relationships/image" Target="../media/image60.jpeg"/><Relationship Id="rId1" Type="http://schemas.openxmlformats.org/officeDocument/2006/relationships/slideLayout" Target="../slideLayouts/slideLayout1.xml"/><Relationship Id="rId6" Type="http://schemas.openxmlformats.org/officeDocument/2006/relationships/image" Target="../media/image410.png"/><Relationship Id="rId5" Type="http://schemas.openxmlformats.org/officeDocument/2006/relationships/customXml" Target="../ink/ink28.xml"/><Relationship Id="rId10" Type="http://schemas.openxmlformats.org/officeDocument/2006/relationships/image" Target="../media/image61.png"/><Relationship Id="rId4" Type="http://schemas.openxmlformats.org/officeDocument/2006/relationships/image" Target="../media/image310.png"/><Relationship Id="rId9" Type="http://schemas.openxmlformats.org/officeDocument/2006/relationships/customXml" Target="../ink/ink30.xml"/></Relationships>
</file>

<file path=ppt/slides/_rels/slide40.xml.rels><?xml version="1.0" encoding="UTF-8" standalone="yes"?>
<Relationships xmlns="http://schemas.openxmlformats.org/package/2006/relationships"><Relationship Id="rId8" Type="http://schemas.openxmlformats.org/officeDocument/2006/relationships/image" Target="../media/image140.png"/><Relationship Id="rId13" Type="http://schemas.openxmlformats.org/officeDocument/2006/relationships/customXml" Target="../ink/ink36.xml"/><Relationship Id="rId3" Type="http://schemas.openxmlformats.org/officeDocument/2006/relationships/customXml" Target="../ink/ink31.xml"/><Relationship Id="rId7" Type="http://schemas.openxmlformats.org/officeDocument/2006/relationships/customXml" Target="../ink/ink33.xml"/><Relationship Id="rId12" Type="http://schemas.openxmlformats.org/officeDocument/2006/relationships/image" Target="../media/image160.png"/><Relationship Id="rId2" Type="http://schemas.openxmlformats.org/officeDocument/2006/relationships/image" Target="../media/image61.jpeg"/><Relationship Id="rId16" Type="http://schemas.openxmlformats.org/officeDocument/2006/relationships/image" Target="../media/image180.png"/><Relationship Id="rId1" Type="http://schemas.openxmlformats.org/officeDocument/2006/relationships/slideLayout" Target="../slideLayouts/slideLayout1.xml"/><Relationship Id="rId6" Type="http://schemas.openxmlformats.org/officeDocument/2006/relationships/image" Target="../media/image130.png"/><Relationship Id="rId11" Type="http://schemas.openxmlformats.org/officeDocument/2006/relationships/customXml" Target="../ink/ink35.xml"/><Relationship Id="rId5" Type="http://schemas.openxmlformats.org/officeDocument/2006/relationships/customXml" Target="../ink/ink32.xml"/><Relationship Id="rId15" Type="http://schemas.openxmlformats.org/officeDocument/2006/relationships/customXml" Target="../ink/ink37.xml"/><Relationship Id="rId10" Type="http://schemas.openxmlformats.org/officeDocument/2006/relationships/image" Target="../media/image150.png"/><Relationship Id="rId4" Type="http://schemas.openxmlformats.org/officeDocument/2006/relationships/image" Target="../media/image120.png"/><Relationship Id="rId9" Type="http://schemas.openxmlformats.org/officeDocument/2006/relationships/customXml" Target="../ink/ink34.xml"/><Relationship Id="rId14" Type="http://schemas.openxmlformats.org/officeDocument/2006/relationships/image" Target="../media/image170.png"/></Relationships>
</file>

<file path=ppt/slides/_rels/slide4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E40083A-A92B-42FA-81F1-A8755FFFFEAE}"/>
              </a:ext>
            </a:extLst>
          </p:cNvPr>
          <p:cNvSpPr>
            <a:spLocks noGrp="1"/>
          </p:cNvSpPr>
          <p:nvPr>
            <p:ph type="title"/>
          </p:nvPr>
        </p:nvSpPr>
        <p:spPr>
          <a:xfrm>
            <a:off x="262524" y="2766218"/>
            <a:ext cx="11666951" cy="1325563"/>
          </a:xfrm>
        </p:spPr>
        <p:txBody>
          <a:bodyPr>
            <a:noAutofit/>
          </a:bodyPr>
          <a:lstStyle/>
          <a:p>
            <a:r>
              <a:rPr kumimoji="1" lang="ja-JP" altLang="en-US" sz="4800" dirty="0">
                <a:solidFill>
                  <a:schemeClr val="bg1"/>
                </a:solidFill>
              </a:rPr>
              <a:t>目標：</a:t>
            </a:r>
            <a:br>
              <a:rPr kumimoji="1" lang="en-US" altLang="ja-JP" sz="4800" dirty="0">
                <a:solidFill>
                  <a:schemeClr val="bg1"/>
                </a:solidFill>
              </a:rPr>
            </a:br>
            <a:r>
              <a:rPr kumimoji="1" lang="en-US" altLang="ja-JP" sz="4800" dirty="0">
                <a:solidFill>
                  <a:schemeClr val="bg1"/>
                </a:solidFill>
              </a:rPr>
              <a:t>ICT</a:t>
            </a:r>
            <a:r>
              <a:rPr kumimoji="1" lang="ja-JP" altLang="en-US" sz="4800" dirty="0">
                <a:solidFill>
                  <a:schemeClr val="bg1"/>
                </a:solidFill>
              </a:rPr>
              <a:t>を活用するときの目線を持つ</a:t>
            </a:r>
            <a:br>
              <a:rPr kumimoji="1" lang="en-US" altLang="ja-JP" sz="4800" dirty="0">
                <a:solidFill>
                  <a:schemeClr val="bg1"/>
                </a:solidFill>
              </a:rPr>
            </a:br>
            <a:br>
              <a:rPr kumimoji="1" lang="en-US" altLang="ja-JP" sz="4800" dirty="0">
                <a:solidFill>
                  <a:schemeClr val="bg1"/>
                </a:solidFill>
              </a:rPr>
            </a:br>
            <a:r>
              <a:rPr kumimoji="1" lang="ja-JP" altLang="en-US" sz="4800" dirty="0">
                <a:solidFill>
                  <a:schemeClr val="bg1"/>
                </a:solidFill>
              </a:rPr>
              <a:t>流れ：</a:t>
            </a:r>
            <a:br>
              <a:rPr kumimoji="1" lang="en-US" altLang="ja-JP" sz="4800" dirty="0">
                <a:solidFill>
                  <a:schemeClr val="bg1"/>
                </a:solidFill>
              </a:rPr>
            </a:br>
            <a:r>
              <a:rPr lang="ja-JP" altLang="en-US" sz="4800" dirty="0">
                <a:solidFill>
                  <a:schemeClr val="bg1"/>
                </a:solidFill>
              </a:rPr>
              <a:t>１．</a:t>
            </a:r>
            <a:r>
              <a:rPr kumimoji="1" lang="ja-JP" altLang="en-US" sz="4800" dirty="0">
                <a:solidFill>
                  <a:schemeClr val="bg1"/>
                </a:solidFill>
              </a:rPr>
              <a:t>目標の共有　質問</a:t>
            </a:r>
            <a:br>
              <a:rPr kumimoji="1" lang="en-US" altLang="ja-JP" sz="4800" dirty="0">
                <a:solidFill>
                  <a:schemeClr val="bg1"/>
                </a:solidFill>
              </a:rPr>
            </a:br>
            <a:r>
              <a:rPr lang="ja-JP" altLang="en-US" sz="4800" dirty="0">
                <a:solidFill>
                  <a:schemeClr val="bg1"/>
                </a:solidFill>
              </a:rPr>
              <a:t>２．</a:t>
            </a:r>
            <a:r>
              <a:rPr kumimoji="1" lang="ja-JP" altLang="en-US" sz="4800" dirty="0">
                <a:solidFill>
                  <a:schemeClr val="bg1"/>
                </a:solidFill>
              </a:rPr>
              <a:t>基準の共有</a:t>
            </a:r>
            <a:br>
              <a:rPr kumimoji="1" lang="en-US" altLang="ja-JP" sz="4800" dirty="0">
                <a:solidFill>
                  <a:schemeClr val="bg1"/>
                </a:solidFill>
              </a:rPr>
            </a:br>
            <a:r>
              <a:rPr lang="ja-JP" altLang="en-US" sz="4800" dirty="0">
                <a:solidFill>
                  <a:schemeClr val="bg1"/>
                </a:solidFill>
              </a:rPr>
              <a:t>３．</a:t>
            </a:r>
            <a:r>
              <a:rPr kumimoji="1" lang="ja-JP" altLang="en-US" sz="4800" dirty="0">
                <a:solidFill>
                  <a:schemeClr val="bg1"/>
                </a:solidFill>
              </a:rPr>
              <a:t>具体例（他校の取り組み）</a:t>
            </a:r>
            <a:br>
              <a:rPr kumimoji="1" lang="en-US" altLang="ja-JP" sz="4800" dirty="0">
                <a:solidFill>
                  <a:schemeClr val="bg1"/>
                </a:solidFill>
              </a:rPr>
            </a:br>
            <a:r>
              <a:rPr lang="ja-JP" altLang="en-US" sz="4800" dirty="0">
                <a:solidFill>
                  <a:schemeClr val="bg1"/>
                </a:solidFill>
              </a:rPr>
              <a:t>４．</a:t>
            </a:r>
            <a:r>
              <a:rPr kumimoji="1" lang="ja-JP" altLang="en-US" sz="4800" dirty="0">
                <a:solidFill>
                  <a:schemeClr val="bg1"/>
                </a:solidFill>
              </a:rPr>
              <a:t>考えよう</a:t>
            </a:r>
            <a:br>
              <a:rPr kumimoji="1" lang="en-US" altLang="ja-JP" sz="4800" dirty="0">
                <a:solidFill>
                  <a:schemeClr val="bg1"/>
                </a:solidFill>
              </a:rPr>
            </a:br>
            <a:r>
              <a:rPr kumimoji="1" lang="ja-JP" altLang="en-US" sz="4800" dirty="0">
                <a:solidFill>
                  <a:schemeClr val="bg1"/>
                </a:solidFill>
              </a:rPr>
              <a:t>５．具体例</a:t>
            </a:r>
            <a:br>
              <a:rPr kumimoji="1" lang="en-US" altLang="ja-JP" sz="4800" dirty="0">
                <a:solidFill>
                  <a:schemeClr val="bg1"/>
                </a:solidFill>
              </a:rPr>
            </a:br>
            <a:r>
              <a:rPr kumimoji="1" lang="ja-JP" altLang="en-US" sz="4800" dirty="0">
                <a:solidFill>
                  <a:schemeClr val="bg1"/>
                </a:solidFill>
              </a:rPr>
              <a:t>６．終わりに</a:t>
            </a:r>
          </a:p>
        </p:txBody>
      </p:sp>
    </p:spTree>
    <p:extLst>
      <p:ext uri="{BB962C8B-B14F-4D97-AF65-F5344CB8AC3E}">
        <p14:creationId xmlns:p14="http://schemas.microsoft.com/office/powerpoint/2010/main" val="4213160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E40083A-A92B-42FA-81F1-A8755FFFFEAE}"/>
              </a:ext>
            </a:extLst>
          </p:cNvPr>
          <p:cNvSpPr>
            <a:spLocks noGrp="1"/>
          </p:cNvSpPr>
          <p:nvPr>
            <p:ph type="title"/>
          </p:nvPr>
        </p:nvSpPr>
        <p:spPr>
          <a:xfrm>
            <a:off x="262524" y="2766218"/>
            <a:ext cx="11666951" cy="1325563"/>
          </a:xfrm>
        </p:spPr>
        <p:txBody>
          <a:bodyPr>
            <a:normAutofit fontScale="90000"/>
          </a:bodyPr>
          <a:lstStyle/>
          <a:p>
            <a:r>
              <a:rPr kumimoji="1" lang="ja-JP" altLang="en-US" sz="6600" dirty="0">
                <a:solidFill>
                  <a:schemeClr val="bg1"/>
                </a:solidFill>
              </a:rPr>
              <a:t>質問</a:t>
            </a:r>
            <a:br>
              <a:rPr kumimoji="1" lang="en-US" altLang="ja-JP" sz="6600" dirty="0">
                <a:solidFill>
                  <a:schemeClr val="bg1"/>
                </a:solidFill>
              </a:rPr>
            </a:br>
            <a:r>
              <a:rPr kumimoji="1" lang="ja-JP" altLang="en-US" sz="6600" dirty="0">
                <a:solidFill>
                  <a:schemeClr val="bg1"/>
                </a:solidFill>
              </a:rPr>
              <a:t>自分の</a:t>
            </a:r>
            <a:r>
              <a:rPr kumimoji="1" lang="en-US" altLang="ja-JP" sz="6600" dirty="0">
                <a:solidFill>
                  <a:schemeClr val="bg1"/>
                </a:solidFill>
              </a:rPr>
              <a:t>ICT</a:t>
            </a:r>
            <a:r>
              <a:rPr lang="ja-JP" altLang="en-US" sz="6600" dirty="0">
                <a:solidFill>
                  <a:schemeClr val="bg1"/>
                </a:solidFill>
              </a:rPr>
              <a:t>運用</a:t>
            </a:r>
            <a:r>
              <a:rPr kumimoji="1" lang="ja-JP" altLang="en-US" sz="6600" dirty="0">
                <a:solidFill>
                  <a:schemeClr val="bg1"/>
                </a:solidFill>
              </a:rPr>
              <a:t>能力に点数をつけてみてください</a:t>
            </a:r>
          </a:p>
        </p:txBody>
      </p:sp>
    </p:spTree>
    <p:extLst>
      <p:ext uri="{BB962C8B-B14F-4D97-AF65-F5344CB8AC3E}">
        <p14:creationId xmlns:p14="http://schemas.microsoft.com/office/powerpoint/2010/main" val="2785913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4893647"/>
          </a:xfrm>
          <a:prstGeom prst="rect">
            <a:avLst/>
          </a:prstGeom>
          <a:noFill/>
        </p:spPr>
        <p:txBody>
          <a:bodyPr wrap="square" rtlCol="0">
            <a:spAutoFit/>
          </a:bodyPr>
          <a:lstStyle/>
          <a:p>
            <a:r>
              <a:rPr lang="ja-JP" altLang="en-US" sz="6600" dirty="0">
                <a:solidFill>
                  <a:schemeClr val="bg1"/>
                </a:solidFill>
              </a:rPr>
              <a:t>良い使い方の判断基準</a:t>
            </a:r>
            <a:endParaRPr lang="en-US" altLang="ja-JP" sz="6600" dirty="0">
              <a:solidFill>
                <a:schemeClr val="bg1"/>
              </a:solidFill>
            </a:endParaRPr>
          </a:p>
          <a:p>
            <a:endParaRPr lang="en-US" altLang="ja-JP" sz="6600" dirty="0">
              <a:solidFill>
                <a:schemeClr val="bg1"/>
              </a:solidFill>
            </a:endParaRPr>
          </a:p>
          <a:p>
            <a:r>
              <a:rPr lang="ja-JP" altLang="en-US" sz="6000" dirty="0">
                <a:solidFill>
                  <a:schemeClr val="bg1"/>
                </a:solidFill>
              </a:rPr>
              <a:t>・今まであった手順の省略</a:t>
            </a:r>
            <a:endParaRPr lang="en-US" altLang="ja-JP" sz="6000" dirty="0">
              <a:solidFill>
                <a:schemeClr val="bg1"/>
              </a:solidFill>
            </a:endParaRPr>
          </a:p>
          <a:p>
            <a:r>
              <a:rPr lang="ja-JP" altLang="en-US" sz="6000" dirty="0">
                <a:solidFill>
                  <a:schemeClr val="bg1"/>
                </a:solidFill>
              </a:rPr>
              <a:t>・あるべき（理想）とする形に近づいている</a:t>
            </a:r>
            <a:endParaRPr lang="en-US" altLang="ja-JP" sz="6000" dirty="0">
              <a:solidFill>
                <a:schemeClr val="bg1"/>
              </a:solidFill>
            </a:endParaRPr>
          </a:p>
        </p:txBody>
      </p:sp>
    </p:spTree>
    <p:extLst>
      <p:ext uri="{BB962C8B-B14F-4D97-AF65-F5344CB8AC3E}">
        <p14:creationId xmlns:p14="http://schemas.microsoft.com/office/powerpoint/2010/main" val="462295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マクドナルドのモバイルオーダー詳細と概要まとめ【2023年2月版】 | マネープレス">
            <a:extLst>
              <a:ext uri="{FF2B5EF4-FFF2-40B4-BE49-F238E27FC236}">
                <a16:creationId xmlns:a16="http://schemas.microsoft.com/office/drawing/2014/main" id="{2A0B9ADB-907C-45A0-9C04-552F3541684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6033" y="59831"/>
            <a:ext cx="11999934" cy="6798169"/>
          </a:xfrm>
          <a:prstGeom prst="rect">
            <a:avLst/>
          </a:prstGeom>
          <a:noFill/>
          <a:extLst>
            <a:ext uri="{909E8E84-426E-40DD-AFC4-6F175D3DCCD1}">
              <a14:hiddenFill xmlns:a14="http://schemas.microsoft.com/office/drawing/2010/main">
                <a:solidFill>
                  <a:srgbClr val="FFFFFF"/>
                </a:solidFill>
              </a14:hiddenFill>
            </a:ext>
          </a:extLst>
        </p:spPr>
      </p:pic>
      <p:cxnSp>
        <p:nvCxnSpPr>
          <p:cNvPr id="5" name="直線コネクタ 4">
            <a:extLst>
              <a:ext uri="{FF2B5EF4-FFF2-40B4-BE49-F238E27FC236}">
                <a16:creationId xmlns:a16="http://schemas.microsoft.com/office/drawing/2014/main" id="{6178057D-0EB6-4474-84B4-3F3E725C1051}"/>
              </a:ext>
            </a:extLst>
          </p:cNvPr>
          <p:cNvCxnSpPr/>
          <p:nvPr/>
        </p:nvCxnSpPr>
        <p:spPr>
          <a:xfrm>
            <a:off x="663879" y="2655518"/>
            <a:ext cx="4759891" cy="0"/>
          </a:xfrm>
          <a:prstGeom prst="line">
            <a:avLst/>
          </a:prstGeom>
          <a:ln w="123825">
            <a:solidFill>
              <a:srgbClr val="00B0F0"/>
            </a:solidFill>
          </a:ln>
        </p:spPr>
        <p:style>
          <a:lnRef idx="1">
            <a:schemeClr val="accent1"/>
          </a:lnRef>
          <a:fillRef idx="0">
            <a:schemeClr val="accent1"/>
          </a:fillRef>
          <a:effectRef idx="0">
            <a:schemeClr val="accent1"/>
          </a:effectRef>
          <a:fontRef idx="minor">
            <a:schemeClr val="tx1"/>
          </a:fontRef>
        </p:style>
      </p:cxnSp>
      <p:sp>
        <p:nvSpPr>
          <p:cNvPr id="6" name="吹き出し: 角を丸めた四角形 5">
            <a:extLst>
              <a:ext uri="{FF2B5EF4-FFF2-40B4-BE49-F238E27FC236}">
                <a16:creationId xmlns:a16="http://schemas.microsoft.com/office/drawing/2014/main" id="{CF2D626F-3055-4139-A0CA-4BBCB605D3B6}"/>
              </a:ext>
            </a:extLst>
          </p:cNvPr>
          <p:cNvSpPr/>
          <p:nvPr/>
        </p:nvSpPr>
        <p:spPr>
          <a:xfrm>
            <a:off x="2254685" y="275572"/>
            <a:ext cx="3745282" cy="1390389"/>
          </a:xfrm>
          <a:prstGeom prst="wedgeRoundRectCallout">
            <a:avLst>
              <a:gd name="adj1" fmla="val -49596"/>
              <a:gd name="adj2" fmla="val 6970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4400" dirty="0">
                <a:solidFill>
                  <a:schemeClr val="tx1"/>
                </a:solidFill>
              </a:rPr>
              <a:t>手順の省略</a:t>
            </a:r>
          </a:p>
        </p:txBody>
      </p:sp>
    </p:spTree>
    <p:extLst>
      <p:ext uri="{BB962C8B-B14F-4D97-AF65-F5344CB8AC3E}">
        <p14:creationId xmlns:p14="http://schemas.microsoft.com/office/powerpoint/2010/main" val="314663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7478970"/>
          </a:xfrm>
          <a:prstGeom prst="rect">
            <a:avLst/>
          </a:prstGeom>
          <a:noFill/>
        </p:spPr>
        <p:txBody>
          <a:bodyPr wrap="square" rtlCol="0">
            <a:spAutoFit/>
          </a:bodyPr>
          <a:lstStyle/>
          <a:p>
            <a:r>
              <a:rPr lang="ja-JP" altLang="en-US" sz="6000" dirty="0">
                <a:solidFill>
                  <a:schemeClr val="bg1"/>
                </a:solidFill>
              </a:rPr>
              <a:t>あるべき（理想）とする形は？</a:t>
            </a:r>
            <a:endParaRPr lang="en-US" altLang="ja-JP" sz="6000" dirty="0">
              <a:solidFill>
                <a:schemeClr val="bg1"/>
              </a:solidFill>
            </a:endParaRPr>
          </a:p>
          <a:p>
            <a:r>
              <a:rPr lang="ja-JP" altLang="en-US" sz="6000" dirty="0">
                <a:solidFill>
                  <a:schemeClr val="bg1"/>
                </a:solidFill>
              </a:rPr>
              <a:t>パターンＡ　</a:t>
            </a:r>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生徒は課題に取り組む</a:t>
            </a:r>
            <a:endParaRPr lang="en-US" altLang="ja-JP" sz="6000" dirty="0">
              <a:solidFill>
                <a:schemeClr val="bg1"/>
              </a:solidFill>
            </a:endParaRPr>
          </a:p>
          <a:p>
            <a:r>
              <a:rPr lang="en-US" altLang="ja-JP" sz="6000" dirty="0">
                <a:solidFill>
                  <a:schemeClr val="bg1"/>
                </a:solidFill>
              </a:rPr>
              <a:t>10</a:t>
            </a:r>
            <a:r>
              <a:rPr lang="ja-JP" altLang="en-US" sz="6000" dirty="0">
                <a:solidFill>
                  <a:schemeClr val="bg1"/>
                </a:solidFill>
              </a:rPr>
              <a:t>分間取り組んだあと</a:t>
            </a:r>
            <a:endParaRPr lang="en-US" altLang="ja-JP" sz="6000" dirty="0">
              <a:solidFill>
                <a:schemeClr val="bg1"/>
              </a:solidFill>
            </a:endParaRPr>
          </a:p>
          <a:p>
            <a:r>
              <a:rPr lang="ja-JP" altLang="en-US" sz="6000" dirty="0">
                <a:solidFill>
                  <a:schemeClr val="bg1"/>
                </a:solidFill>
              </a:rPr>
              <a:t>近くの生徒と交流の時間がある</a:t>
            </a:r>
            <a:endParaRPr lang="en-US" altLang="ja-JP" sz="6000" dirty="0">
              <a:solidFill>
                <a:schemeClr val="bg1"/>
              </a:solidFill>
            </a:endParaRPr>
          </a:p>
          <a:p>
            <a:r>
              <a:rPr lang="ja-JP" altLang="en-US" sz="6000" dirty="0">
                <a:solidFill>
                  <a:schemeClr val="bg1"/>
                </a:solidFill>
              </a:rPr>
              <a:t>その後改善する</a:t>
            </a:r>
            <a:endParaRPr lang="en-US" altLang="ja-JP" sz="6000" dirty="0">
              <a:solidFill>
                <a:schemeClr val="bg1"/>
              </a:solidFill>
            </a:endParaRPr>
          </a:p>
          <a:p>
            <a:r>
              <a:rPr lang="ja-JP" altLang="en-US" sz="6000" dirty="0">
                <a:solidFill>
                  <a:schemeClr val="bg1"/>
                </a:solidFill>
              </a:rPr>
              <a:t>　　</a:t>
            </a:r>
            <a:endParaRPr lang="en-US" altLang="ja-JP" sz="6000" dirty="0">
              <a:solidFill>
                <a:schemeClr val="bg1"/>
              </a:solidFill>
            </a:endParaRPr>
          </a:p>
        </p:txBody>
      </p:sp>
    </p:spTree>
    <p:extLst>
      <p:ext uri="{BB962C8B-B14F-4D97-AF65-F5344CB8AC3E}">
        <p14:creationId xmlns:p14="http://schemas.microsoft.com/office/powerpoint/2010/main" val="4069148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6555641"/>
          </a:xfrm>
          <a:prstGeom prst="rect">
            <a:avLst/>
          </a:prstGeom>
          <a:noFill/>
        </p:spPr>
        <p:txBody>
          <a:bodyPr wrap="square" rtlCol="0">
            <a:spAutoFit/>
          </a:bodyPr>
          <a:lstStyle/>
          <a:p>
            <a:r>
              <a:rPr lang="ja-JP" altLang="en-US" sz="6000" dirty="0">
                <a:solidFill>
                  <a:schemeClr val="bg1"/>
                </a:solidFill>
              </a:rPr>
              <a:t>あるべき（理想）とする形は？</a:t>
            </a:r>
            <a:endParaRPr lang="en-US" altLang="ja-JP" sz="6000" dirty="0">
              <a:solidFill>
                <a:schemeClr val="bg1"/>
              </a:solidFill>
            </a:endParaRPr>
          </a:p>
          <a:p>
            <a:r>
              <a:rPr lang="ja-JP" altLang="en-US" sz="6000" dirty="0">
                <a:solidFill>
                  <a:schemeClr val="bg1"/>
                </a:solidFill>
              </a:rPr>
              <a:t>パターンＢ　</a:t>
            </a:r>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生徒は課題に取り組む</a:t>
            </a:r>
            <a:endParaRPr lang="en-US" altLang="ja-JP" sz="6000" dirty="0">
              <a:solidFill>
                <a:schemeClr val="bg1"/>
              </a:solidFill>
            </a:endParaRPr>
          </a:p>
          <a:p>
            <a:r>
              <a:rPr lang="ja-JP" altLang="en-US" sz="6000" dirty="0">
                <a:solidFill>
                  <a:schemeClr val="bg1"/>
                </a:solidFill>
              </a:rPr>
              <a:t>取り組んでいる途中で</a:t>
            </a:r>
            <a:endParaRPr lang="en-US" altLang="ja-JP" sz="6000" dirty="0">
              <a:solidFill>
                <a:schemeClr val="bg1"/>
              </a:solidFill>
            </a:endParaRPr>
          </a:p>
          <a:p>
            <a:r>
              <a:rPr lang="ja-JP" altLang="en-US" sz="6000" dirty="0">
                <a:solidFill>
                  <a:schemeClr val="bg1"/>
                </a:solidFill>
              </a:rPr>
              <a:t>聞きたいことがあればだれにでもいつでも質問できる　　</a:t>
            </a:r>
            <a:endParaRPr lang="en-US" altLang="ja-JP" sz="6000" dirty="0">
              <a:solidFill>
                <a:schemeClr val="bg1"/>
              </a:solidFill>
            </a:endParaRPr>
          </a:p>
        </p:txBody>
      </p:sp>
    </p:spTree>
    <p:extLst>
      <p:ext uri="{BB962C8B-B14F-4D97-AF65-F5344CB8AC3E}">
        <p14:creationId xmlns:p14="http://schemas.microsoft.com/office/powerpoint/2010/main" val="3144466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E74160B4-A13F-4D09-B7A8-CD37734493D9}"/>
              </a:ext>
            </a:extLst>
          </p:cNvPr>
          <p:cNvPicPr>
            <a:picLocks noChangeAspect="1"/>
          </p:cNvPicPr>
          <p:nvPr/>
        </p:nvPicPr>
        <p:blipFill>
          <a:blip r:embed="rId2"/>
          <a:stretch>
            <a:fillRect/>
          </a:stretch>
        </p:blipFill>
        <p:spPr>
          <a:xfrm>
            <a:off x="1" y="1532511"/>
            <a:ext cx="7899662" cy="5330666"/>
          </a:xfrm>
          <a:prstGeom prst="rect">
            <a:avLst/>
          </a:prstGeom>
        </p:spPr>
      </p:pic>
      <p:sp>
        <p:nvSpPr>
          <p:cNvPr id="4" name="テキスト ボックス 3">
            <a:extLst>
              <a:ext uri="{FF2B5EF4-FFF2-40B4-BE49-F238E27FC236}">
                <a16:creationId xmlns:a16="http://schemas.microsoft.com/office/drawing/2014/main" id="{7BEB49A7-DD6A-4080-B05B-DD57053FF1EC}"/>
              </a:ext>
            </a:extLst>
          </p:cNvPr>
          <p:cNvSpPr txBox="1"/>
          <p:nvPr/>
        </p:nvSpPr>
        <p:spPr>
          <a:xfrm>
            <a:off x="8011415" y="1945539"/>
            <a:ext cx="4180584" cy="954107"/>
          </a:xfrm>
          <a:prstGeom prst="rect">
            <a:avLst/>
          </a:prstGeom>
          <a:noFill/>
        </p:spPr>
        <p:txBody>
          <a:bodyPr wrap="square" rtlCol="0">
            <a:spAutoFit/>
          </a:bodyPr>
          <a:lstStyle/>
          <a:p>
            <a:r>
              <a:rPr kumimoji="1" lang="ja-JP" altLang="en-US" sz="2800" dirty="0">
                <a:solidFill>
                  <a:schemeClr val="bg1"/>
                </a:solidFill>
              </a:rPr>
              <a:t>指導者の授業の流れで全員を導くイメージ</a:t>
            </a:r>
          </a:p>
        </p:txBody>
      </p:sp>
      <p:sp>
        <p:nvSpPr>
          <p:cNvPr id="6" name="テキスト ボックス 5">
            <a:extLst>
              <a:ext uri="{FF2B5EF4-FFF2-40B4-BE49-F238E27FC236}">
                <a16:creationId xmlns:a16="http://schemas.microsoft.com/office/drawing/2014/main" id="{A94748FA-5331-4504-BAB6-F272DE7CB164}"/>
              </a:ext>
            </a:extLst>
          </p:cNvPr>
          <p:cNvSpPr txBox="1"/>
          <p:nvPr/>
        </p:nvSpPr>
        <p:spPr>
          <a:xfrm>
            <a:off x="8011415" y="3932820"/>
            <a:ext cx="4026614" cy="1938992"/>
          </a:xfrm>
          <a:prstGeom prst="rect">
            <a:avLst/>
          </a:prstGeom>
          <a:noFill/>
        </p:spPr>
        <p:txBody>
          <a:bodyPr wrap="square" rtlCol="0">
            <a:spAutoFit/>
          </a:bodyPr>
          <a:lstStyle/>
          <a:p>
            <a:r>
              <a:rPr kumimoji="1" lang="ja-JP" altLang="en-US" sz="2400" dirty="0">
                <a:solidFill>
                  <a:schemeClr val="bg1"/>
                </a:solidFill>
              </a:rPr>
              <a:t>大きな授業の流れの中で</a:t>
            </a:r>
            <a:endParaRPr kumimoji="1" lang="en-US" altLang="ja-JP" sz="2400" dirty="0">
              <a:solidFill>
                <a:schemeClr val="bg1"/>
              </a:solidFill>
            </a:endParaRPr>
          </a:p>
          <a:p>
            <a:r>
              <a:rPr lang="ja-JP" altLang="en-US" sz="2400" dirty="0">
                <a:solidFill>
                  <a:schemeClr val="bg1"/>
                </a:solidFill>
              </a:rPr>
              <a:t>それぞれの生徒が</a:t>
            </a:r>
            <a:endParaRPr lang="en-US" altLang="ja-JP" sz="2400" dirty="0">
              <a:solidFill>
                <a:schemeClr val="bg1"/>
              </a:solidFill>
            </a:endParaRPr>
          </a:p>
          <a:p>
            <a:r>
              <a:rPr kumimoji="1" lang="ja-JP" altLang="en-US" sz="2400" dirty="0">
                <a:solidFill>
                  <a:schemeClr val="bg1"/>
                </a:solidFill>
              </a:rPr>
              <a:t>自分なりに目標を持ったり</a:t>
            </a:r>
            <a:endParaRPr kumimoji="1" lang="en-US" altLang="ja-JP" sz="2400" dirty="0">
              <a:solidFill>
                <a:schemeClr val="bg1"/>
              </a:solidFill>
            </a:endParaRPr>
          </a:p>
          <a:p>
            <a:r>
              <a:rPr lang="ja-JP" altLang="en-US" sz="2400" dirty="0">
                <a:solidFill>
                  <a:schemeClr val="bg1"/>
                </a:solidFill>
              </a:rPr>
              <a:t>自分なりの方法で目標を</a:t>
            </a:r>
            <a:endParaRPr lang="en-US" altLang="ja-JP" sz="2400" dirty="0">
              <a:solidFill>
                <a:schemeClr val="bg1"/>
              </a:solidFill>
            </a:endParaRPr>
          </a:p>
          <a:p>
            <a:r>
              <a:rPr kumimoji="1" lang="ja-JP" altLang="en-US" sz="2400" dirty="0">
                <a:solidFill>
                  <a:schemeClr val="bg1"/>
                </a:solidFill>
              </a:rPr>
              <a:t>達成するようなイメージ</a:t>
            </a:r>
          </a:p>
        </p:txBody>
      </p:sp>
      <p:sp>
        <p:nvSpPr>
          <p:cNvPr id="2" name="テキスト ボックス 1">
            <a:extLst>
              <a:ext uri="{FF2B5EF4-FFF2-40B4-BE49-F238E27FC236}">
                <a16:creationId xmlns:a16="http://schemas.microsoft.com/office/drawing/2014/main" id="{13398CBD-0F17-4CC8-B383-AF247DCD30AF}"/>
              </a:ext>
            </a:extLst>
          </p:cNvPr>
          <p:cNvSpPr txBox="1"/>
          <p:nvPr/>
        </p:nvSpPr>
        <p:spPr>
          <a:xfrm>
            <a:off x="1065229" y="314671"/>
            <a:ext cx="7758259" cy="1200329"/>
          </a:xfrm>
          <a:prstGeom prst="rect">
            <a:avLst/>
          </a:prstGeom>
          <a:noFill/>
        </p:spPr>
        <p:txBody>
          <a:bodyPr wrap="square" rtlCol="0">
            <a:spAutoFit/>
          </a:bodyPr>
          <a:lstStyle/>
          <a:p>
            <a:r>
              <a:rPr lang="ja-JP" altLang="en-US" sz="7200" dirty="0">
                <a:solidFill>
                  <a:schemeClr val="bg1"/>
                </a:solidFill>
              </a:rPr>
              <a:t>単線型と複線型</a:t>
            </a:r>
            <a:endParaRPr kumimoji="1" lang="ja-JP" altLang="en-US" sz="7200" dirty="0">
              <a:solidFill>
                <a:schemeClr val="bg1"/>
              </a:solidFill>
            </a:endParaRPr>
          </a:p>
        </p:txBody>
      </p:sp>
    </p:spTree>
    <p:extLst>
      <p:ext uri="{BB962C8B-B14F-4D97-AF65-F5344CB8AC3E}">
        <p14:creationId xmlns:p14="http://schemas.microsoft.com/office/powerpoint/2010/main" val="4175768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4C98158-B55B-4E8A-9173-D84B0C60CBA8}"/>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027A11BB-3CCA-4231-80E0-4E3C5FC5D786}"/>
              </a:ext>
            </a:extLst>
          </p:cNvPr>
          <p:cNvSpPr>
            <a:spLocks noGrp="1"/>
          </p:cNvSpPr>
          <p:nvPr>
            <p:ph idx="1"/>
          </p:nvPr>
        </p:nvSpPr>
        <p:spPr/>
        <p:txBody>
          <a:bodyPr/>
          <a:lstStyle/>
          <a:p>
            <a:endParaRPr kumimoji="1" lang="ja-JP" altLang="en-US"/>
          </a:p>
        </p:txBody>
      </p:sp>
      <p:pic>
        <p:nvPicPr>
          <p:cNvPr id="5" name="図 4">
            <a:extLst>
              <a:ext uri="{FF2B5EF4-FFF2-40B4-BE49-F238E27FC236}">
                <a16:creationId xmlns:a16="http://schemas.microsoft.com/office/drawing/2014/main" id="{3A8D66A6-B4F6-43B9-8263-A005B5FD0D5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38200" y="69668"/>
            <a:ext cx="10674991" cy="6788331"/>
          </a:xfrm>
          <a:prstGeom prst="rect">
            <a:avLst/>
          </a:prstGeom>
        </p:spPr>
      </p:pic>
    </p:spTree>
    <p:extLst>
      <p:ext uri="{BB962C8B-B14F-4D97-AF65-F5344CB8AC3E}">
        <p14:creationId xmlns:p14="http://schemas.microsoft.com/office/powerpoint/2010/main" val="1075548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AAAC81EF-1C21-992A-C8F0-2E94A552F2F8}"/>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6042" y="0"/>
            <a:ext cx="5143500" cy="6858000"/>
          </a:xfrm>
          <a:prstGeom prst="rect">
            <a:avLst/>
          </a:prstGeom>
        </p:spPr>
      </p:pic>
      <p:sp>
        <p:nvSpPr>
          <p:cNvPr id="5" name="テキスト ボックス 4">
            <a:extLst>
              <a:ext uri="{FF2B5EF4-FFF2-40B4-BE49-F238E27FC236}">
                <a16:creationId xmlns:a16="http://schemas.microsoft.com/office/drawing/2014/main" id="{66E2CDBB-E6D8-1B8F-3DA1-C1B6538FD26C}"/>
              </a:ext>
            </a:extLst>
          </p:cNvPr>
          <p:cNvSpPr txBox="1"/>
          <p:nvPr/>
        </p:nvSpPr>
        <p:spPr>
          <a:xfrm>
            <a:off x="5398830" y="234151"/>
            <a:ext cx="6609779" cy="2308324"/>
          </a:xfrm>
          <a:prstGeom prst="rect">
            <a:avLst/>
          </a:prstGeom>
          <a:noFill/>
        </p:spPr>
        <p:txBody>
          <a:bodyPr wrap="square" rtlCol="0">
            <a:spAutoFit/>
          </a:bodyPr>
          <a:lstStyle/>
          <a:p>
            <a:r>
              <a:rPr kumimoji="1" lang="ja-JP" altLang="en-US" sz="4800" dirty="0">
                <a:solidFill>
                  <a:schemeClr val="bg1"/>
                </a:solidFill>
              </a:rPr>
              <a:t>途中経過が</a:t>
            </a:r>
            <a:r>
              <a:rPr lang="ja-JP" altLang="en-US" sz="4800" dirty="0">
                <a:solidFill>
                  <a:schemeClr val="bg1"/>
                </a:solidFill>
              </a:rPr>
              <a:t>前に提示される</a:t>
            </a:r>
            <a:endParaRPr lang="en-US" altLang="ja-JP" sz="4800" dirty="0">
              <a:solidFill>
                <a:schemeClr val="bg1"/>
              </a:solidFill>
            </a:endParaRPr>
          </a:p>
          <a:p>
            <a:r>
              <a:rPr kumimoji="1" lang="ja-JP" altLang="en-US" sz="4800" dirty="0">
                <a:solidFill>
                  <a:schemeClr val="bg1"/>
                </a:solidFill>
              </a:rPr>
              <a:t>他の生徒も見られる</a:t>
            </a:r>
            <a:endParaRPr kumimoji="1" lang="en-US" altLang="ja-JP" sz="4800" dirty="0">
              <a:solidFill>
                <a:schemeClr val="bg1"/>
              </a:solidFill>
            </a:endParaRPr>
          </a:p>
        </p:txBody>
      </p:sp>
      <p:grpSp>
        <p:nvGrpSpPr>
          <p:cNvPr id="9" name="グループ化 8">
            <a:extLst>
              <a:ext uri="{FF2B5EF4-FFF2-40B4-BE49-F238E27FC236}">
                <a16:creationId xmlns:a16="http://schemas.microsoft.com/office/drawing/2014/main" id="{B139D21A-BDC7-BBEB-54DB-E255644C5344}"/>
              </a:ext>
            </a:extLst>
          </p:cNvPr>
          <p:cNvGrpSpPr/>
          <p:nvPr/>
        </p:nvGrpSpPr>
        <p:grpSpPr>
          <a:xfrm>
            <a:off x="3934080" y="603393"/>
            <a:ext cx="1696680" cy="2409840"/>
            <a:chOff x="3934080" y="603393"/>
            <a:chExt cx="1696680" cy="2409840"/>
          </a:xfrm>
        </p:grpSpPr>
        <mc:AlternateContent xmlns:mc="http://schemas.openxmlformats.org/markup-compatibility/2006" xmlns:p14="http://schemas.microsoft.com/office/powerpoint/2010/main">
          <mc:Choice Requires="p14">
            <p:contentPart p14:bwMode="auto" r:id="rId3">
              <p14:nvContentPartPr>
                <p14:cNvPr id="6" name="インク 5">
                  <a:extLst>
                    <a:ext uri="{FF2B5EF4-FFF2-40B4-BE49-F238E27FC236}">
                      <a16:creationId xmlns:a16="http://schemas.microsoft.com/office/drawing/2014/main" id="{C6E93A63-C4DE-54E7-D5B7-8D4ACFD359F2}"/>
                    </a:ext>
                  </a:extLst>
                </p14:cNvPr>
                <p14:cNvContentPartPr/>
                <p14:nvPr/>
              </p14:nvContentPartPr>
              <p14:xfrm>
                <a:off x="3934080" y="603393"/>
                <a:ext cx="974520" cy="844920"/>
              </p14:xfrm>
            </p:contentPart>
          </mc:Choice>
          <mc:Fallback xmlns="">
            <p:pic>
              <p:nvPicPr>
                <p:cNvPr id="6" name="インク 5">
                  <a:extLst>
                    <a:ext uri="{FF2B5EF4-FFF2-40B4-BE49-F238E27FC236}">
                      <a16:creationId xmlns:a16="http://schemas.microsoft.com/office/drawing/2014/main" id="{C6E93A63-C4DE-54E7-D5B7-8D4ACFD359F2}"/>
                    </a:ext>
                  </a:extLst>
                </p:cNvPr>
                <p:cNvPicPr/>
                <p:nvPr/>
              </p:nvPicPr>
              <p:blipFill>
                <a:blip r:embed="rId4"/>
                <a:stretch>
                  <a:fillRect/>
                </a:stretch>
              </p:blipFill>
              <p:spPr>
                <a:xfrm>
                  <a:off x="3898440" y="567393"/>
                  <a:ext cx="1046160" cy="9165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インク 6">
                  <a:extLst>
                    <a:ext uri="{FF2B5EF4-FFF2-40B4-BE49-F238E27FC236}">
                      <a16:creationId xmlns:a16="http://schemas.microsoft.com/office/drawing/2014/main" id="{3388FF85-D447-BF07-6806-D287E197814A}"/>
                    </a:ext>
                  </a:extLst>
                </p14:cNvPr>
                <p14:cNvContentPartPr/>
                <p14:nvPr/>
              </p14:nvContentPartPr>
              <p14:xfrm>
                <a:off x="4557240" y="1436433"/>
                <a:ext cx="277200" cy="276840"/>
              </p14:xfrm>
            </p:contentPart>
          </mc:Choice>
          <mc:Fallback xmlns="">
            <p:pic>
              <p:nvPicPr>
                <p:cNvPr id="7" name="インク 6">
                  <a:extLst>
                    <a:ext uri="{FF2B5EF4-FFF2-40B4-BE49-F238E27FC236}">
                      <a16:creationId xmlns:a16="http://schemas.microsoft.com/office/drawing/2014/main" id="{3388FF85-D447-BF07-6806-D287E197814A}"/>
                    </a:ext>
                  </a:extLst>
                </p:cNvPr>
                <p:cNvPicPr/>
                <p:nvPr/>
              </p:nvPicPr>
              <p:blipFill>
                <a:blip r:embed="rId6"/>
                <a:stretch>
                  <a:fillRect/>
                </a:stretch>
              </p:blipFill>
              <p:spPr>
                <a:xfrm>
                  <a:off x="4521240" y="1400793"/>
                  <a:ext cx="348840" cy="3484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インク 7">
                  <a:extLst>
                    <a:ext uri="{FF2B5EF4-FFF2-40B4-BE49-F238E27FC236}">
                      <a16:creationId xmlns:a16="http://schemas.microsoft.com/office/drawing/2014/main" id="{74A15958-4F03-5FA7-309A-899365D957A6}"/>
                    </a:ext>
                  </a:extLst>
                </p14:cNvPr>
                <p14:cNvContentPartPr/>
                <p14:nvPr/>
              </p14:nvContentPartPr>
              <p14:xfrm>
                <a:off x="4703400" y="1507353"/>
                <a:ext cx="927360" cy="1505880"/>
              </p14:xfrm>
            </p:contentPart>
          </mc:Choice>
          <mc:Fallback xmlns="">
            <p:pic>
              <p:nvPicPr>
                <p:cNvPr id="8" name="インク 7">
                  <a:extLst>
                    <a:ext uri="{FF2B5EF4-FFF2-40B4-BE49-F238E27FC236}">
                      <a16:creationId xmlns:a16="http://schemas.microsoft.com/office/drawing/2014/main" id="{74A15958-4F03-5FA7-309A-899365D957A6}"/>
                    </a:ext>
                  </a:extLst>
                </p:cNvPr>
                <p:cNvPicPr/>
                <p:nvPr/>
              </p:nvPicPr>
              <p:blipFill>
                <a:blip r:embed="rId8"/>
                <a:stretch>
                  <a:fillRect/>
                </a:stretch>
              </p:blipFill>
              <p:spPr>
                <a:xfrm>
                  <a:off x="4667400" y="1471713"/>
                  <a:ext cx="999000" cy="1577520"/>
                </a:xfrm>
                <a:prstGeom prst="rect">
                  <a:avLst/>
                </a:prstGeom>
              </p:spPr>
            </p:pic>
          </mc:Fallback>
        </mc:AlternateContent>
      </p:grpSp>
      <p:grpSp>
        <p:nvGrpSpPr>
          <p:cNvPr id="33" name="グループ化 32">
            <a:extLst>
              <a:ext uri="{FF2B5EF4-FFF2-40B4-BE49-F238E27FC236}">
                <a16:creationId xmlns:a16="http://schemas.microsoft.com/office/drawing/2014/main" id="{8052BD61-F435-2FC2-55C5-E7F645EBBF1B}"/>
              </a:ext>
            </a:extLst>
          </p:cNvPr>
          <p:cNvGrpSpPr/>
          <p:nvPr/>
        </p:nvGrpSpPr>
        <p:grpSpPr>
          <a:xfrm>
            <a:off x="5785200" y="2950953"/>
            <a:ext cx="2918520" cy="780840"/>
            <a:chOff x="5785200" y="2950953"/>
            <a:chExt cx="2918520" cy="780840"/>
          </a:xfrm>
        </p:grpSpPr>
        <mc:AlternateContent xmlns:mc="http://schemas.openxmlformats.org/markup-compatibility/2006" xmlns:p14="http://schemas.microsoft.com/office/powerpoint/2010/main">
          <mc:Choice Requires="p14">
            <p:contentPart p14:bwMode="auto" r:id="rId9">
              <p14:nvContentPartPr>
                <p14:cNvPr id="10" name="インク 9">
                  <a:extLst>
                    <a:ext uri="{FF2B5EF4-FFF2-40B4-BE49-F238E27FC236}">
                      <a16:creationId xmlns:a16="http://schemas.microsoft.com/office/drawing/2014/main" id="{037DB823-173A-9523-4DCE-D3D5CDC1E2EB}"/>
                    </a:ext>
                  </a:extLst>
                </p14:cNvPr>
                <p14:cNvContentPartPr/>
                <p14:nvPr/>
              </p14:nvContentPartPr>
              <p14:xfrm>
                <a:off x="5802480" y="2950953"/>
                <a:ext cx="59400" cy="394920"/>
              </p14:xfrm>
            </p:contentPart>
          </mc:Choice>
          <mc:Fallback xmlns="">
            <p:pic>
              <p:nvPicPr>
                <p:cNvPr id="10" name="インク 9">
                  <a:extLst>
                    <a:ext uri="{FF2B5EF4-FFF2-40B4-BE49-F238E27FC236}">
                      <a16:creationId xmlns:a16="http://schemas.microsoft.com/office/drawing/2014/main" id="{037DB823-173A-9523-4DCE-D3D5CDC1E2EB}"/>
                    </a:ext>
                  </a:extLst>
                </p:cNvPr>
                <p:cNvPicPr/>
                <p:nvPr/>
              </p:nvPicPr>
              <p:blipFill>
                <a:blip r:embed="rId10"/>
                <a:stretch>
                  <a:fillRect/>
                </a:stretch>
              </p:blipFill>
              <p:spPr>
                <a:xfrm>
                  <a:off x="5766480" y="2915313"/>
                  <a:ext cx="131040" cy="4665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1" name="インク 10">
                  <a:extLst>
                    <a:ext uri="{FF2B5EF4-FFF2-40B4-BE49-F238E27FC236}">
                      <a16:creationId xmlns:a16="http://schemas.microsoft.com/office/drawing/2014/main" id="{2FC3EC56-9A9E-25EB-B531-DEE8BC736C20}"/>
                    </a:ext>
                  </a:extLst>
                </p14:cNvPr>
                <p14:cNvContentPartPr/>
                <p14:nvPr/>
              </p14:nvContentPartPr>
              <p14:xfrm>
                <a:off x="5884920" y="3155793"/>
                <a:ext cx="276480" cy="33120"/>
              </p14:xfrm>
            </p:contentPart>
          </mc:Choice>
          <mc:Fallback xmlns="">
            <p:pic>
              <p:nvPicPr>
                <p:cNvPr id="11" name="インク 10">
                  <a:extLst>
                    <a:ext uri="{FF2B5EF4-FFF2-40B4-BE49-F238E27FC236}">
                      <a16:creationId xmlns:a16="http://schemas.microsoft.com/office/drawing/2014/main" id="{2FC3EC56-9A9E-25EB-B531-DEE8BC736C20}"/>
                    </a:ext>
                  </a:extLst>
                </p:cNvPr>
                <p:cNvPicPr/>
                <p:nvPr/>
              </p:nvPicPr>
              <p:blipFill>
                <a:blip r:embed="rId12"/>
                <a:stretch>
                  <a:fillRect/>
                </a:stretch>
              </p:blipFill>
              <p:spPr>
                <a:xfrm>
                  <a:off x="5849280" y="3119793"/>
                  <a:ext cx="348120" cy="1047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2" name="インク 11">
                  <a:extLst>
                    <a:ext uri="{FF2B5EF4-FFF2-40B4-BE49-F238E27FC236}">
                      <a16:creationId xmlns:a16="http://schemas.microsoft.com/office/drawing/2014/main" id="{51D27F4B-8AB4-06BD-D269-96F8E6C138EF}"/>
                    </a:ext>
                  </a:extLst>
                </p14:cNvPr>
                <p14:cNvContentPartPr/>
                <p14:nvPr/>
              </p14:nvContentPartPr>
              <p14:xfrm>
                <a:off x="6008400" y="2966433"/>
                <a:ext cx="22320" cy="605880"/>
              </p14:xfrm>
            </p:contentPart>
          </mc:Choice>
          <mc:Fallback xmlns="">
            <p:pic>
              <p:nvPicPr>
                <p:cNvPr id="12" name="インク 11">
                  <a:extLst>
                    <a:ext uri="{FF2B5EF4-FFF2-40B4-BE49-F238E27FC236}">
                      <a16:creationId xmlns:a16="http://schemas.microsoft.com/office/drawing/2014/main" id="{51D27F4B-8AB4-06BD-D269-96F8E6C138EF}"/>
                    </a:ext>
                  </a:extLst>
                </p:cNvPr>
                <p:cNvPicPr/>
                <p:nvPr/>
              </p:nvPicPr>
              <p:blipFill>
                <a:blip r:embed="rId14"/>
                <a:stretch>
                  <a:fillRect/>
                </a:stretch>
              </p:blipFill>
              <p:spPr>
                <a:xfrm>
                  <a:off x="5972760" y="2930433"/>
                  <a:ext cx="93960" cy="6775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3" name="インク 12">
                  <a:extLst>
                    <a:ext uri="{FF2B5EF4-FFF2-40B4-BE49-F238E27FC236}">
                      <a16:creationId xmlns:a16="http://schemas.microsoft.com/office/drawing/2014/main" id="{0E603B65-23E0-1B83-F538-0C35BEBED74A}"/>
                    </a:ext>
                  </a:extLst>
                </p14:cNvPr>
                <p14:cNvContentPartPr/>
                <p14:nvPr/>
              </p14:nvContentPartPr>
              <p14:xfrm>
                <a:off x="5915880" y="3394473"/>
                <a:ext cx="272520" cy="26640"/>
              </p14:xfrm>
            </p:contentPart>
          </mc:Choice>
          <mc:Fallback xmlns="">
            <p:pic>
              <p:nvPicPr>
                <p:cNvPr id="13" name="インク 12">
                  <a:extLst>
                    <a:ext uri="{FF2B5EF4-FFF2-40B4-BE49-F238E27FC236}">
                      <a16:creationId xmlns:a16="http://schemas.microsoft.com/office/drawing/2014/main" id="{0E603B65-23E0-1B83-F538-0C35BEBED74A}"/>
                    </a:ext>
                  </a:extLst>
                </p:cNvPr>
                <p:cNvPicPr/>
                <p:nvPr/>
              </p:nvPicPr>
              <p:blipFill>
                <a:blip r:embed="rId16"/>
                <a:stretch>
                  <a:fillRect/>
                </a:stretch>
              </p:blipFill>
              <p:spPr>
                <a:xfrm>
                  <a:off x="5880240" y="3358833"/>
                  <a:ext cx="34416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4" name="インク 13">
                  <a:extLst>
                    <a:ext uri="{FF2B5EF4-FFF2-40B4-BE49-F238E27FC236}">
                      <a16:creationId xmlns:a16="http://schemas.microsoft.com/office/drawing/2014/main" id="{0B417DF9-5C95-C6E8-FA23-BF3713A9041F}"/>
                    </a:ext>
                  </a:extLst>
                </p14:cNvPr>
                <p14:cNvContentPartPr/>
                <p14:nvPr/>
              </p14:nvContentPartPr>
              <p14:xfrm>
                <a:off x="5785200" y="3562233"/>
                <a:ext cx="445680" cy="94680"/>
              </p14:xfrm>
            </p:contentPart>
          </mc:Choice>
          <mc:Fallback xmlns="">
            <p:pic>
              <p:nvPicPr>
                <p:cNvPr id="14" name="インク 13">
                  <a:extLst>
                    <a:ext uri="{FF2B5EF4-FFF2-40B4-BE49-F238E27FC236}">
                      <a16:creationId xmlns:a16="http://schemas.microsoft.com/office/drawing/2014/main" id="{0B417DF9-5C95-C6E8-FA23-BF3713A9041F}"/>
                    </a:ext>
                  </a:extLst>
                </p:cNvPr>
                <p:cNvPicPr/>
                <p:nvPr/>
              </p:nvPicPr>
              <p:blipFill>
                <a:blip r:embed="rId18"/>
                <a:stretch>
                  <a:fillRect/>
                </a:stretch>
              </p:blipFill>
              <p:spPr>
                <a:xfrm>
                  <a:off x="5749200" y="3526593"/>
                  <a:ext cx="517320" cy="1663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5" name="インク 14">
                  <a:extLst>
                    <a:ext uri="{FF2B5EF4-FFF2-40B4-BE49-F238E27FC236}">
                      <a16:creationId xmlns:a16="http://schemas.microsoft.com/office/drawing/2014/main" id="{3F267F8B-D745-53BD-0B6C-DCBEC6100731}"/>
                    </a:ext>
                  </a:extLst>
                </p14:cNvPr>
                <p14:cNvContentPartPr/>
                <p14:nvPr/>
              </p14:nvContentPartPr>
              <p14:xfrm>
                <a:off x="6268680" y="3036273"/>
                <a:ext cx="245880" cy="297000"/>
              </p14:xfrm>
            </p:contentPart>
          </mc:Choice>
          <mc:Fallback xmlns="">
            <p:pic>
              <p:nvPicPr>
                <p:cNvPr id="15" name="インク 14">
                  <a:extLst>
                    <a:ext uri="{FF2B5EF4-FFF2-40B4-BE49-F238E27FC236}">
                      <a16:creationId xmlns:a16="http://schemas.microsoft.com/office/drawing/2014/main" id="{3F267F8B-D745-53BD-0B6C-DCBEC6100731}"/>
                    </a:ext>
                  </a:extLst>
                </p:cNvPr>
                <p:cNvPicPr/>
                <p:nvPr/>
              </p:nvPicPr>
              <p:blipFill>
                <a:blip r:embed="rId20"/>
                <a:stretch>
                  <a:fillRect/>
                </a:stretch>
              </p:blipFill>
              <p:spPr>
                <a:xfrm>
                  <a:off x="6233040" y="3000273"/>
                  <a:ext cx="317520" cy="3686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6" name="インク 15">
                  <a:extLst>
                    <a:ext uri="{FF2B5EF4-FFF2-40B4-BE49-F238E27FC236}">
                      <a16:creationId xmlns:a16="http://schemas.microsoft.com/office/drawing/2014/main" id="{AE58038E-BFF5-3D33-EEE1-721CB7116FC2}"/>
                    </a:ext>
                  </a:extLst>
                </p14:cNvPr>
                <p14:cNvContentPartPr/>
                <p14:nvPr/>
              </p14:nvContentPartPr>
              <p14:xfrm>
                <a:off x="6315120" y="3098913"/>
                <a:ext cx="334800" cy="335880"/>
              </p14:xfrm>
            </p:contentPart>
          </mc:Choice>
          <mc:Fallback xmlns="">
            <p:pic>
              <p:nvPicPr>
                <p:cNvPr id="16" name="インク 15">
                  <a:extLst>
                    <a:ext uri="{FF2B5EF4-FFF2-40B4-BE49-F238E27FC236}">
                      <a16:creationId xmlns:a16="http://schemas.microsoft.com/office/drawing/2014/main" id="{AE58038E-BFF5-3D33-EEE1-721CB7116FC2}"/>
                    </a:ext>
                  </a:extLst>
                </p:cNvPr>
                <p:cNvPicPr/>
                <p:nvPr/>
              </p:nvPicPr>
              <p:blipFill>
                <a:blip r:embed="rId22"/>
                <a:stretch>
                  <a:fillRect/>
                </a:stretch>
              </p:blipFill>
              <p:spPr>
                <a:xfrm>
                  <a:off x="6279480" y="3062913"/>
                  <a:ext cx="406440" cy="4075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7" name="インク 16">
                  <a:extLst>
                    <a:ext uri="{FF2B5EF4-FFF2-40B4-BE49-F238E27FC236}">
                      <a16:creationId xmlns:a16="http://schemas.microsoft.com/office/drawing/2014/main" id="{B4D132FD-41C3-1A0E-B410-5B4D9AA90D35}"/>
                    </a:ext>
                  </a:extLst>
                </p14:cNvPr>
                <p14:cNvContentPartPr/>
                <p14:nvPr/>
              </p14:nvContentPartPr>
              <p14:xfrm>
                <a:off x="6477480" y="3359193"/>
                <a:ext cx="43560" cy="303840"/>
              </p14:xfrm>
            </p:contentPart>
          </mc:Choice>
          <mc:Fallback xmlns="">
            <p:pic>
              <p:nvPicPr>
                <p:cNvPr id="17" name="インク 16">
                  <a:extLst>
                    <a:ext uri="{FF2B5EF4-FFF2-40B4-BE49-F238E27FC236}">
                      <a16:creationId xmlns:a16="http://schemas.microsoft.com/office/drawing/2014/main" id="{B4D132FD-41C3-1A0E-B410-5B4D9AA90D35}"/>
                    </a:ext>
                  </a:extLst>
                </p:cNvPr>
                <p:cNvPicPr/>
                <p:nvPr/>
              </p:nvPicPr>
              <p:blipFill>
                <a:blip r:embed="rId24"/>
                <a:stretch>
                  <a:fillRect/>
                </a:stretch>
              </p:blipFill>
              <p:spPr>
                <a:xfrm>
                  <a:off x="6441840" y="3323193"/>
                  <a:ext cx="115200" cy="3754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8" name="インク 17">
                  <a:extLst>
                    <a:ext uri="{FF2B5EF4-FFF2-40B4-BE49-F238E27FC236}">
                      <a16:creationId xmlns:a16="http://schemas.microsoft.com/office/drawing/2014/main" id="{C1AB981C-B8D0-58DD-BB41-F29CA3942607}"/>
                    </a:ext>
                  </a:extLst>
                </p14:cNvPr>
                <p14:cNvContentPartPr/>
                <p14:nvPr/>
              </p14:nvContentPartPr>
              <p14:xfrm>
                <a:off x="6775200" y="3114033"/>
                <a:ext cx="188640" cy="34560"/>
              </p14:xfrm>
            </p:contentPart>
          </mc:Choice>
          <mc:Fallback xmlns="">
            <p:pic>
              <p:nvPicPr>
                <p:cNvPr id="18" name="インク 17">
                  <a:extLst>
                    <a:ext uri="{FF2B5EF4-FFF2-40B4-BE49-F238E27FC236}">
                      <a16:creationId xmlns:a16="http://schemas.microsoft.com/office/drawing/2014/main" id="{C1AB981C-B8D0-58DD-BB41-F29CA3942607}"/>
                    </a:ext>
                  </a:extLst>
                </p:cNvPr>
                <p:cNvPicPr/>
                <p:nvPr/>
              </p:nvPicPr>
              <p:blipFill>
                <a:blip r:embed="rId26"/>
                <a:stretch>
                  <a:fillRect/>
                </a:stretch>
              </p:blipFill>
              <p:spPr>
                <a:xfrm>
                  <a:off x="6739560" y="3078393"/>
                  <a:ext cx="260280" cy="1062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9" name="インク 18">
                  <a:extLst>
                    <a:ext uri="{FF2B5EF4-FFF2-40B4-BE49-F238E27FC236}">
                      <a16:creationId xmlns:a16="http://schemas.microsoft.com/office/drawing/2014/main" id="{EF76CB18-925B-1370-DD1D-7E4E76FB8A1D}"/>
                    </a:ext>
                  </a:extLst>
                </p14:cNvPr>
                <p14:cNvContentPartPr/>
                <p14:nvPr/>
              </p14:nvContentPartPr>
              <p14:xfrm>
                <a:off x="6694200" y="2969313"/>
                <a:ext cx="264600" cy="668160"/>
              </p14:xfrm>
            </p:contentPart>
          </mc:Choice>
          <mc:Fallback xmlns="">
            <p:pic>
              <p:nvPicPr>
                <p:cNvPr id="19" name="インク 18">
                  <a:extLst>
                    <a:ext uri="{FF2B5EF4-FFF2-40B4-BE49-F238E27FC236}">
                      <a16:creationId xmlns:a16="http://schemas.microsoft.com/office/drawing/2014/main" id="{EF76CB18-925B-1370-DD1D-7E4E76FB8A1D}"/>
                    </a:ext>
                  </a:extLst>
                </p:cNvPr>
                <p:cNvPicPr/>
                <p:nvPr/>
              </p:nvPicPr>
              <p:blipFill>
                <a:blip r:embed="rId28"/>
                <a:stretch>
                  <a:fillRect/>
                </a:stretch>
              </p:blipFill>
              <p:spPr>
                <a:xfrm>
                  <a:off x="6658560" y="2933313"/>
                  <a:ext cx="336240" cy="7398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0" name="インク 19">
                  <a:extLst>
                    <a:ext uri="{FF2B5EF4-FFF2-40B4-BE49-F238E27FC236}">
                      <a16:creationId xmlns:a16="http://schemas.microsoft.com/office/drawing/2014/main" id="{1C231FF1-0740-C456-F07A-D832104818F8}"/>
                    </a:ext>
                  </a:extLst>
                </p14:cNvPr>
                <p14:cNvContentPartPr/>
                <p14:nvPr/>
              </p14:nvContentPartPr>
              <p14:xfrm>
                <a:off x="6582960" y="3494913"/>
                <a:ext cx="617040" cy="213480"/>
              </p14:xfrm>
            </p:contentPart>
          </mc:Choice>
          <mc:Fallback xmlns="">
            <p:pic>
              <p:nvPicPr>
                <p:cNvPr id="20" name="インク 19">
                  <a:extLst>
                    <a:ext uri="{FF2B5EF4-FFF2-40B4-BE49-F238E27FC236}">
                      <a16:creationId xmlns:a16="http://schemas.microsoft.com/office/drawing/2014/main" id="{1C231FF1-0740-C456-F07A-D832104818F8}"/>
                    </a:ext>
                  </a:extLst>
                </p:cNvPr>
                <p:cNvPicPr/>
                <p:nvPr/>
              </p:nvPicPr>
              <p:blipFill>
                <a:blip r:embed="rId30"/>
                <a:stretch>
                  <a:fillRect/>
                </a:stretch>
              </p:blipFill>
              <p:spPr>
                <a:xfrm>
                  <a:off x="6547320" y="3458913"/>
                  <a:ext cx="688680" cy="28512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1" name="インク 20">
                  <a:extLst>
                    <a:ext uri="{FF2B5EF4-FFF2-40B4-BE49-F238E27FC236}">
                      <a16:creationId xmlns:a16="http://schemas.microsoft.com/office/drawing/2014/main" id="{876F544F-8A1E-EE8F-865A-C3B0B8A1ACAC}"/>
                    </a:ext>
                  </a:extLst>
                </p14:cNvPr>
                <p14:cNvContentPartPr/>
                <p14:nvPr/>
              </p14:nvContentPartPr>
              <p14:xfrm>
                <a:off x="7234200" y="3389073"/>
                <a:ext cx="303120" cy="229680"/>
              </p14:xfrm>
            </p:contentPart>
          </mc:Choice>
          <mc:Fallback xmlns="">
            <p:pic>
              <p:nvPicPr>
                <p:cNvPr id="21" name="インク 20">
                  <a:extLst>
                    <a:ext uri="{FF2B5EF4-FFF2-40B4-BE49-F238E27FC236}">
                      <a16:creationId xmlns:a16="http://schemas.microsoft.com/office/drawing/2014/main" id="{876F544F-8A1E-EE8F-865A-C3B0B8A1ACAC}"/>
                    </a:ext>
                  </a:extLst>
                </p:cNvPr>
                <p:cNvPicPr/>
                <p:nvPr/>
              </p:nvPicPr>
              <p:blipFill>
                <a:blip r:embed="rId32"/>
                <a:stretch>
                  <a:fillRect/>
                </a:stretch>
              </p:blipFill>
              <p:spPr>
                <a:xfrm>
                  <a:off x="7198560" y="3353073"/>
                  <a:ext cx="374760" cy="30132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2" name="インク 21">
                  <a:extLst>
                    <a:ext uri="{FF2B5EF4-FFF2-40B4-BE49-F238E27FC236}">
                      <a16:creationId xmlns:a16="http://schemas.microsoft.com/office/drawing/2014/main" id="{5844F27C-6B15-A454-C466-ED6EC9378924}"/>
                    </a:ext>
                  </a:extLst>
                </p14:cNvPr>
                <p14:cNvContentPartPr/>
                <p14:nvPr/>
              </p14:nvContentPartPr>
              <p14:xfrm>
                <a:off x="7585560" y="3076233"/>
                <a:ext cx="367200" cy="459360"/>
              </p14:xfrm>
            </p:contentPart>
          </mc:Choice>
          <mc:Fallback xmlns="">
            <p:pic>
              <p:nvPicPr>
                <p:cNvPr id="22" name="インク 21">
                  <a:extLst>
                    <a:ext uri="{FF2B5EF4-FFF2-40B4-BE49-F238E27FC236}">
                      <a16:creationId xmlns:a16="http://schemas.microsoft.com/office/drawing/2014/main" id="{5844F27C-6B15-A454-C466-ED6EC9378924}"/>
                    </a:ext>
                  </a:extLst>
                </p:cNvPr>
                <p:cNvPicPr/>
                <p:nvPr/>
              </p:nvPicPr>
              <p:blipFill>
                <a:blip r:embed="rId34"/>
                <a:stretch>
                  <a:fillRect/>
                </a:stretch>
              </p:blipFill>
              <p:spPr>
                <a:xfrm>
                  <a:off x="7549920" y="3040233"/>
                  <a:ext cx="438840" cy="531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3" name="インク 22">
                  <a:extLst>
                    <a:ext uri="{FF2B5EF4-FFF2-40B4-BE49-F238E27FC236}">
                      <a16:creationId xmlns:a16="http://schemas.microsoft.com/office/drawing/2014/main" id="{3324B197-29AE-50F5-BECA-74BD265AB9F5}"/>
                    </a:ext>
                  </a:extLst>
                </p14:cNvPr>
                <p14:cNvContentPartPr/>
                <p14:nvPr/>
              </p14:nvContentPartPr>
              <p14:xfrm>
                <a:off x="7687800" y="3380073"/>
                <a:ext cx="132840" cy="50760"/>
              </p14:xfrm>
            </p:contentPart>
          </mc:Choice>
          <mc:Fallback xmlns="">
            <p:pic>
              <p:nvPicPr>
                <p:cNvPr id="23" name="インク 22">
                  <a:extLst>
                    <a:ext uri="{FF2B5EF4-FFF2-40B4-BE49-F238E27FC236}">
                      <a16:creationId xmlns:a16="http://schemas.microsoft.com/office/drawing/2014/main" id="{3324B197-29AE-50F5-BECA-74BD265AB9F5}"/>
                    </a:ext>
                  </a:extLst>
                </p:cNvPr>
                <p:cNvPicPr/>
                <p:nvPr/>
              </p:nvPicPr>
              <p:blipFill>
                <a:blip r:embed="rId36"/>
                <a:stretch>
                  <a:fillRect/>
                </a:stretch>
              </p:blipFill>
              <p:spPr>
                <a:xfrm>
                  <a:off x="7651800" y="3344433"/>
                  <a:ext cx="20448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4" name="インク 23">
                  <a:extLst>
                    <a:ext uri="{FF2B5EF4-FFF2-40B4-BE49-F238E27FC236}">
                      <a16:creationId xmlns:a16="http://schemas.microsoft.com/office/drawing/2014/main" id="{B55A87D1-EFA3-B1C5-3193-FF8680D7ECBC}"/>
                    </a:ext>
                  </a:extLst>
                </p14:cNvPr>
                <p14:cNvContentPartPr/>
                <p14:nvPr/>
              </p14:nvContentPartPr>
              <p14:xfrm>
                <a:off x="7777440" y="3416433"/>
                <a:ext cx="284760" cy="217440"/>
              </p14:xfrm>
            </p:contentPart>
          </mc:Choice>
          <mc:Fallback xmlns="">
            <p:pic>
              <p:nvPicPr>
                <p:cNvPr id="24" name="インク 23">
                  <a:extLst>
                    <a:ext uri="{FF2B5EF4-FFF2-40B4-BE49-F238E27FC236}">
                      <a16:creationId xmlns:a16="http://schemas.microsoft.com/office/drawing/2014/main" id="{B55A87D1-EFA3-B1C5-3193-FF8680D7ECBC}"/>
                    </a:ext>
                  </a:extLst>
                </p:cNvPr>
                <p:cNvPicPr/>
                <p:nvPr/>
              </p:nvPicPr>
              <p:blipFill>
                <a:blip r:embed="rId38"/>
                <a:stretch>
                  <a:fillRect/>
                </a:stretch>
              </p:blipFill>
              <p:spPr>
                <a:xfrm>
                  <a:off x="7741440" y="3380433"/>
                  <a:ext cx="356400" cy="2890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5" name="インク 24">
                  <a:extLst>
                    <a:ext uri="{FF2B5EF4-FFF2-40B4-BE49-F238E27FC236}">
                      <a16:creationId xmlns:a16="http://schemas.microsoft.com/office/drawing/2014/main" id="{055BC590-AD5B-158C-F0B5-C0D3C7C8F7EE}"/>
                    </a:ext>
                  </a:extLst>
                </p14:cNvPr>
                <p14:cNvContentPartPr/>
                <p14:nvPr/>
              </p14:nvContentPartPr>
              <p14:xfrm>
                <a:off x="8201520" y="3109353"/>
                <a:ext cx="24120" cy="26280"/>
              </p14:xfrm>
            </p:contentPart>
          </mc:Choice>
          <mc:Fallback xmlns="">
            <p:pic>
              <p:nvPicPr>
                <p:cNvPr id="25" name="インク 24">
                  <a:extLst>
                    <a:ext uri="{FF2B5EF4-FFF2-40B4-BE49-F238E27FC236}">
                      <a16:creationId xmlns:a16="http://schemas.microsoft.com/office/drawing/2014/main" id="{055BC590-AD5B-158C-F0B5-C0D3C7C8F7EE}"/>
                    </a:ext>
                  </a:extLst>
                </p:cNvPr>
                <p:cNvPicPr/>
                <p:nvPr/>
              </p:nvPicPr>
              <p:blipFill>
                <a:blip r:embed="rId40"/>
                <a:stretch>
                  <a:fillRect/>
                </a:stretch>
              </p:blipFill>
              <p:spPr>
                <a:xfrm>
                  <a:off x="8165520" y="3073713"/>
                  <a:ext cx="9576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6" name="インク 25">
                  <a:extLst>
                    <a:ext uri="{FF2B5EF4-FFF2-40B4-BE49-F238E27FC236}">
                      <a16:creationId xmlns:a16="http://schemas.microsoft.com/office/drawing/2014/main" id="{D55C1DEF-DA82-599E-F831-916F7F42C96A}"/>
                    </a:ext>
                  </a:extLst>
                </p14:cNvPr>
                <p14:cNvContentPartPr/>
                <p14:nvPr/>
              </p14:nvContentPartPr>
              <p14:xfrm>
                <a:off x="8204040" y="3045633"/>
                <a:ext cx="361800" cy="205560"/>
              </p14:xfrm>
            </p:contentPart>
          </mc:Choice>
          <mc:Fallback xmlns="">
            <p:pic>
              <p:nvPicPr>
                <p:cNvPr id="26" name="インク 25">
                  <a:extLst>
                    <a:ext uri="{FF2B5EF4-FFF2-40B4-BE49-F238E27FC236}">
                      <a16:creationId xmlns:a16="http://schemas.microsoft.com/office/drawing/2014/main" id="{D55C1DEF-DA82-599E-F831-916F7F42C96A}"/>
                    </a:ext>
                  </a:extLst>
                </p:cNvPr>
                <p:cNvPicPr/>
                <p:nvPr/>
              </p:nvPicPr>
              <p:blipFill>
                <a:blip r:embed="rId42"/>
                <a:stretch>
                  <a:fillRect/>
                </a:stretch>
              </p:blipFill>
              <p:spPr>
                <a:xfrm>
                  <a:off x="8168040" y="3009993"/>
                  <a:ext cx="433440" cy="2772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7" name="インク 26">
                  <a:extLst>
                    <a:ext uri="{FF2B5EF4-FFF2-40B4-BE49-F238E27FC236}">
                      <a16:creationId xmlns:a16="http://schemas.microsoft.com/office/drawing/2014/main" id="{FB0AB474-8EDC-B631-CDA2-367D58E80871}"/>
                    </a:ext>
                  </a:extLst>
                </p14:cNvPr>
                <p14:cNvContentPartPr/>
                <p14:nvPr/>
              </p14:nvContentPartPr>
              <p14:xfrm>
                <a:off x="8198280" y="3343353"/>
                <a:ext cx="45720" cy="370800"/>
              </p14:xfrm>
            </p:contentPart>
          </mc:Choice>
          <mc:Fallback xmlns="">
            <p:pic>
              <p:nvPicPr>
                <p:cNvPr id="27" name="インク 26">
                  <a:extLst>
                    <a:ext uri="{FF2B5EF4-FFF2-40B4-BE49-F238E27FC236}">
                      <a16:creationId xmlns:a16="http://schemas.microsoft.com/office/drawing/2014/main" id="{FB0AB474-8EDC-B631-CDA2-367D58E80871}"/>
                    </a:ext>
                  </a:extLst>
                </p:cNvPr>
                <p:cNvPicPr/>
                <p:nvPr/>
              </p:nvPicPr>
              <p:blipFill>
                <a:blip r:embed="rId44"/>
                <a:stretch>
                  <a:fillRect/>
                </a:stretch>
              </p:blipFill>
              <p:spPr>
                <a:xfrm>
                  <a:off x="8162280" y="3307713"/>
                  <a:ext cx="117360" cy="44244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8" name="インク 27">
                  <a:extLst>
                    <a:ext uri="{FF2B5EF4-FFF2-40B4-BE49-F238E27FC236}">
                      <a16:creationId xmlns:a16="http://schemas.microsoft.com/office/drawing/2014/main" id="{58554BDD-D6C5-9E9B-CAE1-F858031481A4}"/>
                    </a:ext>
                  </a:extLst>
                </p14:cNvPr>
                <p14:cNvContentPartPr/>
                <p14:nvPr/>
              </p14:nvContentPartPr>
              <p14:xfrm>
                <a:off x="8255160" y="3303753"/>
                <a:ext cx="165240" cy="428040"/>
              </p14:xfrm>
            </p:contentPart>
          </mc:Choice>
          <mc:Fallback xmlns="">
            <p:pic>
              <p:nvPicPr>
                <p:cNvPr id="28" name="インク 27">
                  <a:extLst>
                    <a:ext uri="{FF2B5EF4-FFF2-40B4-BE49-F238E27FC236}">
                      <a16:creationId xmlns:a16="http://schemas.microsoft.com/office/drawing/2014/main" id="{58554BDD-D6C5-9E9B-CAE1-F858031481A4}"/>
                    </a:ext>
                  </a:extLst>
                </p:cNvPr>
                <p:cNvPicPr/>
                <p:nvPr/>
              </p:nvPicPr>
              <p:blipFill>
                <a:blip r:embed="rId46"/>
                <a:stretch>
                  <a:fillRect/>
                </a:stretch>
              </p:blipFill>
              <p:spPr>
                <a:xfrm>
                  <a:off x="8219160" y="3268113"/>
                  <a:ext cx="236880" cy="49968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9" name="インク 28">
                  <a:extLst>
                    <a:ext uri="{FF2B5EF4-FFF2-40B4-BE49-F238E27FC236}">
                      <a16:creationId xmlns:a16="http://schemas.microsoft.com/office/drawing/2014/main" id="{4FE3090F-0262-E835-0AA7-B44498BDB7CB}"/>
                    </a:ext>
                  </a:extLst>
                </p14:cNvPr>
                <p14:cNvContentPartPr/>
                <p14:nvPr/>
              </p14:nvContentPartPr>
              <p14:xfrm>
                <a:off x="8276040" y="3483393"/>
                <a:ext cx="57600" cy="30960"/>
              </p14:xfrm>
            </p:contentPart>
          </mc:Choice>
          <mc:Fallback xmlns="">
            <p:pic>
              <p:nvPicPr>
                <p:cNvPr id="29" name="インク 28">
                  <a:extLst>
                    <a:ext uri="{FF2B5EF4-FFF2-40B4-BE49-F238E27FC236}">
                      <a16:creationId xmlns:a16="http://schemas.microsoft.com/office/drawing/2014/main" id="{4FE3090F-0262-E835-0AA7-B44498BDB7CB}"/>
                    </a:ext>
                  </a:extLst>
                </p:cNvPr>
                <p:cNvPicPr/>
                <p:nvPr/>
              </p:nvPicPr>
              <p:blipFill>
                <a:blip r:embed="rId48"/>
                <a:stretch>
                  <a:fillRect/>
                </a:stretch>
              </p:blipFill>
              <p:spPr>
                <a:xfrm>
                  <a:off x="8240400" y="3447393"/>
                  <a:ext cx="12924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インク 29">
                  <a:extLst>
                    <a:ext uri="{FF2B5EF4-FFF2-40B4-BE49-F238E27FC236}">
                      <a16:creationId xmlns:a16="http://schemas.microsoft.com/office/drawing/2014/main" id="{2002749B-00D3-6D1C-B808-28E4F8389ED2}"/>
                    </a:ext>
                  </a:extLst>
                </p14:cNvPr>
                <p14:cNvContentPartPr/>
                <p14:nvPr/>
              </p14:nvContentPartPr>
              <p14:xfrm>
                <a:off x="8276760" y="3560073"/>
                <a:ext cx="69120" cy="27720"/>
              </p14:xfrm>
            </p:contentPart>
          </mc:Choice>
          <mc:Fallback xmlns="">
            <p:pic>
              <p:nvPicPr>
                <p:cNvPr id="30" name="インク 29">
                  <a:extLst>
                    <a:ext uri="{FF2B5EF4-FFF2-40B4-BE49-F238E27FC236}">
                      <a16:creationId xmlns:a16="http://schemas.microsoft.com/office/drawing/2014/main" id="{2002749B-00D3-6D1C-B808-28E4F8389ED2}"/>
                    </a:ext>
                  </a:extLst>
                </p:cNvPr>
                <p:cNvPicPr/>
                <p:nvPr/>
              </p:nvPicPr>
              <p:blipFill>
                <a:blip r:embed="rId50"/>
                <a:stretch>
                  <a:fillRect/>
                </a:stretch>
              </p:blipFill>
              <p:spPr>
                <a:xfrm>
                  <a:off x="8240760" y="3524073"/>
                  <a:ext cx="14076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1" name="インク 30">
                  <a:extLst>
                    <a:ext uri="{FF2B5EF4-FFF2-40B4-BE49-F238E27FC236}">
                      <a16:creationId xmlns:a16="http://schemas.microsoft.com/office/drawing/2014/main" id="{D75F0F59-D54E-FCEB-C533-B9B308E28606}"/>
                    </a:ext>
                  </a:extLst>
                </p14:cNvPr>
                <p14:cNvContentPartPr/>
                <p14:nvPr/>
              </p14:nvContentPartPr>
              <p14:xfrm>
                <a:off x="8501760" y="3377913"/>
                <a:ext cx="38880" cy="65520"/>
              </p14:xfrm>
            </p:contentPart>
          </mc:Choice>
          <mc:Fallback xmlns="">
            <p:pic>
              <p:nvPicPr>
                <p:cNvPr id="31" name="インク 30">
                  <a:extLst>
                    <a:ext uri="{FF2B5EF4-FFF2-40B4-BE49-F238E27FC236}">
                      <a16:creationId xmlns:a16="http://schemas.microsoft.com/office/drawing/2014/main" id="{D75F0F59-D54E-FCEB-C533-B9B308E28606}"/>
                    </a:ext>
                  </a:extLst>
                </p:cNvPr>
                <p:cNvPicPr/>
                <p:nvPr/>
              </p:nvPicPr>
              <p:blipFill>
                <a:blip r:embed="rId52"/>
                <a:stretch>
                  <a:fillRect/>
                </a:stretch>
              </p:blipFill>
              <p:spPr>
                <a:xfrm>
                  <a:off x="8466120" y="3342273"/>
                  <a:ext cx="110520" cy="13716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2" name="インク 31">
                  <a:extLst>
                    <a:ext uri="{FF2B5EF4-FFF2-40B4-BE49-F238E27FC236}">
                      <a16:creationId xmlns:a16="http://schemas.microsoft.com/office/drawing/2014/main" id="{A67DE833-4FFC-D8D3-D1C6-ABF45705E92F}"/>
                    </a:ext>
                  </a:extLst>
                </p14:cNvPr>
                <p14:cNvContentPartPr/>
                <p14:nvPr/>
              </p14:nvContentPartPr>
              <p14:xfrm>
                <a:off x="8642880" y="3372873"/>
                <a:ext cx="60840" cy="332280"/>
              </p14:xfrm>
            </p:contentPart>
          </mc:Choice>
          <mc:Fallback xmlns="">
            <p:pic>
              <p:nvPicPr>
                <p:cNvPr id="32" name="インク 31">
                  <a:extLst>
                    <a:ext uri="{FF2B5EF4-FFF2-40B4-BE49-F238E27FC236}">
                      <a16:creationId xmlns:a16="http://schemas.microsoft.com/office/drawing/2014/main" id="{A67DE833-4FFC-D8D3-D1C6-ABF45705E92F}"/>
                    </a:ext>
                  </a:extLst>
                </p:cNvPr>
                <p:cNvPicPr/>
                <p:nvPr/>
              </p:nvPicPr>
              <p:blipFill>
                <a:blip r:embed="rId54"/>
                <a:stretch>
                  <a:fillRect/>
                </a:stretch>
              </p:blipFill>
              <p:spPr>
                <a:xfrm>
                  <a:off x="8606880" y="3336873"/>
                  <a:ext cx="132480" cy="403920"/>
                </a:xfrm>
                <a:prstGeom prst="rect">
                  <a:avLst/>
                </a:prstGeom>
              </p:spPr>
            </p:pic>
          </mc:Fallback>
        </mc:AlternateContent>
      </p:grpSp>
    </p:spTree>
    <p:extLst>
      <p:ext uri="{BB962C8B-B14F-4D97-AF65-F5344CB8AC3E}">
        <p14:creationId xmlns:p14="http://schemas.microsoft.com/office/powerpoint/2010/main" val="746400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26D5D09F-29D6-123F-4EE6-4375E70394B3}"/>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03033" y="-21210"/>
            <a:ext cx="5143500" cy="6858000"/>
          </a:xfrm>
          <a:prstGeom prst="rect">
            <a:avLst/>
          </a:prstGeom>
        </p:spPr>
      </p:pic>
      <p:sp>
        <p:nvSpPr>
          <p:cNvPr id="4" name="テキスト ボックス 3">
            <a:extLst>
              <a:ext uri="{FF2B5EF4-FFF2-40B4-BE49-F238E27FC236}">
                <a16:creationId xmlns:a16="http://schemas.microsoft.com/office/drawing/2014/main" id="{6370DD04-A923-1171-EB45-E81EFC6B0908}"/>
              </a:ext>
            </a:extLst>
          </p:cNvPr>
          <p:cNvSpPr txBox="1"/>
          <p:nvPr/>
        </p:nvSpPr>
        <p:spPr>
          <a:xfrm>
            <a:off x="4840467" y="108842"/>
            <a:ext cx="6912990" cy="2554545"/>
          </a:xfrm>
          <a:prstGeom prst="rect">
            <a:avLst/>
          </a:prstGeom>
          <a:noFill/>
        </p:spPr>
        <p:txBody>
          <a:bodyPr wrap="square" rtlCol="0">
            <a:spAutoFit/>
          </a:bodyPr>
          <a:lstStyle/>
          <a:p>
            <a:r>
              <a:rPr kumimoji="1" lang="ja-JP" altLang="en-US" sz="4800" dirty="0">
                <a:solidFill>
                  <a:schemeClr val="bg1"/>
                </a:solidFill>
              </a:rPr>
              <a:t>美術の授業での使用</a:t>
            </a:r>
            <a:endParaRPr kumimoji="1" lang="en-US" altLang="ja-JP" sz="4800" dirty="0">
              <a:solidFill>
                <a:schemeClr val="bg1"/>
              </a:solidFill>
            </a:endParaRPr>
          </a:p>
          <a:p>
            <a:r>
              <a:rPr lang="ja-JP" altLang="en-US" sz="2800" dirty="0">
                <a:solidFill>
                  <a:schemeClr val="bg1"/>
                </a:solidFill>
              </a:rPr>
              <a:t>・題材の写真</a:t>
            </a:r>
            <a:endParaRPr lang="en-US" altLang="ja-JP" sz="2800" dirty="0">
              <a:solidFill>
                <a:schemeClr val="bg1"/>
              </a:solidFill>
            </a:endParaRPr>
          </a:p>
          <a:p>
            <a:r>
              <a:rPr kumimoji="1" lang="ja-JP" altLang="en-US" sz="2800" dirty="0">
                <a:solidFill>
                  <a:schemeClr val="bg1"/>
                </a:solidFill>
              </a:rPr>
              <a:t>・</a:t>
            </a:r>
            <a:r>
              <a:rPr lang="ja-JP" altLang="en-US" sz="2800" dirty="0">
                <a:solidFill>
                  <a:schemeClr val="bg1"/>
                </a:solidFill>
              </a:rPr>
              <a:t>やり方の共有（動画）</a:t>
            </a:r>
            <a:endParaRPr lang="en-US" altLang="ja-JP" sz="2800" dirty="0">
              <a:solidFill>
                <a:schemeClr val="bg1"/>
              </a:solidFill>
            </a:endParaRPr>
          </a:p>
          <a:p>
            <a:r>
              <a:rPr kumimoji="1" lang="ja-JP" altLang="en-US" sz="2800" dirty="0">
                <a:solidFill>
                  <a:schemeClr val="bg1"/>
                </a:solidFill>
              </a:rPr>
              <a:t>・動画流しっぱなし</a:t>
            </a:r>
            <a:endParaRPr kumimoji="1" lang="en-US" altLang="ja-JP" sz="2800" dirty="0">
              <a:solidFill>
                <a:schemeClr val="bg1"/>
              </a:solidFill>
            </a:endParaRPr>
          </a:p>
          <a:p>
            <a:r>
              <a:rPr lang="ja-JP" altLang="en-US" sz="2800" dirty="0">
                <a:solidFill>
                  <a:schemeClr val="bg1"/>
                </a:solidFill>
              </a:rPr>
              <a:t>　生徒は自分の</a:t>
            </a:r>
            <a:r>
              <a:rPr lang="en-US" altLang="ja-JP" sz="2800" dirty="0">
                <a:solidFill>
                  <a:schemeClr val="bg1"/>
                </a:solidFill>
              </a:rPr>
              <a:t>PC</a:t>
            </a:r>
            <a:r>
              <a:rPr lang="ja-JP" altLang="en-US" sz="2800" dirty="0">
                <a:solidFill>
                  <a:schemeClr val="bg1"/>
                </a:solidFill>
              </a:rPr>
              <a:t>でも見られる</a:t>
            </a:r>
            <a:endParaRPr kumimoji="1" lang="en-US" altLang="ja-JP" sz="4800" dirty="0">
              <a:solidFill>
                <a:schemeClr val="bg1"/>
              </a:solidFill>
            </a:endParaRPr>
          </a:p>
        </p:txBody>
      </p:sp>
      <p:pic>
        <p:nvPicPr>
          <p:cNvPr id="5" name="VID20221028094442">
            <a:hlinkClick r:id="" action="ppaction://media"/>
            <a:extLst>
              <a:ext uri="{FF2B5EF4-FFF2-40B4-BE49-F238E27FC236}">
                <a16:creationId xmlns:a16="http://schemas.microsoft.com/office/drawing/2014/main" id="{22624453-2029-AFEF-84AC-84174C164C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794872" y="2663387"/>
            <a:ext cx="7397128" cy="4160885"/>
          </a:xfrm>
          <a:prstGeom prst="rect">
            <a:avLst/>
          </a:prstGeom>
        </p:spPr>
      </p:pic>
    </p:spTree>
    <p:extLst>
      <p:ext uri="{BB962C8B-B14F-4D97-AF65-F5344CB8AC3E}">
        <p14:creationId xmlns:p14="http://schemas.microsoft.com/office/powerpoint/2010/main" val="238604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19FCF88A-F799-8138-AFAB-D96672DA60F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2172"/>
          <a:stretch/>
        </p:blipFill>
        <p:spPr>
          <a:xfrm>
            <a:off x="-188536" y="1616697"/>
            <a:ext cx="5255247" cy="5241303"/>
          </a:xfrm>
          <a:prstGeom prst="rect">
            <a:avLst/>
          </a:prstGeom>
        </p:spPr>
      </p:pic>
      <p:sp>
        <p:nvSpPr>
          <p:cNvPr id="6" name="テキスト ボックス 5">
            <a:extLst>
              <a:ext uri="{FF2B5EF4-FFF2-40B4-BE49-F238E27FC236}">
                <a16:creationId xmlns:a16="http://schemas.microsoft.com/office/drawing/2014/main" id="{027ADBB9-5E66-8569-A45B-79FEE801CB2B}"/>
              </a:ext>
            </a:extLst>
          </p:cNvPr>
          <p:cNvSpPr txBox="1"/>
          <p:nvPr/>
        </p:nvSpPr>
        <p:spPr>
          <a:xfrm>
            <a:off x="245097" y="84841"/>
            <a:ext cx="9011046" cy="1569660"/>
          </a:xfrm>
          <a:prstGeom prst="rect">
            <a:avLst/>
          </a:prstGeom>
          <a:noFill/>
        </p:spPr>
        <p:txBody>
          <a:bodyPr wrap="square" rtlCol="0">
            <a:spAutoFit/>
          </a:bodyPr>
          <a:lstStyle/>
          <a:p>
            <a:r>
              <a:rPr kumimoji="1" lang="ja-JP" altLang="en-US" sz="3200" dirty="0">
                <a:solidFill>
                  <a:schemeClr val="bg1"/>
                </a:solidFill>
              </a:rPr>
              <a:t>スプレッドシート（エクセルに似たアプリ）</a:t>
            </a:r>
            <a:endParaRPr kumimoji="1" lang="en-US" altLang="ja-JP" sz="3200" dirty="0">
              <a:solidFill>
                <a:schemeClr val="bg1"/>
              </a:solidFill>
            </a:endParaRPr>
          </a:p>
          <a:p>
            <a:r>
              <a:rPr lang="ja-JP" altLang="en-US" sz="3200" dirty="0">
                <a:solidFill>
                  <a:schemeClr val="bg1"/>
                </a:solidFill>
              </a:rPr>
              <a:t>チャットを使い</a:t>
            </a:r>
            <a:endParaRPr lang="en-US" altLang="ja-JP" sz="3200" dirty="0">
              <a:solidFill>
                <a:schemeClr val="bg1"/>
              </a:solidFill>
            </a:endParaRPr>
          </a:p>
          <a:p>
            <a:r>
              <a:rPr kumimoji="1" lang="ja-JP" altLang="en-US" sz="3200" dirty="0">
                <a:solidFill>
                  <a:schemeClr val="bg1"/>
                </a:solidFill>
              </a:rPr>
              <a:t>目標や振り返りを共有</a:t>
            </a:r>
          </a:p>
        </p:txBody>
      </p:sp>
      <p:pic>
        <p:nvPicPr>
          <p:cNvPr id="4" name="図 3">
            <a:extLst>
              <a:ext uri="{FF2B5EF4-FFF2-40B4-BE49-F238E27FC236}">
                <a16:creationId xmlns:a16="http://schemas.microsoft.com/office/drawing/2014/main" id="{99CFB84A-EE59-4C62-8ECC-A7599EF56D8C}"/>
              </a:ext>
            </a:extLst>
          </p:cNvPr>
          <p:cNvPicPr>
            <a:picLocks noChangeAspect="1"/>
          </p:cNvPicPr>
          <p:nvPr/>
        </p:nvPicPr>
        <p:blipFill>
          <a:blip r:embed="rId3"/>
          <a:stretch>
            <a:fillRect/>
          </a:stretch>
        </p:blipFill>
        <p:spPr>
          <a:xfrm>
            <a:off x="4894476" y="1616697"/>
            <a:ext cx="4795299" cy="5379600"/>
          </a:xfrm>
          <a:prstGeom prst="rect">
            <a:avLst/>
          </a:prstGeom>
        </p:spPr>
      </p:pic>
    </p:spTree>
    <p:extLst>
      <p:ext uri="{BB962C8B-B14F-4D97-AF65-F5344CB8AC3E}">
        <p14:creationId xmlns:p14="http://schemas.microsoft.com/office/powerpoint/2010/main" val="1518901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426407" y="670316"/>
            <a:ext cx="11085534" cy="3785652"/>
          </a:xfrm>
          <a:prstGeom prst="rect">
            <a:avLst/>
          </a:prstGeom>
          <a:noFill/>
        </p:spPr>
        <p:txBody>
          <a:bodyPr wrap="square" rtlCol="0">
            <a:spAutoFit/>
          </a:bodyPr>
          <a:lstStyle/>
          <a:p>
            <a:r>
              <a:rPr lang="ja-JP" altLang="en-US" sz="6000" dirty="0">
                <a:solidFill>
                  <a:schemeClr val="bg1"/>
                </a:solidFill>
              </a:rPr>
              <a:t>考えよう</a:t>
            </a:r>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さらに具体的な方法を共有</a:t>
            </a:r>
            <a:endParaRPr lang="en-US" altLang="ja-JP" sz="6000" dirty="0">
              <a:solidFill>
                <a:schemeClr val="bg1"/>
              </a:solidFill>
            </a:endParaRPr>
          </a:p>
          <a:p>
            <a:endParaRPr lang="en-US" altLang="ja-JP" sz="6000" dirty="0">
              <a:solidFill>
                <a:schemeClr val="bg1"/>
              </a:solidFill>
            </a:endParaRPr>
          </a:p>
        </p:txBody>
      </p:sp>
    </p:spTree>
    <p:extLst>
      <p:ext uri="{BB962C8B-B14F-4D97-AF65-F5344CB8AC3E}">
        <p14:creationId xmlns:p14="http://schemas.microsoft.com/office/powerpoint/2010/main" val="4099246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7478970"/>
          </a:xfrm>
          <a:prstGeom prst="rect">
            <a:avLst/>
          </a:prstGeom>
          <a:noFill/>
        </p:spPr>
        <p:txBody>
          <a:bodyPr wrap="square" rtlCol="0">
            <a:spAutoFit/>
          </a:bodyPr>
          <a:lstStyle/>
          <a:p>
            <a:r>
              <a:rPr lang="ja-JP" altLang="en-US" sz="6000" dirty="0">
                <a:solidFill>
                  <a:schemeClr val="bg1"/>
                </a:solidFill>
              </a:rPr>
              <a:t>英語科では英文を読むとき</a:t>
            </a:r>
            <a:endParaRPr lang="en-US" altLang="ja-JP" sz="6000" dirty="0">
              <a:solidFill>
                <a:schemeClr val="bg1"/>
              </a:solidFill>
            </a:endParaRPr>
          </a:p>
          <a:p>
            <a:r>
              <a:rPr lang="en-US" altLang="ja-JP" sz="6000" dirty="0">
                <a:solidFill>
                  <a:schemeClr val="bg1"/>
                </a:solidFill>
              </a:rPr>
              <a:t>WPM </a:t>
            </a:r>
            <a:r>
              <a:rPr lang="ja-JP" altLang="en-US" sz="6000" dirty="0">
                <a:solidFill>
                  <a:schemeClr val="bg1"/>
                </a:solidFill>
              </a:rPr>
              <a:t>（</a:t>
            </a:r>
            <a:r>
              <a:rPr lang="en-US" altLang="ja-JP" sz="6000" dirty="0">
                <a:solidFill>
                  <a:schemeClr val="bg1"/>
                </a:solidFill>
              </a:rPr>
              <a:t> Words Per Minute )</a:t>
            </a:r>
          </a:p>
          <a:p>
            <a:endParaRPr lang="en-US" altLang="ja-JP" sz="6000" dirty="0">
              <a:solidFill>
                <a:schemeClr val="bg1"/>
              </a:solidFill>
            </a:endParaRPr>
          </a:p>
          <a:p>
            <a:r>
              <a:rPr lang="ja-JP" altLang="en-US" sz="6000" dirty="0">
                <a:solidFill>
                  <a:schemeClr val="bg1"/>
                </a:solidFill>
              </a:rPr>
              <a:t>一分間に読む単語の数</a:t>
            </a:r>
            <a:endParaRPr lang="en-US" altLang="ja-JP" sz="6000" dirty="0">
              <a:solidFill>
                <a:schemeClr val="bg1"/>
              </a:solidFill>
            </a:endParaRPr>
          </a:p>
          <a:p>
            <a:endParaRPr lang="en-US" altLang="ja-JP" sz="6000" dirty="0">
              <a:solidFill>
                <a:schemeClr val="bg1"/>
              </a:solidFill>
            </a:endParaRPr>
          </a:p>
          <a:p>
            <a:r>
              <a:rPr lang="en-US" altLang="ja-JP" sz="6000" dirty="0">
                <a:solidFill>
                  <a:schemeClr val="bg1"/>
                </a:solidFill>
              </a:rPr>
              <a:t>             </a:t>
            </a:r>
            <a:r>
              <a:rPr lang="ja-JP" altLang="en-US" sz="6000" dirty="0">
                <a:solidFill>
                  <a:schemeClr val="bg1"/>
                </a:solidFill>
              </a:rPr>
              <a:t>を測ることがあります</a:t>
            </a:r>
            <a:endParaRPr lang="en-US" altLang="ja-JP" sz="6000" dirty="0">
              <a:solidFill>
                <a:schemeClr val="bg1"/>
              </a:solidFill>
            </a:endParaRPr>
          </a:p>
          <a:p>
            <a:endParaRPr lang="en-US" altLang="ja-JP" sz="6000" dirty="0">
              <a:solidFill>
                <a:schemeClr val="bg1"/>
              </a:solidFill>
            </a:endParaRPr>
          </a:p>
          <a:p>
            <a:endParaRPr lang="en-US" altLang="ja-JP" sz="6000" dirty="0">
              <a:solidFill>
                <a:schemeClr val="bg1"/>
              </a:solidFill>
            </a:endParaRPr>
          </a:p>
        </p:txBody>
      </p:sp>
    </p:spTree>
    <p:extLst>
      <p:ext uri="{BB962C8B-B14F-4D97-AF65-F5344CB8AC3E}">
        <p14:creationId xmlns:p14="http://schemas.microsoft.com/office/powerpoint/2010/main" val="2909543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190344" y="263951"/>
            <a:ext cx="11085534" cy="6678751"/>
          </a:xfrm>
          <a:prstGeom prst="rect">
            <a:avLst/>
          </a:prstGeom>
          <a:noFill/>
        </p:spPr>
        <p:txBody>
          <a:bodyPr wrap="square" rtlCol="0">
            <a:spAutoFit/>
          </a:bodyPr>
          <a:lstStyle/>
          <a:p>
            <a:r>
              <a:rPr lang="ja-JP" altLang="en-US" sz="5400" dirty="0">
                <a:solidFill>
                  <a:schemeClr val="bg1"/>
                </a:solidFill>
              </a:rPr>
              <a:t>数年前の手順</a:t>
            </a:r>
            <a:endParaRPr lang="en-US" altLang="ja-JP" sz="5400" dirty="0">
              <a:solidFill>
                <a:schemeClr val="bg1"/>
              </a:solidFill>
            </a:endParaRPr>
          </a:p>
          <a:p>
            <a:r>
              <a:rPr lang="ja-JP" altLang="en-US" sz="4000" dirty="0">
                <a:solidFill>
                  <a:schemeClr val="bg1"/>
                </a:solidFill>
              </a:rPr>
              <a:t>①英文の書かれたプリントを配布</a:t>
            </a:r>
            <a:endParaRPr lang="en-US" altLang="ja-JP" sz="4000" dirty="0">
              <a:solidFill>
                <a:schemeClr val="bg1"/>
              </a:solidFill>
            </a:endParaRPr>
          </a:p>
          <a:p>
            <a:r>
              <a:rPr lang="ja-JP" altLang="en-US" sz="4000" dirty="0">
                <a:solidFill>
                  <a:schemeClr val="bg1"/>
                </a:solidFill>
              </a:rPr>
              <a:t>②初出の単語を練習する</a:t>
            </a:r>
            <a:endParaRPr lang="en-US" altLang="ja-JP" sz="4000" dirty="0">
              <a:solidFill>
                <a:schemeClr val="bg1"/>
              </a:solidFill>
            </a:endParaRPr>
          </a:p>
          <a:p>
            <a:r>
              <a:rPr lang="ja-JP" altLang="en-US" sz="4000" dirty="0">
                <a:solidFill>
                  <a:schemeClr val="bg1"/>
                </a:solidFill>
              </a:rPr>
              <a:t>③教員がタイマーをセットする</a:t>
            </a:r>
            <a:endParaRPr lang="en-US" altLang="ja-JP" sz="4000" dirty="0">
              <a:solidFill>
                <a:schemeClr val="bg1"/>
              </a:solidFill>
            </a:endParaRPr>
          </a:p>
          <a:p>
            <a:r>
              <a:rPr lang="ja-JP" altLang="en-US" sz="4000" dirty="0">
                <a:solidFill>
                  <a:schemeClr val="bg1"/>
                </a:solidFill>
              </a:rPr>
              <a:t>④生徒が読み始める</a:t>
            </a:r>
            <a:endParaRPr lang="en-US" altLang="ja-JP" sz="4000" dirty="0">
              <a:solidFill>
                <a:schemeClr val="bg1"/>
              </a:solidFill>
            </a:endParaRPr>
          </a:p>
          <a:p>
            <a:r>
              <a:rPr lang="ja-JP" altLang="en-US" sz="4000" dirty="0">
                <a:solidFill>
                  <a:schemeClr val="bg1"/>
                </a:solidFill>
              </a:rPr>
              <a:t>⑤読めた生徒は、タイマーを見て自分の時間を記録する</a:t>
            </a:r>
            <a:endParaRPr lang="en-US" altLang="ja-JP" sz="4000" dirty="0">
              <a:solidFill>
                <a:schemeClr val="bg1"/>
              </a:solidFill>
            </a:endParaRPr>
          </a:p>
          <a:p>
            <a:r>
              <a:rPr lang="ja-JP" altLang="en-US" sz="4000" dirty="0">
                <a:solidFill>
                  <a:schemeClr val="bg1"/>
                </a:solidFill>
              </a:rPr>
              <a:t>⑥生徒は（単語数）</a:t>
            </a:r>
            <a:r>
              <a:rPr lang="en-US" altLang="ja-JP" sz="4000" dirty="0">
                <a:solidFill>
                  <a:schemeClr val="bg1"/>
                </a:solidFill>
              </a:rPr>
              <a:t>÷</a:t>
            </a:r>
            <a:r>
              <a:rPr lang="ja-JP" altLang="en-US" sz="4000" dirty="0">
                <a:solidFill>
                  <a:schemeClr val="bg1"/>
                </a:solidFill>
              </a:rPr>
              <a:t>かかった時間を計算する</a:t>
            </a:r>
            <a:endParaRPr lang="en-US" altLang="ja-JP" sz="4000" dirty="0">
              <a:solidFill>
                <a:schemeClr val="bg1"/>
              </a:solidFill>
            </a:endParaRPr>
          </a:p>
          <a:p>
            <a:r>
              <a:rPr lang="ja-JP" altLang="en-US" sz="4000" dirty="0">
                <a:solidFill>
                  <a:schemeClr val="bg1"/>
                </a:solidFill>
              </a:rPr>
              <a:t>⑦記録用の用紙に記入する</a:t>
            </a:r>
            <a:endParaRPr lang="en-US" altLang="ja-JP" sz="4000" dirty="0">
              <a:solidFill>
                <a:schemeClr val="bg1"/>
              </a:solidFill>
            </a:endParaRPr>
          </a:p>
          <a:p>
            <a:r>
              <a:rPr lang="ja-JP" altLang="en-US" sz="4000" dirty="0">
                <a:solidFill>
                  <a:schemeClr val="bg1"/>
                </a:solidFill>
              </a:rPr>
              <a:t>⑧節目で提出、教員がチェックする。</a:t>
            </a:r>
            <a:endParaRPr lang="en-US" altLang="ja-JP" sz="5400" dirty="0">
              <a:solidFill>
                <a:schemeClr val="bg1"/>
              </a:solidFill>
            </a:endParaRPr>
          </a:p>
        </p:txBody>
      </p:sp>
      <p:sp>
        <p:nvSpPr>
          <p:cNvPr id="2" name="正方形/長方形 1">
            <a:extLst>
              <a:ext uri="{FF2B5EF4-FFF2-40B4-BE49-F238E27FC236}">
                <a16:creationId xmlns:a16="http://schemas.microsoft.com/office/drawing/2014/main" id="{5B830EF0-B252-4141-BACB-CE465E8F7D25}"/>
              </a:ext>
            </a:extLst>
          </p:cNvPr>
          <p:cNvSpPr/>
          <p:nvPr/>
        </p:nvSpPr>
        <p:spPr>
          <a:xfrm>
            <a:off x="8375714" y="746294"/>
            <a:ext cx="3332377" cy="2232576"/>
          </a:xfrm>
          <a:prstGeom prst="rect">
            <a:avLst/>
          </a:prstGeom>
          <a:gradFill flip="none" rotWithShape="1">
            <a:gsLst>
              <a:gs pos="0">
                <a:schemeClr val="accent4">
                  <a:lumMod val="60000"/>
                  <a:lumOff val="40000"/>
                  <a:shade val="30000"/>
                  <a:satMod val="115000"/>
                </a:schemeClr>
              </a:gs>
              <a:gs pos="50000">
                <a:schemeClr val="accent4">
                  <a:lumMod val="60000"/>
                  <a:lumOff val="40000"/>
                  <a:shade val="67500"/>
                  <a:satMod val="115000"/>
                </a:schemeClr>
              </a:gs>
              <a:gs pos="100000">
                <a:schemeClr val="accent4">
                  <a:lumMod val="60000"/>
                  <a:lumOff val="40000"/>
                  <a:shade val="100000"/>
                  <a:satMod val="115000"/>
                </a:schemeClr>
              </a:gs>
            </a:gsLst>
            <a:lin ang="2700000" scaled="1"/>
            <a:tileRect/>
          </a:gradFill>
        </p:spPr>
        <p:style>
          <a:lnRef idx="1">
            <a:schemeClr val="accent2"/>
          </a:lnRef>
          <a:fillRef idx="2">
            <a:schemeClr val="accent2"/>
          </a:fillRef>
          <a:effectRef idx="1">
            <a:schemeClr val="accent2"/>
          </a:effectRef>
          <a:fontRef idx="minor">
            <a:schemeClr val="dk1"/>
          </a:fontRef>
        </p:style>
        <p:txBody>
          <a:bodyPr rtlCol="0" anchor="ctr"/>
          <a:lstStyle/>
          <a:p>
            <a:pPr algn="ctr"/>
            <a:r>
              <a:rPr kumimoji="1" lang="ja-JP" altLang="en-US" sz="3600" b="1" dirty="0"/>
              <a:t>最適化してみてください！</a:t>
            </a:r>
          </a:p>
        </p:txBody>
      </p:sp>
    </p:spTree>
    <p:extLst>
      <p:ext uri="{BB962C8B-B14F-4D97-AF65-F5344CB8AC3E}">
        <p14:creationId xmlns:p14="http://schemas.microsoft.com/office/powerpoint/2010/main" val="26028090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114928" y="509049"/>
            <a:ext cx="11800551" cy="6063198"/>
          </a:xfrm>
          <a:prstGeom prst="rect">
            <a:avLst/>
          </a:prstGeom>
          <a:noFill/>
        </p:spPr>
        <p:txBody>
          <a:bodyPr wrap="square" rtlCol="0">
            <a:spAutoFit/>
          </a:bodyPr>
          <a:lstStyle/>
          <a:p>
            <a:r>
              <a:rPr lang="ja-JP" altLang="en-US" sz="5400" dirty="0">
                <a:solidFill>
                  <a:schemeClr val="bg1"/>
                </a:solidFill>
              </a:rPr>
              <a:t>今の手順</a:t>
            </a:r>
            <a:endParaRPr lang="en-US" altLang="ja-JP" sz="5400" dirty="0">
              <a:solidFill>
                <a:schemeClr val="bg1"/>
              </a:solidFill>
            </a:endParaRPr>
          </a:p>
          <a:p>
            <a:r>
              <a:rPr lang="ja-JP" altLang="en-US" sz="4000" dirty="0">
                <a:solidFill>
                  <a:schemeClr val="bg1"/>
                </a:solidFill>
              </a:rPr>
              <a:t>①初出の単語練習、単語数を</a:t>
            </a:r>
            <a:r>
              <a:rPr lang="en-US" altLang="ja-JP" sz="4000" dirty="0">
                <a:solidFill>
                  <a:schemeClr val="bg1"/>
                </a:solidFill>
              </a:rPr>
              <a:t>TV</a:t>
            </a:r>
            <a:r>
              <a:rPr lang="ja-JP" altLang="en-US" sz="4000" dirty="0">
                <a:solidFill>
                  <a:schemeClr val="bg1"/>
                </a:solidFill>
              </a:rPr>
              <a:t>画面で伝える</a:t>
            </a:r>
            <a:endParaRPr lang="en-US" altLang="ja-JP" sz="4000" dirty="0">
              <a:solidFill>
                <a:schemeClr val="bg1"/>
              </a:solidFill>
            </a:endParaRPr>
          </a:p>
          <a:p>
            <a:r>
              <a:rPr lang="ja-JP" altLang="en-US" sz="4000" dirty="0">
                <a:solidFill>
                  <a:schemeClr val="bg1"/>
                </a:solidFill>
              </a:rPr>
              <a:t>➁英文の書かれたプリントを配布</a:t>
            </a:r>
            <a:endParaRPr lang="en-US" altLang="ja-JP" sz="4000" dirty="0">
              <a:solidFill>
                <a:schemeClr val="bg1"/>
              </a:solidFill>
            </a:endParaRPr>
          </a:p>
          <a:p>
            <a:r>
              <a:rPr lang="en-US" altLang="ja-JP" sz="4000" dirty="0">
                <a:solidFill>
                  <a:schemeClr val="bg1"/>
                </a:solidFill>
              </a:rPr>
              <a:t>    </a:t>
            </a:r>
            <a:r>
              <a:rPr lang="ja-JP" altLang="en-US" sz="4000" dirty="0">
                <a:solidFill>
                  <a:schemeClr val="bg1"/>
                </a:solidFill>
              </a:rPr>
              <a:t>生徒が</a:t>
            </a:r>
            <a:r>
              <a:rPr lang="en-US" altLang="ja-JP" sz="4000" dirty="0">
                <a:solidFill>
                  <a:schemeClr val="bg1"/>
                </a:solidFill>
              </a:rPr>
              <a:t>wpm</a:t>
            </a:r>
            <a:r>
              <a:rPr lang="ja-JP" altLang="en-US" sz="4000" dirty="0">
                <a:solidFill>
                  <a:schemeClr val="bg1"/>
                </a:solidFill>
              </a:rPr>
              <a:t>タイマーをセット</a:t>
            </a:r>
            <a:endParaRPr lang="en-US" altLang="ja-JP" sz="4000" dirty="0">
              <a:solidFill>
                <a:schemeClr val="bg1"/>
              </a:solidFill>
            </a:endParaRPr>
          </a:p>
          <a:p>
            <a:r>
              <a:rPr lang="ja-JP" altLang="en-US" sz="4000" dirty="0">
                <a:solidFill>
                  <a:schemeClr val="bg1"/>
                </a:solidFill>
              </a:rPr>
              <a:t>③準備できた生徒から読み始める。</a:t>
            </a:r>
            <a:endParaRPr lang="en-US" altLang="ja-JP" sz="4000" dirty="0">
              <a:solidFill>
                <a:schemeClr val="bg1"/>
              </a:solidFill>
            </a:endParaRPr>
          </a:p>
          <a:p>
            <a:r>
              <a:rPr lang="ja-JP" altLang="en-US" sz="4000" dirty="0">
                <a:solidFill>
                  <a:schemeClr val="bg1"/>
                </a:solidFill>
              </a:rPr>
              <a:t>④タイマーを見て</a:t>
            </a:r>
            <a:r>
              <a:rPr lang="en-US" altLang="ja-JP" sz="4000" dirty="0">
                <a:solidFill>
                  <a:schemeClr val="bg1"/>
                </a:solidFill>
              </a:rPr>
              <a:t>wpm</a:t>
            </a:r>
            <a:r>
              <a:rPr lang="ja-JP" altLang="en-US" sz="4000" dirty="0">
                <a:solidFill>
                  <a:schemeClr val="bg1"/>
                </a:solidFill>
              </a:rPr>
              <a:t>をメモする</a:t>
            </a:r>
            <a:endParaRPr lang="en-US" altLang="ja-JP" sz="4000" dirty="0">
              <a:solidFill>
                <a:schemeClr val="bg1"/>
              </a:solidFill>
            </a:endParaRPr>
          </a:p>
          <a:p>
            <a:r>
              <a:rPr lang="ja-JP" altLang="en-US" sz="4000" dirty="0">
                <a:solidFill>
                  <a:schemeClr val="bg1"/>
                </a:solidFill>
              </a:rPr>
              <a:t>⑤</a:t>
            </a:r>
            <a:r>
              <a:rPr lang="en-US" altLang="ja-JP" sz="4000" dirty="0">
                <a:solidFill>
                  <a:schemeClr val="bg1"/>
                </a:solidFill>
              </a:rPr>
              <a:t>Teams</a:t>
            </a:r>
            <a:r>
              <a:rPr lang="ja-JP" altLang="en-US" sz="4000" dirty="0">
                <a:solidFill>
                  <a:schemeClr val="bg1"/>
                </a:solidFill>
              </a:rPr>
              <a:t>にあるエクセルに数字を書く。</a:t>
            </a:r>
            <a:endParaRPr lang="en-US" altLang="ja-JP" sz="4000" dirty="0">
              <a:solidFill>
                <a:schemeClr val="bg1"/>
              </a:solidFill>
            </a:endParaRPr>
          </a:p>
          <a:p>
            <a:r>
              <a:rPr lang="ja-JP" altLang="en-US" sz="4000" dirty="0">
                <a:solidFill>
                  <a:schemeClr val="bg1"/>
                </a:solidFill>
              </a:rPr>
              <a:t>⑥</a:t>
            </a:r>
            <a:r>
              <a:rPr lang="en-US" altLang="ja-JP" sz="4000" dirty="0">
                <a:solidFill>
                  <a:schemeClr val="bg1"/>
                </a:solidFill>
              </a:rPr>
              <a:t>Teams</a:t>
            </a:r>
            <a:r>
              <a:rPr lang="ja-JP" altLang="en-US" sz="4000" dirty="0">
                <a:solidFill>
                  <a:schemeClr val="bg1"/>
                </a:solidFill>
              </a:rPr>
              <a:t>にあるエクセルを教員がチェックする。</a:t>
            </a:r>
            <a:endParaRPr lang="en-US" altLang="ja-JP" sz="4000" dirty="0">
              <a:solidFill>
                <a:schemeClr val="bg1"/>
              </a:solidFill>
            </a:endParaRPr>
          </a:p>
          <a:p>
            <a:endParaRPr lang="en-US" altLang="ja-JP" sz="5400" dirty="0">
              <a:solidFill>
                <a:schemeClr val="bg1"/>
              </a:solidFill>
            </a:endParaRPr>
          </a:p>
        </p:txBody>
      </p:sp>
    </p:spTree>
    <p:extLst>
      <p:ext uri="{BB962C8B-B14F-4D97-AF65-F5344CB8AC3E}">
        <p14:creationId xmlns:p14="http://schemas.microsoft.com/office/powerpoint/2010/main" val="3068546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CF148FAF-4709-43C9-AF01-227DD7E8B906}"/>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8854" y="495330"/>
            <a:ext cx="5354425" cy="3214943"/>
          </a:xfrm>
          <a:prstGeom prst="rect">
            <a:avLst/>
          </a:prstGeom>
        </p:spPr>
      </p:pic>
      <p:pic>
        <p:nvPicPr>
          <p:cNvPr id="8" name="図 7">
            <a:extLst>
              <a:ext uri="{FF2B5EF4-FFF2-40B4-BE49-F238E27FC236}">
                <a16:creationId xmlns:a16="http://schemas.microsoft.com/office/drawing/2014/main" id="{AD5D2CD5-CC1C-41B5-8EB2-67C25B899F3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497501" y="1933944"/>
            <a:ext cx="6917599" cy="3552657"/>
          </a:xfrm>
          <a:prstGeom prst="rect">
            <a:avLst/>
          </a:prstGeom>
        </p:spPr>
      </p:pic>
      <p:sp>
        <p:nvSpPr>
          <p:cNvPr id="9" name="正方形/長方形 8">
            <a:extLst>
              <a:ext uri="{FF2B5EF4-FFF2-40B4-BE49-F238E27FC236}">
                <a16:creationId xmlns:a16="http://schemas.microsoft.com/office/drawing/2014/main" id="{E6FFFB88-3762-41C2-94D3-7653C3E13D0B}"/>
              </a:ext>
            </a:extLst>
          </p:cNvPr>
          <p:cNvSpPr/>
          <p:nvPr/>
        </p:nvSpPr>
        <p:spPr>
          <a:xfrm>
            <a:off x="8531258" y="171259"/>
            <a:ext cx="3365369" cy="2232576"/>
          </a:xfrm>
          <a:prstGeom prst="rect">
            <a:avLst/>
          </a:prstGeom>
          <a:gradFill flip="none" rotWithShape="1">
            <a:gsLst>
              <a:gs pos="0">
                <a:schemeClr val="accent4">
                  <a:lumMod val="60000"/>
                  <a:lumOff val="40000"/>
                  <a:shade val="30000"/>
                  <a:satMod val="115000"/>
                </a:schemeClr>
              </a:gs>
              <a:gs pos="50000">
                <a:schemeClr val="accent4">
                  <a:lumMod val="60000"/>
                  <a:lumOff val="40000"/>
                  <a:shade val="67500"/>
                  <a:satMod val="115000"/>
                </a:schemeClr>
              </a:gs>
              <a:gs pos="100000">
                <a:schemeClr val="accent4">
                  <a:lumMod val="60000"/>
                  <a:lumOff val="40000"/>
                  <a:shade val="100000"/>
                  <a:satMod val="115000"/>
                </a:schemeClr>
              </a:gs>
            </a:gsLst>
            <a:lin ang="2700000" scaled="1"/>
            <a:tileRect/>
          </a:gradFill>
        </p:spPr>
        <p:style>
          <a:lnRef idx="1">
            <a:schemeClr val="accent2"/>
          </a:lnRef>
          <a:fillRef idx="2">
            <a:schemeClr val="accent2"/>
          </a:fillRef>
          <a:effectRef idx="1">
            <a:schemeClr val="accent2"/>
          </a:effectRef>
          <a:fontRef idx="minor">
            <a:schemeClr val="dk1"/>
          </a:fontRef>
        </p:style>
        <p:txBody>
          <a:bodyPr rtlCol="0" anchor="ctr"/>
          <a:lstStyle/>
          <a:p>
            <a:pPr algn="ctr"/>
            <a:r>
              <a:rPr kumimoji="1" lang="ja-JP" altLang="en-US" sz="3600" b="1" dirty="0"/>
              <a:t>比較して</a:t>
            </a:r>
            <a:endParaRPr kumimoji="1" lang="en-US" altLang="ja-JP" sz="3600" b="1" dirty="0"/>
          </a:p>
          <a:p>
            <a:pPr algn="ctr"/>
            <a:r>
              <a:rPr kumimoji="1" lang="ja-JP" altLang="en-US" sz="3600" b="1" dirty="0"/>
              <a:t>ください</a:t>
            </a:r>
          </a:p>
        </p:txBody>
      </p:sp>
    </p:spTree>
    <p:extLst>
      <p:ext uri="{BB962C8B-B14F-4D97-AF65-F5344CB8AC3E}">
        <p14:creationId xmlns:p14="http://schemas.microsoft.com/office/powerpoint/2010/main" val="810425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CF148FAF-4709-43C9-AF01-227DD7E8B906}"/>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8854" y="495330"/>
            <a:ext cx="5354425" cy="3214943"/>
          </a:xfrm>
          <a:prstGeom prst="rect">
            <a:avLst/>
          </a:prstGeom>
        </p:spPr>
      </p:pic>
      <p:pic>
        <p:nvPicPr>
          <p:cNvPr id="8" name="図 7">
            <a:extLst>
              <a:ext uri="{FF2B5EF4-FFF2-40B4-BE49-F238E27FC236}">
                <a16:creationId xmlns:a16="http://schemas.microsoft.com/office/drawing/2014/main" id="{AD5D2CD5-CC1C-41B5-8EB2-67C25B899F3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497501" y="1933944"/>
            <a:ext cx="6917599" cy="3552657"/>
          </a:xfrm>
          <a:prstGeom prst="rect">
            <a:avLst/>
          </a:prstGeom>
        </p:spPr>
      </p:pic>
      <p:sp>
        <p:nvSpPr>
          <p:cNvPr id="9" name="正方形/長方形 8">
            <a:extLst>
              <a:ext uri="{FF2B5EF4-FFF2-40B4-BE49-F238E27FC236}">
                <a16:creationId xmlns:a16="http://schemas.microsoft.com/office/drawing/2014/main" id="{E6FFFB88-3762-41C2-94D3-7653C3E13D0B}"/>
              </a:ext>
            </a:extLst>
          </p:cNvPr>
          <p:cNvSpPr/>
          <p:nvPr/>
        </p:nvSpPr>
        <p:spPr>
          <a:xfrm>
            <a:off x="8531258" y="171259"/>
            <a:ext cx="3365369" cy="2232576"/>
          </a:xfrm>
          <a:prstGeom prst="rect">
            <a:avLst/>
          </a:prstGeom>
          <a:gradFill flip="none" rotWithShape="1">
            <a:gsLst>
              <a:gs pos="0">
                <a:schemeClr val="accent4">
                  <a:lumMod val="60000"/>
                  <a:lumOff val="40000"/>
                  <a:shade val="30000"/>
                  <a:satMod val="115000"/>
                </a:schemeClr>
              </a:gs>
              <a:gs pos="50000">
                <a:schemeClr val="accent4">
                  <a:lumMod val="60000"/>
                  <a:lumOff val="40000"/>
                  <a:shade val="67500"/>
                  <a:satMod val="115000"/>
                </a:schemeClr>
              </a:gs>
              <a:gs pos="100000">
                <a:schemeClr val="accent4">
                  <a:lumMod val="60000"/>
                  <a:lumOff val="40000"/>
                  <a:shade val="100000"/>
                  <a:satMod val="115000"/>
                </a:schemeClr>
              </a:gs>
            </a:gsLst>
            <a:lin ang="2700000" scaled="1"/>
            <a:tileRect/>
          </a:gradFill>
        </p:spPr>
        <p:style>
          <a:lnRef idx="1">
            <a:schemeClr val="accent2"/>
          </a:lnRef>
          <a:fillRef idx="2">
            <a:schemeClr val="accent2"/>
          </a:fillRef>
          <a:effectRef idx="1">
            <a:schemeClr val="accent2"/>
          </a:effectRef>
          <a:fontRef idx="minor">
            <a:schemeClr val="dk1"/>
          </a:fontRef>
        </p:style>
        <p:txBody>
          <a:bodyPr rtlCol="0" anchor="ctr"/>
          <a:lstStyle/>
          <a:p>
            <a:pPr algn="ctr"/>
            <a:r>
              <a:rPr kumimoji="1" lang="ja-JP" altLang="en-US" sz="3600" b="1" dirty="0"/>
              <a:t>比較して</a:t>
            </a:r>
            <a:endParaRPr kumimoji="1" lang="en-US" altLang="ja-JP" sz="3600" b="1" dirty="0"/>
          </a:p>
          <a:p>
            <a:pPr algn="ctr"/>
            <a:r>
              <a:rPr kumimoji="1" lang="ja-JP" altLang="en-US" sz="3600" b="1" dirty="0"/>
              <a:t>ください</a:t>
            </a:r>
          </a:p>
        </p:txBody>
      </p:sp>
      <p:sp>
        <p:nvSpPr>
          <p:cNvPr id="2" name="テキスト ボックス 1">
            <a:extLst>
              <a:ext uri="{FF2B5EF4-FFF2-40B4-BE49-F238E27FC236}">
                <a16:creationId xmlns:a16="http://schemas.microsoft.com/office/drawing/2014/main" id="{AA6A84D9-775A-4056-9C52-358FDB7CBCEE}"/>
              </a:ext>
            </a:extLst>
          </p:cNvPr>
          <p:cNvSpPr txBox="1"/>
          <p:nvPr/>
        </p:nvSpPr>
        <p:spPr>
          <a:xfrm>
            <a:off x="254524" y="3531759"/>
            <a:ext cx="5118755" cy="3139321"/>
          </a:xfrm>
          <a:prstGeom prst="rect">
            <a:avLst/>
          </a:prstGeom>
          <a:noFill/>
        </p:spPr>
        <p:txBody>
          <a:bodyPr wrap="square" rtlCol="0">
            <a:spAutoFit/>
          </a:bodyPr>
          <a:lstStyle/>
          <a:p>
            <a:r>
              <a:rPr kumimoji="1" lang="ja-JP" altLang="en-US" sz="4800" dirty="0">
                <a:solidFill>
                  <a:schemeClr val="bg1"/>
                </a:solidFill>
              </a:rPr>
              <a:t>省略</a:t>
            </a:r>
            <a:endParaRPr kumimoji="1" lang="en-US" altLang="ja-JP" sz="4800" dirty="0">
              <a:solidFill>
                <a:schemeClr val="bg1"/>
              </a:solidFill>
            </a:endParaRPr>
          </a:p>
          <a:p>
            <a:r>
              <a:rPr lang="ja-JP" altLang="en-US" sz="4800" dirty="0">
                <a:solidFill>
                  <a:schemeClr val="bg1"/>
                </a:solidFill>
              </a:rPr>
              <a:t>③、⑥</a:t>
            </a:r>
            <a:endParaRPr lang="en-US" altLang="ja-JP" sz="4800" dirty="0">
              <a:solidFill>
                <a:schemeClr val="bg1"/>
              </a:solidFill>
            </a:endParaRPr>
          </a:p>
          <a:p>
            <a:r>
              <a:rPr kumimoji="1" lang="ja-JP" altLang="en-US" sz="4800" dirty="0">
                <a:solidFill>
                  <a:schemeClr val="bg1"/>
                </a:solidFill>
              </a:rPr>
              <a:t>最適化</a:t>
            </a:r>
            <a:endParaRPr kumimoji="1" lang="en-US" altLang="ja-JP" sz="6600" dirty="0">
              <a:solidFill>
                <a:schemeClr val="bg1"/>
              </a:solidFill>
            </a:endParaRPr>
          </a:p>
          <a:p>
            <a:r>
              <a:rPr kumimoji="1" lang="ja-JP" altLang="en-US" sz="5400" dirty="0">
                <a:solidFill>
                  <a:schemeClr val="bg1"/>
                </a:solidFill>
              </a:rPr>
              <a:t>④、⑦、⑧</a:t>
            </a:r>
            <a:endParaRPr kumimoji="1" lang="en-US" altLang="ja-JP" sz="5400" dirty="0">
              <a:solidFill>
                <a:schemeClr val="bg1"/>
              </a:solidFill>
            </a:endParaRPr>
          </a:p>
        </p:txBody>
      </p:sp>
    </p:spTree>
    <p:extLst>
      <p:ext uri="{BB962C8B-B14F-4D97-AF65-F5344CB8AC3E}">
        <p14:creationId xmlns:p14="http://schemas.microsoft.com/office/powerpoint/2010/main" val="985784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GDRec">
            <a:hlinkClick r:id="" action="ppaction://media"/>
            <a:extLst>
              <a:ext uri="{FF2B5EF4-FFF2-40B4-BE49-F238E27FC236}">
                <a16:creationId xmlns:a16="http://schemas.microsoft.com/office/drawing/2014/main" id="{97FFBEC1-A3A1-43FF-BDE6-52FEA6745A5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12192277" cy="6858000"/>
          </a:xfrm>
        </p:spPr>
      </p:pic>
      <p:sp>
        <p:nvSpPr>
          <p:cNvPr id="5" name="正方形/長方形 4">
            <a:extLst>
              <a:ext uri="{FF2B5EF4-FFF2-40B4-BE49-F238E27FC236}">
                <a16:creationId xmlns:a16="http://schemas.microsoft.com/office/drawing/2014/main" id="{4C7AFEED-0D82-45DC-98EA-0BD64D835650}"/>
              </a:ext>
            </a:extLst>
          </p:cNvPr>
          <p:cNvSpPr/>
          <p:nvPr/>
        </p:nvSpPr>
        <p:spPr>
          <a:xfrm>
            <a:off x="9315449" y="4000500"/>
            <a:ext cx="2771776" cy="2143125"/>
          </a:xfrm>
          <a:prstGeom prst="rect">
            <a:avLst/>
          </a:prstGeom>
          <a:gradFill flip="none" rotWithShape="1">
            <a:gsLst>
              <a:gs pos="0">
                <a:schemeClr val="accent4">
                  <a:lumMod val="60000"/>
                  <a:lumOff val="40000"/>
                  <a:shade val="30000"/>
                  <a:satMod val="115000"/>
                </a:schemeClr>
              </a:gs>
              <a:gs pos="50000">
                <a:schemeClr val="accent4">
                  <a:lumMod val="60000"/>
                  <a:lumOff val="40000"/>
                  <a:shade val="67500"/>
                  <a:satMod val="115000"/>
                </a:schemeClr>
              </a:gs>
              <a:gs pos="100000">
                <a:schemeClr val="accent4">
                  <a:lumMod val="60000"/>
                  <a:lumOff val="40000"/>
                  <a:shade val="100000"/>
                  <a:satMod val="115000"/>
                </a:schemeClr>
              </a:gs>
            </a:gsLst>
            <a:lin ang="2700000" scaled="1"/>
            <a:tileRect/>
          </a:gradFill>
        </p:spPr>
        <p:style>
          <a:lnRef idx="1">
            <a:schemeClr val="accent2"/>
          </a:lnRef>
          <a:fillRef idx="2">
            <a:schemeClr val="accent2"/>
          </a:fillRef>
          <a:effectRef idx="1">
            <a:schemeClr val="accent2"/>
          </a:effectRef>
          <a:fontRef idx="minor">
            <a:schemeClr val="dk1"/>
          </a:fontRef>
        </p:style>
        <p:txBody>
          <a:bodyPr rtlCol="0" anchor="ctr"/>
          <a:lstStyle/>
          <a:p>
            <a:pPr algn="ctr"/>
            <a:r>
              <a:rPr lang="ja-JP" altLang="en-US" sz="2000" b="1" dirty="0"/>
              <a:t>エクセルはいつでも</a:t>
            </a:r>
            <a:endParaRPr lang="en-US" altLang="ja-JP" sz="2000" b="1" dirty="0"/>
          </a:p>
          <a:p>
            <a:pPr algn="ctr"/>
            <a:r>
              <a:rPr kumimoji="1" lang="ja-JP" altLang="en-US" sz="2000" b="1" dirty="0"/>
              <a:t>どの生徒のでも見ることができます。</a:t>
            </a:r>
            <a:endParaRPr kumimoji="1" lang="en-US" altLang="ja-JP" sz="2000" b="1" dirty="0"/>
          </a:p>
          <a:p>
            <a:pPr algn="ctr"/>
            <a:r>
              <a:rPr lang="ja-JP" altLang="en-US" sz="2000" b="1" dirty="0"/>
              <a:t>タイマーは生徒も同じものをＰＣで使えるようにしています、</a:t>
            </a:r>
            <a:endParaRPr kumimoji="1" lang="en-US" altLang="ja-JP" sz="2000" b="1" dirty="0"/>
          </a:p>
        </p:txBody>
      </p:sp>
    </p:spTree>
    <p:extLst>
      <p:ext uri="{BB962C8B-B14F-4D97-AF65-F5344CB8AC3E}">
        <p14:creationId xmlns:p14="http://schemas.microsoft.com/office/powerpoint/2010/main" val="213354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1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114928" y="509049"/>
            <a:ext cx="11800551" cy="5909310"/>
          </a:xfrm>
          <a:prstGeom prst="rect">
            <a:avLst/>
          </a:prstGeom>
          <a:noFill/>
        </p:spPr>
        <p:txBody>
          <a:bodyPr wrap="square" rtlCol="0">
            <a:spAutoFit/>
          </a:bodyPr>
          <a:lstStyle/>
          <a:p>
            <a:r>
              <a:rPr lang="ja-JP" altLang="en-US" sz="5400" dirty="0">
                <a:solidFill>
                  <a:schemeClr val="bg1"/>
                </a:solidFill>
              </a:rPr>
              <a:t>複線型に変わった点</a:t>
            </a:r>
            <a:endParaRPr lang="en-US" altLang="ja-JP" sz="5400" dirty="0">
              <a:solidFill>
                <a:schemeClr val="bg1"/>
              </a:solidFill>
            </a:endParaRPr>
          </a:p>
          <a:p>
            <a:r>
              <a:rPr lang="ja-JP" altLang="en-US" sz="5400" dirty="0">
                <a:solidFill>
                  <a:schemeClr val="bg1"/>
                </a:solidFill>
              </a:rPr>
              <a:t>・プリント配布の待ち時間に</a:t>
            </a:r>
            <a:endParaRPr lang="en-US" altLang="ja-JP" sz="5400" dirty="0">
              <a:solidFill>
                <a:schemeClr val="bg1"/>
              </a:solidFill>
            </a:endParaRPr>
          </a:p>
          <a:p>
            <a:r>
              <a:rPr lang="ja-JP" altLang="en-US" sz="5400" dirty="0">
                <a:solidFill>
                  <a:schemeClr val="bg1"/>
                </a:solidFill>
              </a:rPr>
              <a:t>　読み始められる</a:t>
            </a:r>
            <a:endParaRPr lang="en-US" altLang="ja-JP" sz="5400" dirty="0">
              <a:solidFill>
                <a:schemeClr val="bg1"/>
              </a:solidFill>
            </a:endParaRPr>
          </a:p>
          <a:p>
            <a:pPr marL="622300" indent="-622300"/>
            <a:r>
              <a:rPr lang="ja-JP" altLang="en-US" sz="5400" dirty="0">
                <a:solidFill>
                  <a:schemeClr val="bg1"/>
                </a:solidFill>
              </a:rPr>
              <a:t>・表面が終わった生徒は裏面に挑戦できる</a:t>
            </a:r>
            <a:endParaRPr lang="en-US" altLang="ja-JP" sz="5400" dirty="0">
              <a:solidFill>
                <a:schemeClr val="bg1"/>
              </a:solidFill>
            </a:endParaRPr>
          </a:p>
          <a:p>
            <a:r>
              <a:rPr lang="ja-JP" altLang="en-US" sz="5400" dirty="0">
                <a:solidFill>
                  <a:schemeClr val="bg1"/>
                </a:solidFill>
              </a:rPr>
              <a:t>・欠席した場合も、自分でできる。</a:t>
            </a:r>
            <a:endParaRPr lang="en-US" altLang="ja-JP" sz="5400" dirty="0">
              <a:solidFill>
                <a:schemeClr val="bg1"/>
              </a:solidFill>
            </a:endParaRPr>
          </a:p>
          <a:p>
            <a:endParaRPr lang="en-US" altLang="ja-JP" sz="5400" dirty="0">
              <a:solidFill>
                <a:schemeClr val="bg1"/>
              </a:solidFill>
            </a:endParaRPr>
          </a:p>
        </p:txBody>
      </p:sp>
    </p:spTree>
    <p:extLst>
      <p:ext uri="{BB962C8B-B14F-4D97-AF65-F5344CB8AC3E}">
        <p14:creationId xmlns:p14="http://schemas.microsoft.com/office/powerpoint/2010/main" val="3425122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6555641"/>
          </a:xfrm>
          <a:prstGeom prst="rect">
            <a:avLst/>
          </a:prstGeom>
          <a:noFill/>
        </p:spPr>
        <p:txBody>
          <a:bodyPr wrap="square" rtlCol="0">
            <a:spAutoFit/>
          </a:bodyPr>
          <a:lstStyle/>
          <a:p>
            <a:r>
              <a:rPr lang="ja-JP" altLang="en-US" sz="6000" dirty="0">
                <a:solidFill>
                  <a:schemeClr val="bg1"/>
                </a:solidFill>
              </a:rPr>
              <a:t>さらに具体的な方法を共有②</a:t>
            </a:r>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まとめ系の学習</a:t>
            </a:r>
            <a:endParaRPr lang="en-US" altLang="ja-JP" sz="6000" dirty="0">
              <a:solidFill>
                <a:schemeClr val="bg1"/>
              </a:solidFill>
            </a:endParaRPr>
          </a:p>
          <a:p>
            <a:endParaRPr lang="en-US" altLang="ja-JP" sz="6000" dirty="0">
              <a:solidFill>
                <a:schemeClr val="bg1"/>
              </a:solidFill>
            </a:endParaRPr>
          </a:p>
          <a:p>
            <a:r>
              <a:rPr lang="en-US" altLang="ja-JP" sz="6000" dirty="0">
                <a:solidFill>
                  <a:schemeClr val="bg1"/>
                </a:solidFill>
              </a:rPr>
              <a:t>Steve Jobs </a:t>
            </a:r>
            <a:r>
              <a:rPr lang="ja-JP" altLang="en-US" sz="6000" dirty="0">
                <a:solidFill>
                  <a:schemeClr val="bg1"/>
                </a:solidFill>
              </a:rPr>
              <a:t>に関する</a:t>
            </a:r>
            <a:endParaRPr lang="en-US" altLang="ja-JP" sz="6000" dirty="0">
              <a:solidFill>
                <a:schemeClr val="bg1"/>
              </a:solidFill>
            </a:endParaRPr>
          </a:p>
          <a:p>
            <a:r>
              <a:rPr lang="ja-JP" altLang="en-US" sz="6000" dirty="0">
                <a:solidFill>
                  <a:schemeClr val="bg1"/>
                </a:solidFill>
              </a:rPr>
              <a:t>　　　　　　　　ブログを作る</a:t>
            </a:r>
            <a:endParaRPr lang="en-US" altLang="ja-JP" sz="6000" dirty="0">
              <a:solidFill>
                <a:schemeClr val="bg1"/>
              </a:solidFill>
            </a:endParaRPr>
          </a:p>
          <a:p>
            <a:endParaRPr lang="en-US" altLang="ja-JP" sz="6000" dirty="0">
              <a:solidFill>
                <a:schemeClr val="bg1"/>
              </a:solidFill>
            </a:endParaRPr>
          </a:p>
        </p:txBody>
      </p:sp>
    </p:spTree>
    <p:extLst>
      <p:ext uri="{BB962C8B-B14F-4D97-AF65-F5344CB8AC3E}">
        <p14:creationId xmlns:p14="http://schemas.microsoft.com/office/powerpoint/2010/main" val="39798455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英語スピーチ] スティーブジョブズ 2005スタンフォード大学卒業式演説_ スティーブジョブズスピーチ _ steve jobs _ 日本語字幕 _ 英語字幕 _ Full speech">
            <a:hlinkClick r:id="" action="ppaction://media"/>
            <a:extLst>
              <a:ext uri="{FF2B5EF4-FFF2-40B4-BE49-F238E27FC236}">
                <a16:creationId xmlns:a16="http://schemas.microsoft.com/office/drawing/2014/main" id="{B2DAD7FD-DB0D-4986-A2CF-7F6DD7B4278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781872" y="3068168"/>
            <a:ext cx="4289703" cy="2412903"/>
          </a:xfrm>
        </p:spPr>
      </p:pic>
      <p:pic>
        <p:nvPicPr>
          <p:cNvPr id="5" name="図 4">
            <a:extLst>
              <a:ext uri="{FF2B5EF4-FFF2-40B4-BE49-F238E27FC236}">
                <a16:creationId xmlns:a16="http://schemas.microsoft.com/office/drawing/2014/main" id="{FC832DE0-06B6-4801-B23E-AA67DC76032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304606" y="158424"/>
            <a:ext cx="3886894" cy="2888219"/>
          </a:xfrm>
          <a:prstGeom prst="rect">
            <a:avLst/>
          </a:prstGeom>
        </p:spPr>
      </p:pic>
      <p:pic>
        <p:nvPicPr>
          <p:cNvPr id="7" name="図 6">
            <a:extLst>
              <a:ext uri="{FF2B5EF4-FFF2-40B4-BE49-F238E27FC236}">
                <a16:creationId xmlns:a16="http://schemas.microsoft.com/office/drawing/2014/main" id="{12EC4D10-CC1F-4779-BC8E-8C11A7561D6E}"/>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8191500" y="136899"/>
            <a:ext cx="4000500" cy="2909744"/>
          </a:xfrm>
          <a:prstGeom prst="rect">
            <a:avLst/>
          </a:prstGeom>
        </p:spPr>
      </p:pic>
      <p:sp>
        <p:nvSpPr>
          <p:cNvPr id="10" name="テキスト ボックス 9">
            <a:extLst>
              <a:ext uri="{FF2B5EF4-FFF2-40B4-BE49-F238E27FC236}">
                <a16:creationId xmlns:a16="http://schemas.microsoft.com/office/drawing/2014/main" id="{E12BDEAC-2D40-4F63-907B-9095B3E9256B}"/>
              </a:ext>
            </a:extLst>
          </p:cNvPr>
          <p:cNvSpPr txBox="1"/>
          <p:nvPr/>
        </p:nvSpPr>
        <p:spPr>
          <a:xfrm>
            <a:off x="353457" y="381421"/>
            <a:ext cx="3647044" cy="6494085"/>
          </a:xfrm>
          <a:prstGeom prst="rect">
            <a:avLst/>
          </a:prstGeom>
          <a:noFill/>
        </p:spPr>
        <p:txBody>
          <a:bodyPr wrap="square">
            <a:spAutoFit/>
          </a:bodyPr>
          <a:lstStyle/>
          <a:p>
            <a:r>
              <a:rPr lang="ja-JP" altLang="en-US" sz="6000" dirty="0">
                <a:solidFill>
                  <a:schemeClr val="bg1"/>
                </a:solidFill>
              </a:rPr>
              <a:t>教科書</a:t>
            </a:r>
            <a:endParaRPr lang="en-US" altLang="ja-JP" sz="6000" dirty="0">
              <a:solidFill>
                <a:schemeClr val="bg1"/>
              </a:solidFill>
            </a:endParaRPr>
          </a:p>
          <a:p>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動画</a:t>
            </a:r>
            <a:endParaRPr lang="en-US" altLang="ja-JP" sz="6000" dirty="0">
              <a:solidFill>
                <a:schemeClr val="bg1"/>
              </a:solidFill>
            </a:endParaRPr>
          </a:p>
          <a:p>
            <a:endParaRPr lang="en-US" altLang="ja-JP" sz="6000" dirty="0">
              <a:solidFill>
                <a:schemeClr val="bg1"/>
              </a:solidFill>
            </a:endParaRPr>
          </a:p>
          <a:p>
            <a:r>
              <a:rPr lang="en-US" altLang="ja-JP" sz="6000" dirty="0">
                <a:solidFill>
                  <a:schemeClr val="bg1"/>
                </a:solidFill>
              </a:rPr>
              <a:t>web</a:t>
            </a:r>
          </a:p>
          <a:p>
            <a:pPr>
              <a:tabLst>
                <a:tab pos="1168400" algn="l"/>
              </a:tabLst>
            </a:pPr>
            <a:r>
              <a:rPr lang="ja-JP" altLang="en-US" sz="2800" dirty="0">
                <a:solidFill>
                  <a:schemeClr val="bg1"/>
                </a:solidFill>
              </a:rPr>
              <a:t>から調べたことを</a:t>
            </a:r>
            <a:endParaRPr lang="en-US" altLang="ja-JP" sz="2800" dirty="0">
              <a:solidFill>
                <a:schemeClr val="bg1"/>
              </a:solidFill>
            </a:endParaRPr>
          </a:p>
          <a:p>
            <a:pPr>
              <a:tabLst>
                <a:tab pos="1168400" algn="l"/>
              </a:tabLst>
            </a:pPr>
            <a:r>
              <a:rPr lang="ja-JP" altLang="en-US" sz="2800" dirty="0">
                <a:solidFill>
                  <a:schemeClr val="bg1"/>
                </a:solidFill>
              </a:rPr>
              <a:t>ブログにする</a:t>
            </a:r>
            <a:endParaRPr lang="ja-JP" altLang="en-US" sz="6000" dirty="0">
              <a:solidFill>
                <a:schemeClr val="bg1"/>
              </a:solidFill>
            </a:endParaRPr>
          </a:p>
        </p:txBody>
      </p:sp>
      <p:pic>
        <p:nvPicPr>
          <p:cNvPr id="12" name="図 11">
            <a:extLst>
              <a:ext uri="{FF2B5EF4-FFF2-40B4-BE49-F238E27FC236}">
                <a16:creationId xmlns:a16="http://schemas.microsoft.com/office/drawing/2014/main" id="{E2ACA6BA-F8AD-4A9F-806B-85950A7FED5C}"/>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4304606" y="4753840"/>
            <a:ext cx="3647044" cy="1959100"/>
          </a:xfrm>
          <a:prstGeom prst="rect">
            <a:avLst/>
          </a:prstGeom>
        </p:spPr>
      </p:pic>
    </p:spTree>
    <p:extLst>
      <p:ext uri="{BB962C8B-B14F-4D97-AF65-F5344CB8AC3E}">
        <p14:creationId xmlns:p14="http://schemas.microsoft.com/office/powerpoint/2010/main" val="2603711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103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ボックス 4"/>
          <p:cNvSpPr txBox="1"/>
          <p:nvPr/>
        </p:nvSpPr>
        <p:spPr>
          <a:xfrm>
            <a:off x="1267570" y="155492"/>
            <a:ext cx="9692468" cy="475310"/>
          </a:xfrm>
          <a:prstGeom prst="rect">
            <a:avLst/>
          </a:prstGeom>
          <a:solidFill>
            <a:schemeClr val="bg2"/>
          </a:solidFill>
          <a:ln w="12700">
            <a:noFill/>
            <a:prstDash val="dash"/>
          </a:ln>
        </p:spPr>
        <p:txBody>
          <a:bodyPr wrap="square" lIns="82918" tIns="41459" rIns="82918" bIns="41459" rtlCol="0" anchor="t">
            <a:spAutoFit/>
          </a:bodyPr>
          <a:lstStyle/>
          <a:p>
            <a:pPr>
              <a:lnSpc>
                <a:spcPts val="3446"/>
              </a:lnSpc>
              <a:defRPr/>
            </a:pPr>
            <a:r>
              <a:rPr lang="ja-JP" altLang="en-US" sz="2539" b="1" dirty="0">
                <a:latin typeface="Meiryo UI"/>
                <a:ea typeface="Meiryo UI"/>
              </a:rPr>
              <a:t>　　</a:t>
            </a:r>
            <a:r>
              <a:rPr lang="en-US" altLang="ja-JP" sz="2539" b="1" dirty="0">
                <a:latin typeface="Meiryo UI"/>
                <a:ea typeface="Meiryo UI"/>
              </a:rPr>
              <a:t>【</a:t>
            </a:r>
            <a:r>
              <a:rPr lang="ja-JP" altLang="en-US" sz="2539" b="1" dirty="0">
                <a:latin typeface="Meiryo UI"/>
                <a:ea typeface="Meiryo UI"/>
              </a:rPr>
              <a:t>　英語　　　太秦中学校　　３学年　</a:t>
            </a:r>
            <a:r>
              <a:rPr lang="en-US" altLang="ja-JP" sz="2539" b="1" dirty="0">
                <a:latin typeface="Meiryo UI"/>
                <a:ea typeface="Meiryo UI"/>
              </a:rPr>
              <a:t>】</a:t>
            </a:r>
          </a:p>
        </p:txBody>
      </p:sp>
      <p:sp>
        <p:nvSpPr>
          <p:cNvPr id="17" name="テキスト ボックス 16"/>
          <p:cNvSpPr txBox="1"/>
          <p:nvPr/>
        </p:nvSpPr>
        <p:spPr>
          <a:xfrm>
            <a:off x="1408976" y="1021369"/>
            <a:ext cx="9374049" cy="456215"/>
          </a:xfrm>
          <a:prstGeom prst="rect">
            <a:avLst/>
          </a:prstGeom>
          <a:noFill/>
          <a:ln w="12700">
            <a:solidFill>
              <a:schemeClr val="tx1"/>
            </a:solidFill>
            <a:prstDash val="dash"/>
          </a:ln>
        </p:spPr>
        <p:txBody>
          <a:bodyPr wrap="square" rtlCol="0">
            <a:spAutoFit/>
          </a:bodyPr>
          <a:lstStyle/>
          <a:p>
            <a:pPr defTabSz="450578" eaLnBrk="0" fontAlgn="base" hangingPunct="0">
              <a:lnSpc>
                <a:spcPts val="3446"/>
              </a:lnSpc>
              <a:spcBef>
                <a:spcPct val="0"/>
              </a:spcBef>
              <a:spcAft>
                <a:spcPct val="0"/>
              </a:spcAft>
              <a:defRPr/>
            </a:pPr>
            <a:r>
              <a:rPr lang="ja-JP" altLang="en-US" sz="1451" dirty="0">
                <a:solidFill>
                  <a:schemeClr val="bg1"/>
                </a:solidFill>
                <a:latin typeface="Meiryo UI" panose="020B0604030504040204" pitchFamily="50" charset="-128"/>
                <a:ea typeface="Meiryo UI" panose="020B0604030504040204" pitchFamily="50" charset="-128"/>
              </a:rPr>
              <a:t>　</a:t>
            </a:r>
            <a:r>
              <a:rPr lang="en-US" altLang="ja-JP" sz="1451" dirty="0">
                <a:solidFill>
                  <a:schemeClr val="bg1"/>
                </a:solidFill>
                <a:latin typeface="Meiryo UI" panose="020B0604030504040204" pitchFamily="50" charset="-128"/>
                <a:ea typeface="Meiryo UI" panose="020B0604030504040204" pitchFamily="50" charset="-128"/>
              </a:rPr>
              <a:t>Let’s Read 3 A Graduation Gift from Steve Jobs</a:t>
            </a:r>
            <a:endParaRPr lang="en-US" altLang="ja-JP" sz="1632" dirty="0">
              <a:solidFill>
                <a:schemeClr val="bg1"/>
              </a:solidFill>
              <a:latin typeface="Meiryo UI" panose="020B0604030504040204" pitchFamily="50" charset="-128"/>
              <a:ea typeface="Meiryo UI" panose="020B0604030504040204" pitchFamily="50" charset="-128"/>
            </a:endParaRPr>
          </a:p>
        </p:txBody>
      </p:sp>
      <p:sp>
        <p:nvSpPr>
          <p:cNvPr id="19" name="テキスト ボックス 18"/>
          <p:cNvSpPr txBox="1"/>
          <p:nvPr/>
        </p:nvSpPr>
        <p:spPr>
          <a:xfrm>
            <a:off x="1408976" y="3713835"/>
            <a:ext cx="9374048" cy="896849"/>
          </a:xfrm>
          <a:prstGeom prst="rect">
            <a:avLst/>
          </a:prstGeom>
          <a:noFill/>
          <a:ln w="12700">
            <a:solidFill>
              <a:schemeClr val="tx1"/>
            </a:solidFill>
            <a:prstDash val="dash"/>
          </a:ln>
        </p:spPr>
        <p:txBody>
          <a:bodyPr wrap="square" rtlCol="0">
            <a:spAutoFit/>
          </a:bodyPr>
          <a:lstStyle/>
          <a:p>
            <a:pPr>
              <a:lnSpc>
                <a:spcPts val="3446"/>
              </a:lnSpc>
              <a:defRPr/>
            </a:pPr>
            <a:r>
              <a:rPr lang="ja-JP" altLang="en-US" sz="1451" spc="-91" dirty="0">
                <a:solidFill>
                  <a:schemeClr val="bg1"/>
                </a:solidFill>
                <a:latin typeface="Meiryo UI" panose="020B0604030504040204" pitchFamily="50" charset="-128"/>
                <a:ea typeface="Meiryo UI" panose="020B0604030504040204" pitchFamily="50" charset="-128"/>
              </a:rPr>
              <a:t>　</a:t>
            </a:r>
            <a:r>
              <a:rPr lang="ja-JP" altLang="en-US" sz="1632" spc="-91" dirty="0">
                <a:solidFill>
                  <a:schemeClr val="bg1"/>
                </a:solidFill>
                <a:latin typeface="Meiryo UI" panose="020B0604030504040204" pitchFamily="50" charset="-128"/>
                <a:ea typeface="Meiryo UI" panose="020B0604030504040204" pitchFamily="50" charset="-128"/>
              </a:rPr>
              <a:t>◆生徒が作成している途中のものを参照できるようにした。</a:t>
            </a:r>
            <a:endParaRPr lang="en-US" altLang="ja-JP" sz="1632" dirty="0">
              <a:solidFill>
                <a:schemeClr val="bg1"/>
              </a:solidFill>
              <a:latin typeface="Meiryo UI" panose="020B0604030504040204" pitchFamily="50" charset="-128"/>
              <a:ea typeface="Meiryo UI" panose="020B0604030504040204" pitchFamily="50" charset="-128"/>
            </a:endParaRPr>
          </a:p>
          <a:p>
            <a:pPr>
              <a:lnSpc>
                <a:spcPts val="3446"/>
              </a:lnSpc>
              <a:defRPr/>
            </a:pPr>
            <a:r>
              <a:rPr lang="ja-JP" altLang="en-US" sz="1632" spc="-91" dirty="0">
                <a:solidFill>
                  <a:schemeClr val="bg1"/>
                </a:solidFill>
                <a:latin typeface="Meiryo UI" panose="020B0604030504040204" pitchFamily="50" charset="-128"/>
                <a:ea typeface="Meiryo UI" panose="020B0604030504040204" pitchFamily="50" charset="-128"/>
              </a:rPr>
              <a:t>　◆</a:t>
            </a:r>
            <a:r>
              <a:rPr lang="en-US" altLang="ja-JP" sz="1632" spc="-91" dirty="0">
                <a:solidFill>
                  <a:schemeClr val="bg1"/>
                </a:solidFill>
                <a:latin typeface="Meiryo UI" panose="020B0604030504040204" pitchFamily="50" charset="-128"/>
                <a:ea typeface="Meiryo UI" panose="020B0604030504040204" pitchFamily="50" charset="-128"/>
              </a:rPr>
              <a:t>Sway</a:t>
            </a:r>
            <a:r>
              <a:rPr lang="ja-JP" altLang="en-US" sz="1632" spc="-91" dirty="0">
                <a:solidFill>
                  <a:schemeClr val="bg1"/>
                </a:solidFill>
                <a:latin typeface="Meiryo UI" panose="020B0604030504040204" pitchFamily="50" charset="-128"/>
                <a:ea typeface="Meiryo UI" panose="020B0604030504040204" pitchFamily="50" charset="-128"/>
              </a:rPr>
              <a:t>のリンクを入れた</a:t>
            </a:r>
            <a:r>
              <a:rPr lang="en-US" altLang="ja-JP" sz="1632" spc="-91" dirty="0">
                <a:solidFill>
                  <a:schemeClr val="bg1"/>
                </a:solidFill>
                <a:latin typeface="Meiryo UI" panose="020B0604030504040204" pitchFamily="50" charset="-128"/>
                <a:ea typeface="Meiryo UI" panose="020B0604030504040204" pitchFamily="50" charset="-128"/>
              </a:rPr>
              <a:t>web</a:t>
            </a:r>
            <a:r>
              <a:rPr lang="ja-JP" altLang="en-US" sz="1632" spc="-91" dirty="0">
                <a:solidFill>
                  <a:schemeClr val="bg1"/>
                </a:solidFill>
                <a:latin typeface="Meiryo UI" panose="020B0604030504040204" pitchFamily="50" charset="-128"/>
                <a:ea typeface="Meiryo UI" panose="020B0604030504040204" pitchFamily="50" charset="-128"/>
              </a:rPr>
              <a:t>カードを提出することで、いつでも生徒が作成中のブログを見られるようにした。</a:t>
            </a:r>
            <a:endParaRPr lang="en-US" altLang="ja-JP" sz="1632" dirty="0">
              <a:solidFill>
                <a:schemeClr val="bg1"/>
              </a:solidFill>
              <a:latin typeface="Meiryo UI" panose="020B0604030504040204" pitchFamily="50" charset="-128"/>
              <a:ea typeface="Meiryo UI" panose="020B0604030504040204" pitchFamily="50" charset="-128"/>
            </a:endParaRPr>
          </a:p>
        </p:txBody>
      </p:sp>
      <p:sp>
        <p:nvSpPr>
          <p:cNvPr id="25" name="テキスト ボックス 24"/>
          <p:cNvSpPr txBox="1"/>
          <p:nvPr/>
        </p:nvSpPr>
        <p:spPr>
          <a:xfrm>
            <a:off x="1408976" y="1869189"/>
            <a:ext cx="9374049" cy="1445385"/>
          </a:xfrm>
          <a:prstGeom prst="rect">
            <a:avLst/>
          </a:prstGeom>
          <a:noFill/>
          <a:ln w="12700">
            <a:solidFill>
              <a:schemeClr val="tx1"/>
            </a:solidFill>
            <a:prstDash val="dash"/>
          </a:ln>
        </p:spPr>
        <p:txBody>
          <a:bodyPr wrap="square" rtlCol="0">
            <a:noAutofit/>
          </a:bodyPr>
          <a:lstStyle/>
          <a:p>
            <a:pPr defTabSz="450578" eaLnBrk="0" fontAlgn="base" hangingPunct="0">
              <a:lnSpc>
                <a:spcPts val="3446"/>
              </a:lnSpc>
              <a:spcBef>
                <a:spcPct val="0"/>
              </a:spcBef>
              <a:spcAft>
                <a:spcPct val="0"/>
              </a:spcAft>
              <a:defRPr/>
            </a:pPr>
            <a:r>
              <a:rPr lang="ja-JP" altLang="en-US" sz="1451" dirty="0">
                <a:solidFill>
                  <a:schemeClr val="bg1"/>
                </a:solidFill>
                <a:latin typeface="Meiryo UI" panose="020B0604030504040204" pitchFamily="50" charset="-128"/>
                <a:ea typeface="Meiryo UI" panose="020B0604030504040204" pitchFamily="50" charset="-128"/>
              </a:rPr>
              <a:t>　● 目標：</a:t>
            </a:r>
            <a:r>
              <a:rPr lang="en-US" altLang="ja-JP" sz="1451" dirty="0">
                <a:solidFill>
                  <a:schemeClr val="bg1"/>
                </a:solidFill>
                <a:latin typeface="Meiryo UI" panose="020B0604030504040204" pitchFamily="50" charset="-128"/>
                <a:ea typeface="Meiryo UI" panose="020B0604030504040204" pitchFamily="50" charset="-128"/>
              </a:rPr>
              <a:t>Steve Jobs</a:t>
            </a:r>
            <a:r>
              <a:rPr lang="ja-JP" altLang="en-US" sz="1451" dirty="0">
                <a:solidFill>
                  <a:schemeClr val="bg1"/>
                </a:solidFill>
                <a:latin typeface="Meiryo UI" panose="020B0604030504040204" pitchFamily="50" charset="-128"/>
                <a:ea typeface="Meiryo UI" panose="020B0604030504040204" pitchFamily="50" charset="-128"/>
              </a:rPr>
              <a:t> のスピーチの要約を読み、学んだことを表現できる。</a:t>
            </a:r>
            <a:endParaRPr lang="en-US" altLang="ja-JP" sz="1451" dirty="0">
              <a:solidFill>
                <a:schemeClr val="bg1"/>
              </a:solidFill>
              <a:latin typeface="Meiryo UI" panose="020B0604030504040204" pitchFamily="50" charset="-128"/>
              <a:ea typeface="Meiryo UI" panose="020B0604030504040204" pitchFamily="50" charset="-128"/>
            </a:endParaRPr>
          </a:p>
          <a:p>
            <a:pPr defTabSz="450578" eaLnBrk="0" fontAlgn="base" hangingPunct="0">
              <a:lnSpc>
                <a:spcPts val="3446"/>
              </a:lnSpc>
              <a:spcBef>
                <a:spcPct val="0"/>
              </a:spcBef>
              <a:spcAft>
                <a:spcPct val="0"/>
              </a:spcAft>
              <a:defRPr/>
            </a:pPr>
            <a:r>
              <a:rPr lang="ja-JP" altLang="en-US" sz="1451" dirty="0">
                <a:solidFill>
                  <a:schemeClr val="bg1"/>
                </a:solidFill>
                <a:latin typeface="Meiryo UI" panose="020B0604030504040204" pitchFamily="50" charset="-128"/>
                <a:ea typeface="Meiryo UI" panose="020B0604030504040204" pitchFamily="50" charset="-128"/>
              </a:rPr>
              <a:t>　● 手段①：</a:t>
            </a:r>
            <a:r>
              <a:rPr lang="en-US" altLang="ja-JP" sz="1451" dirty="0">
                <a:solidFill>
                  <a:schemeClr val="bg1"/>
                </a:solidFill>
                <a:latin typeface="Meiryo UI" panose="020B0604030504040204" pitchFamily="50" charset="-128"/>
                <a:ea typeface="Meiryo UI" panose="020B0604030504040204" pitchFamily="50" charset="-128"/>
              </a:rPr>
              <a:t>Microsoft Sway</a:t>
            </a:r>
            <a:r>
              <a:rPr lang="ja-JP" altLang="en-US" sz="1451" dirty="0">
                <a:solidFill>
                  <a:schemeClr val="bg1"/>
                </a:solidFill>
                <a:latin typeface="Meiryo UI" panose="020B0604030504040204" pitchFamily="50" charset="-128"/>
                <a:ea typeface="Meiryo UI" panose="020B0604030504040204" pitchFamily="50" charset="-128"/>
              </a:rPr>
              <a:t>を用いて、ブログを作成する。</a:t>
            </a:r>
            <a:endParaRPr lang="en-US" altLang="ja-JP" sz="1451" dirty="0">
              <a:solidFill>
                <a:schemeClr val="bg1"/>
              </a:solidFill>
              <a:latin typeface="Meiryo UI" panose="020B0604030504040204" pitchFamily="50" charset="-128"/>
              <a:ea typeface="Meiryo UI" panose="020B0604030504040204" pitchFamily="50" charset="-128"/>
            </a:endParaRPr>
          </a:p>
          <a:p>
            <a:pPr defTabSz="450578" eaLnBrk="0" fontAlgn="base" hangingPunct="0">
              <a:lnSpc>
                <a:spcPts val="3446"/>
              </a:lnSpc>
              <a:spcBef>
                <a:spcPct val="0"/>
              </a:spcBef>
              <a:spcAft>
                <a:spcPct val="0"/>
              </a:spcAft>
              <a:defRPr/>
            </a:pPr>
            <a:r>
              <a:rPr lang="ja-JP" altLang="en-US" sz="1451" dirty="0">
                <a:solidFill>
                  <a:schemeClr val="bg1"/>
                </a:solidFill>
                <a:latin typeface="Meiryo UI" panose="020B0604030504040204" pitchFamily="50" charset="-128"/>
                <a:ea typeface="Meiryo UI" panose="020B0604030504040204" pitchFamily="50" charset="-128"/>
              </a:rPr>
              <a:t>　●</a:t>
            </a:r>
            <a:r>
              <a:rPr lang="en-US" altLang="ja-JP" sz="1451" dirty="0">
                <a:solidFill>
                  <a:schemeClr val="bg1"/>
                </a:solidFill>
                <a:latin typeface="Meiryo UI" panose="020B0604030504040204" pitchFamily="50" charset="-128"/>
                <a:ea typeface="Meiryo UI" panose="020B0604030504040204" pitchFamily="50" charset="-128"/>
              </a:rPr>
              <a:t> </a:t>
            </a:r>
            <a:r>
              <a:rPr lang="ja-JP" altLang="en-US" sz="1451" dirty="0">
                <a:solidFill>
                  <a:schemeClr val="bg1"/>
                </a:solidFill>
                <a:latin typeface="Meiryo UI" panose="020B0604030504040204" pitchFamily="50" charset="-128"/>
                <a:ea typeface="Meiryo UI" panose="020B0604030504040204" pitchFamily="50" charset="-128"/>
              </a:rPr>
              <a:t>手段②：ロイロノートの提出箱を用いて、ブログを共有する。</a:t>
            </a:r>
            <a:endParaRPr lang="en-US" altLang="ja-JP" sz="1451" dirty="0">
              <a:solidFill>
                <a:schemeClr val="bg1"/>
              </a:solidFill>
              <a:latin typeface="Meiryo UI" panose="020B0604030504040204" pitchFamily="50" charset="-128"/>
              <a:ea typeface="Meiryo UI" panose="020B0604030504040204" pitchFamily="50" charset="-128"/>
            </a:endParaRPr>
          </a:p>
        </p:txBody>
      </p:sp>
      <p:sp>
        <p:nvSpPr>
          <p:cNvPr id="20" name="テキスト ボックス 19"/>
          <p:cNvSpPr txBox="1"/>
          <p:nvPr/>
        </p:nvSpPr>
        <p:spPr>
          <a:xfrm>
            <a:off x="1424668" y="1514473"/>
            <a:ext cx="7041546" cy="371512"/>
          </a:xfrm>
          <a:prstGeom prst="rect">
            <a:avLst/>
          </a:prstGeom>
          <a:noFill/>
        </p:spPr>
        <p:txBody>
          <a:bodyPr wrap="square" rtlCol="0">
            <a:spAutoFit/>
          </a:bodyPr>
          <a:lstStyle/>
          <a:p>
            <a:pPr lvl="0">
              <a:defRPr/>
            </a:pPr>
            <a:r>
              <a:rPr lang="ja-JP" altLang="en-US" sz="1814" b="1" dirty="0">
                <a:solidFill>
                  <a:schemeClr val="bg1"/>
                </a:solidFill>
                <a:latin typeface="Meiryo UI" panose="020B0604030504040204" pitchFamily="50" charset="-128"/>
                <a:ea typeface="Meiryo UI" panose="020B0604030504040204" pitchFamily="50" charset="-128"/>
              </a:rPr>
              <a:t>事例の概要（</a:t>
            </a:r>
            <a:r>
              <a:rPr lang="en-US" altLang="ja-JP" sz="1814" b="1" dirty="0">
                <a:solidFill>
                  <a:schemeClr val="bg1"/>
                </a:solidFill>
                <a:latin typeface="Meiryo UI" panose="020B0604030504040204" pitchFamily="50" charset="-128"/>
                <a:ea typeface="Meiryo UI" panose="020B0604030504040204" pitchFamily="50" charset="-128"/>
              </a:rPr>
              <a:t>ICT</a:t>
            </a:r>
            <a:r>
              <a:rPr lang="ja-JP" altLang="en-US" sz="1814" b="1" dirty="0">
                <a:solidFill>
                  <a:schemeClr val="bg1"/>
                </a:solidFill>
                <a:latin typeface="Meiryo UI" panose="020B0604030504040204" pitchFamily="50" charset="-128"/>
                <a:ea typeface="Meiryo UI" panose="020B0604030504040204" pitchFamily="50" charset="-128"/>
              </a:rPr>
              <a:t>活用場面の学習展開）</a:t>
            </a:r>
          </a:p>
        </p:txBody>
      </p:sp>
      <p:sp>
        <p:nvSpPr>
          <p:cNvPr id="21" name="テキスト ボックス 20"/>
          <p:cNvSpPr txBox="1"/>
          <p:nvPr/>
        </p:nvSpPr>
        <p:spPr>
          <a:xfrm>
            <a:off x="1393283" y="3332794"/>
            <a:ext cx="6748189" cy="371512"/>
          </a:xfrm>
          <a:prstGeom prst="rect">
            <a:avLst/>
          </a:prstGeom>
          <a:noFill/>
        </p:spPr>
        <p:txBody>
          <a:bodyPr wrap="square" rtlCol="0">
            <a:spAutoFit/>
          </a:bodyPr>
          <a:lstStyle/>
          <a:p>
            <a:pPr lvl="0">
              <a:defRPr/>
            </a:pPr>
            <a:r>
              <a:rPr lang="en-US" altLang="ja-JP" sz="1814" b="1" dirty="0">
                <a:solidFill>
                  <a:schemeClr val="bg1"/>
                </a:solidFill>
                <a:latin typeface="Meiryo UI" panose="020B0604030504040204" pitchFamily="50" charset="-128"/>
                <a:ea typeface="Meiryo UI" panose="020B0604030504040204" pitchFamily="50" charset="-128"/>
              </a:rPr>
              <a:t>ICT</a:t>
            </a:r>
            <a:r>
              <a:rPr lang="ja-JP" altLang="en-US" sz="1814" b="1" dirty="0">
                <a:solidFill>
                  <a:schemeClr val="bg1"/>
                </a:solidFill>
                <a:latin typeface="Meiryo UI" panose="020B0604030504040204" pitchFamily="50" charset="-128"/>
                <a:ea typeface="Meiryo UI" panose="020B0604030504040204" pitchFamily="50" charset="-128"/>
              </a:rPr>
              <a:t>活用のポイント（活用の効果や工夫したところ、苦労したところ）</a:t>
            </a:r>
          </a:p>
        </p:txBody>
      </p:sp>
      <p:sp>
        <p:nvSpPr>
          <p:cNvPr id="32" name="テキスト ボックス 31"/>
          <p:cNvSpPr txBox="1"/>
          <p:nvPr/>
        </p:nvSpPr>
        <p:spPr>
          <a:xfrm>
            <a:off x="1424668" y="635241"/>
            <a:ext cx="3888075" cy="371512"/>
          </a:xfrm>
          <a:prstGeom prst="rect">
            <a:avLst/>
          </a:prstGeom>
          <a:noFill/>
        </p:spPr>
        <p:txBody>
          <a:bodyPr wrap="square" rtlCol="0">
            <a:spAutoFit/>
          </a:bodyPr>
          <a:lstStyle/>
          <a:p>
            <a:pPr defTabSz="450578" eaLnBrk="0" fontAlgn="base" hangingPunct="0">
              <a:spcBef>
                <a:spcPct val="0"/>
              </a:spcBef>
              <a:spcAft>
                <a:spcPct val="0"/>
              </a:spcAft>
              <a:defRPr/>
            </a:pPr>
            <a:r>
              <a:rPr lang="ja-JP" altLang="en-US" sz="1814" b="1" dirty="0">
                <a:solidFill>
                  <a:schemeClr val="bg1"/>
                </a:solidFill>
                <a:latin typeface="Meiryo UI" panose="020B0604030504040204" pitchFamily="50" charset="-128"/>
                <a:ea typeface="Meiryo UI" panose="020B0604030504040204" pitchFamily="50" charset="-128"/>
              </a:rPr>
              <a:t>＜単元・題材名＞</a:t>
            </a:r>
            <a:endParaRPr lang="en-US" altLang="ja-JP" sz="1814" b="1" dirty="0">
              <a:solidFill>
                <a:schemeClr val="bg1"/>
              </a:solidFill>
              <a:latin typeface="Meiryo UI" panose="020B0604030504040204" pitchFamily="50" charset="-128"/>
              <a:ea typeface="Meiryo UI" panose="020B0604030504040204" pitchFamily="50" charset="-128"/>
            </a:endParaRPr>
          </a:p>
        </p:txBody>
      </p:sp>
      <p:sp>
        <p:nvSpPr>
          <p:cNvPr id="29" name="正方形/長方形 28"/>
          <p:cNvSpPr/>
          <p:nvPr/>
        </p:nvSpPr>
        <p:spPr>
          <a:xfrm>
            <a:off x="1487229" y="5091146"/>
            <a:ext cx="2198501" cy="1503418"/>
          </a:xfrm>
          <a:prstGeom prst="rect">
            <a:avLst/>
          </a:prstGeom>
          <a:noFill/>
          <a:ln w="28575">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0578" eaLnBrk="0" fontAlgn="base" hangingPunct="0">
              <a:spcBef>
                <a:spcPct val="0"/>
              </a:spcBef>
              <a:spcAft>
                <a:spcPct val="0"/>
              </a:spcAft>
              <a:defRPr/>
            </a:pPr>
            <a:endParaRPr lang="ja-JP" altLang="en-US" sz="1632">
              <a:solidFill>
                <a:prstClr val="white"/>
              </a:solidFill>
              <a:latin typeface="Calibri"/>
              <a:ea typeface="ＭＳ Ｐゴシック" panose="020B0600070205080204" pitchFamily="50" charset="-128"/>
            </a:endParaRPr>
          </a:p>
        </p:txBody>
      </p:sp>
      <p:sp>
        <p:nvSpPr>
          <p:cNvPr id="40" name="テキスト ボックス 39"/>
          <p:cNvSpPr txBox="1"/>
          <p:nvPr/>
        </p:nvSpPr>
        <p:spPr>
          <a:xfrm>
            <a:off x="1435403" y="4614068"/>
            <a:ext cx="2179342" cy="447045"/>
          </a:xfrm>
          <a:prstGeom prst="rect">
            <a:avLst/>
          </a:prstGeom>
          <a:no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1088" dirty="0">
                <a:solidFill>
                  <a:schemeClr val="bg1"/>
                </a:solidFill>
                <a:latin typeface="Meiryo UI" panose="020B0604030504040204" pitchFamily="50" charset="-128"/>
                <a:ea typeface="Meiryo UI" panose="020B0604030504040204" pitchFamily="50" charset="-128"/>
              </a:rPr>
              <a:t>【</a:t>
            </a:r>
            <a:r>
              <a:rPr lang="ja-JP" altLang="en-US" sz="1088" dirty="0">
                <a:solidFill>
                  <a:schemeClr val="bg1"/>
                </a:solidFill>
                <a:latin typeface="Meiryo UI" panose="020B0604030504040204" pitchFamily="50" charset="-128"/>
                <a:ea typeface="Meiryo UI" panose="020B0604030504040204" pitchFamily="50" charset="-128"/>
              </a:rPr>
              <a:t>　写真①　ロイロの提出箱で共有</a:t>
            </a:r>
            <a:r>
              <a:rPr lang="en-US" altLang="ja-JP" sz="1088" dirty="0">
                <a:solidFill>
                  <a:schemeClr val="bg1"/>
                </a:solidFill>
                <a:latin typeface="Meiryo UI" panose="020B0604030504040204" pitchFamily="50" charset="-128"/>
                <a:ea typeface="Meiryo UI" panose="020B0604030504040204" pitchFamily="50" charset="-128"/>
              </a:rPr>
              <a:t>】</a:t>
            </a:r>
          </a:p>
        </p:txBody>
      </p:sp>
      <p:sp>
        <p:nvSpPr>
          <p:cNvPr id="41" name="テキスト ボックス 40"/>
          <p:cNvSpPr txBox="1"/>
          <p:nvPr/>
        </p:nvSpPr>
        <p:spPr>
          <a:xfrm>
            <a:off x="3765367" y="4624640"/>
            <a:ext cx="2404207" cy="447045"/>
          </a:xfrm>
          <a:prstGeom prst="rect">
            <a:avLst/>
          </a:prstGeom>
          <a:no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1088" dirty="0">
                <a:solidFill>
                  <a:schemeClr val="bg1"/>
                </a:solidFill>
                <a:latin typeface="Meiryo UI" panose="020B0604030504040204" pitchFamily="50" charset="-128"/>
                <a:ea typeface="Meiryo UI" panose="020B0604030504040204" pitchFamily="50" charset="-128"/>
              </a:rPr>
              <a:t>【</a:t>
            </a:r>
            <a:r>
              <a:rPr lang="ja-JP" altLang="en-US" sz="1088" dirty="0">
                <a:solidFill>
                  <a:schemeClr val="bg1"/>
                </a:solidFill>
                <a:latin typeface="Meiryo UI" panose="020B0604030504040204" pitchFamily="50" charset="-128"/>
                <a:ea typeface="Meiryo UI" panose="020B0604030504040204" pitchFamily="50" charset="-128"/>
              </a:rPr>
              <a:t>　写真②　</a:t>
            </a:r>
            <a:r>
              <a:rPr lang="en-US" altLang="ja-JP" sz="1088" dirty="0">
                <a:solidFill>
                  <a:schemeClr val="bg1"/>
                </a:solidFill>
                <a:latin typeface="Meiryo UI" panose="020B0604030504040204" pitchFamily="50" charset="-128"/>
                <a:ea typeface="Meiryo UI" panose="020B0604030504040204" pitchFamily="50" charset="-128"/>
              </a:rPr>
              <a:t>web</a:t>
            </a:r>
            <a:r>
              <a:rPr lang="ja-JP" altLang="en-US" sz="1088" dirty="0">
                <a:solidFill>
                  <a:schemeClr val="bg1"/>
                </a:solidFill>
                <a:latin typeface="Meiryo UI" panose="020B0604030504040204" pitchFamily="50" charset="-128"/>
                <a:ea typeface="Meiryo UI" panose="020B0604030504040204" pitchFamily="50" charset="-128"/>
              </a:rPr>
              <a:t>カードで閲覧・編集へ</a:t>
            </a:r>
            <a:r>
              <a:rPr lang="en-US" altLang="ja-JP" sz="1088" dirty="0">
                <a:solidFill>
                  <a:schemeClr val="bg1"/>
                </a:solidFill>
                <a:latin typeface="Meiryo UI" panose="020B0604030504040204" pitchFamily="50" charset="-128"/>
                <a:ea typeface="Meiryo UI" panose="020B0604030504040204" pitchFamily="50" charset="-128"/>
              </a:rPr>
              <a:t>】</a:t>
            </a:r>
          </a:p>
        </p:txBody>
      </p:sp>
      <p:sp>
        <p:nvSpPr>
          <p:cNvPr id="23" name="テキスト ボックス 22"/>
          <p:cNvSpPr txBox="1"/>
          <p:nvPr/>
        </p:nvSpPr>
        <p:spPr>
          <a:xfrm>
            <a:off x="6095332" y="4645585"/>
            <a:ext cx="2179342" cy="447045"/>
          </a:xfrm>
          <a:prstGeom prst="rect">
            <a:avLst/>
          </a:prstGeom>
          <a:no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1088" dirty="0">
                <a:solidFill>
                  <a:schemeClr val="bg1"/>
                </a:solidFill>
                <a:latin typeface="Meiryo UI" panose="020B0604030504040204" pitchFamily="50" charset="-128"/>
                <a:ea typeface="Meiryo UI" panose="020B0604030504040204" pitchFamily="50" charset="-128"/>
              </a:rPr>
              <a:t>【</a:t>
            </a:r>
            <a:r>
              <a:rPr lang="ja-JP" altLang="en-US" sz="1088" dirty="0">
                <a:solidFill>
                  <a:schemeClr val="bg1"/>
                </a:solidFill>
                <a:latin typeface="Meiryo UI" panose="020B0604030504040204" pitchFamily="50" charset="-128"/>
                <a:ea typeface="Meiryo UI" panose="020B0604030504040204" pitchFamily="50" charset="-128"/>
              </a:rPr>
              <a:t>　写真③　指導者が提示した例</a:t>
            </a:r>
            <a:r>
              <a:rPr lang="en-US" altLang="ja-JP" sz="1088" dirty="0">
                <a:solidFill>
                  <a:schemeClr val="bg1"/>
                </a:solidFill>
                <a:latin typeface="Meiryo UI" panose="020B0604030504040204" pitchFamily="50" charset="-128"/>
                <a:ea typeface="Meiryo UI" panose="020B0604030504040204" pitchFamily="50" charset="-128"/>
              </a:rPr>
              <a:t>】</a:t>
            </a:r>
          </a:p>
        </p:txBody>
      </p:sp>
      <p:sp>
        <p:nvSpPr>
          <p:cNvPr id="28" name="正方形/長方形 27"/>
          <p:cNvSpPr/>
          <p:nvPr/>
        </p:nvSpPr>
        <p:spPr>
          <a:xfrm>
            <a:off x="3823927" y="5091146"/>
            <a:ext cx="2198501" cy="1503418"/>
          </a:xfrm>
          <a:prstGeom prst="rect">
            <a:avLst/>
          </a:prstGeom>
          <a:noFill/>
          <a:ln w="28575">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0578" eaLnBrk="0" fontAlgn="base" hangingPunct="0">
              <a:spcBef>
                <a:spcPct val="0"/>
              </a:spcBef>
              <a:spcAft>
                <a:spcPct val="0"/>
              </a:spcAft>
              <a:defRPr/>
            </a:pPr>
            <a:endParaRPr lang="ja-JP" altLang="en-US" sz="1632">
              <a:solidFill>
                <a:prstClr val="white"/>
              </a:solidFill>
              <a:latin typeface="Calibri"/>
              <a:ea typeface="ＭＳ Ｐゴシック" panose="020B0600070205080204" pitchFamily="50" charset="-128"/>
            </a:endParaRPr>
          </a:p>
        </p:txBody>
      </p:sp>
      <p:sp>
        <p:nvSpPr>
          <p:cNvPr id="30" name="正方形/長方形 29"/>
          <p:cNvSpPr/>
          <p:nvPr/>
        </p:nvSpPr>
        <p:spPr>
          <a:xfrm>
            <a:off x="6160624" y="5090551"/>
            <a:ext cx="2198501" cy="1503418"/>
          </a:xfrm>
          <a:prstGeom prst="rect">
            <a:avLst/>
          </a:prstGeom>
          <a:noFill/>
          <a:ln w="28575">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0578" eaLnBrk="0" fontAlgn="base" hangingPunct="0">
              <a:spcBef>
                <a:spcPct val="0"/>
              </a:spcBef>
              <a:spcAft>
                <a:spcPct val="0"/>
              </a:spcAft>
              <a:defRPr/>
            </a:pPr>
            <a:endParaRPr lang="ja-JP" altLang="en-US" sz="1632">
              <a:solidFill>
                <a:prstClr val="white"/>
              </a:solidFill>
              <a:latin typeface="Calibri"/>
              <a:ea typeface="ＭＳ Ｐゴシック" panose="020B0600070205080204" pitchFamily="50" charset="-128"/>
            </a:endParaRPr>
          </a:p>
        </p:txBody>
      </p:sp>
      <p:sp>
        <p:nvSpPr>
          <p:cNvPr id="33" name="正方形/長方形 32"/>
          <p:cNvSpPr/>
          <p:nvPr/>
        </p:nvSpPr>
        <p:spPr>
          <a:xfrm>
            <a:off x="8518039" y="5090551"/>
            <a:ext cx="2198501" cy="1503418"/>
          </a:xfrm>
          <a:prstGeom prst="rect">
            <a:avLst/>
          </a:prstGeom>
          <a:noFill/>
          <a:ln w="28575">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0578" eaLnBrk="0" fontAlgn="base" hangingPunct="0">
              <a:spcBef>
                <a:spcPct val="0"/>
              </a:spcBef>
              <a:spcAft>
                <a:spcPct val="0"/>
              </a:spcAft>
              <a:defRPr/>
            </a:pPr>
            <a:endParaRPr lang="ja-JP" altLang="en-US" sz="1632">
              <a:solidFill>
                <a:prstClr val="white"/>
              </a:solidFill>
              <a:latin typeface="Calibri"/>
              <a:ea typeface="ＭＳ Ｐゴシック" panose="020B0600070205080204" pitchFamily="50" charset="-128"/>
            </a:endParaRPr>
          </a:p>
        </p:txBody>
      </p:sp>
      <p:sp>
        <p:nvSpPr>
          <p:cNvPr id="34" name="テキスト ボックス 33"/>
          <p:cNvSpPr txBox="1"/>
          <p:nvPr/>
        </p:nvSpPr>
        <p:spPr>
          <a:xfrm>
            <a:off x="8393710" y="4624640"/>
            <a:ext cx="2179342" cy="447045"/>
          </a:xfrm>
          <a:prstGeom prst="rect">
            <a:avLst/>
          </a:prstGeom>
          <a:no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1088" dirty="0">
                <a:solidFill>
                  <a:schemeClr val="bg1"/>
                </a:solidFill>
                <a:latin typeface="Meiryo UI" panose="020B0604030504040204" pitchFamily="50" charset="-128"/>
                <a:ea typeface="Meiryo UI" panose="020B0604030504040204" pitchFamily="50" charset="-128"/>
              </a:rPr>
              <a:t>【</a:t>
            </a:r>
            <a:r>
              <a:rPr lang="ja-JP" altLang="en-US" sz="1088" dirty="0">
                <a:solidFill>
                  <a:schemeClr val="bg1"/>
                </a:solidFill>
                <a:latin typeface="Meiryo UI" panose="020B0604030504040204" pitchFamily="50" charset="-128"/>
                <a:ea typeface="Meiryo UI" panose="020B0604030504040204" pitchFamily="50" charset="-128"/>
              </a:rPr>
              <a:t>　写真④　指導者作成の完成図</a:t>
            </a:r>
            <a:r>
              <a:rPr lang="en-US" altLang="ja-JP" sz="1088" dirty="0">
                <a:solidFill>
                  <a:schemeClr val="bg1"/>
                </a:solidFill>
                <a:latin typeface="Meiryo UI" panose="020B0604030504040204" pitchFamily="50" charset="-128"/>
                <a:ea typeface="Meiryo UI" panose="020B0604030504040204" pitchFamily="50" charset="-128"/>
              </a:rPr>
              <a:t>】</a:t>
            </a:r>
          </a:p>
        </p:txBody>
      </p:sp>
      <p:pic>
        <p:nvPicPr>
          <p:cNvPr id="7" name="図 6">
            <a:extLst>
              <a:ext uri="{FF2B5EF4-FFF2-40B4-BE49-F238E27FC236}">
                <a16:creationId xmlns:a16="http://schemas.microsoft.com/office/drawing/2014/main" id="{C2DF7378-95BF-412A-A54B-38681F4F485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362402" y="5119451"/>
            <a:ext cx="2259478" cy="1434361"/>
          </a:xfrm>
          <a:prstGeom prst="rect">
            <a:avLst/>
          </a:prstGeom>
        </p:spPr>
      </p:pic>
      <p:pic>
        <p:nvPicPr>
          <p:cNvPr id="10" name="図 9">
            <a:extLst>
              <a:ext uri="{FF2B5EF4-FFF2-40B4-BE49-F238E27FC236}">
                <a16:creationId xmlns:a16="http://schemas.microsoft.com/office/drawing/2014/main" id="{2347B6B5-9E75-4D0B-B78A-DC0FA99AD7A8}"/>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844644" y="5126160"/>
            <a:ext cx="2249206" cy="1427652"/>
          </a:xfrm>
          <a:prstGeom prst="rect">
            <a:avLst/>
          </a:prstGeom>
        </p:spPr>
      </p:pic>
      <p:pic>
        <p:nvPicPr>
          <p:cNvPr id="12" name="図 11">
            <a:extLst>
              <a:ext uri="{FF2B5EF4-FFF2-40B4-BE49-F238E27FC236}">
                <a16:creationId xmlns:a16="http://schemas.microsoft.com/office/drawing/2014/main" id="{E990D944-C179-4EBB-B8B8-B43BD6E8EFB2}"/>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163323" y="5138917"/>
            <a:ext cx="2176643" cy="1394742"/>
          </a:xfrm>
          <a:prstGeom prst="rect">
            <a:avLst/>
          </a:prstGeom>
        </p:spPr>
      </p:pic>
      <p:pic>
        <p:nvPicPr>
          <p:cNvPr id="14" name="図 13">
            <a:extLst>
              <a:ext uri="{FF2B5EF4-FFF2-40B4-BE49-F238E27FC236}">
                <a16:creationId xmlns:a16="http://schemas.microsoft.com/office/drawing/2014/main" id="{C9493697-CC2B-4B02-BF80-623EBAE58422}"/>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8518039" y="5224875"/>
            <a:ext cx="2171446" cy="1234771"/>
          </a:xfrm>
          <a:prstGeom prst="rect">
            <a:avLst/>
          </a:prstGeom>
        </p:spPr>
      </p:pic>
      <p:sp>
        <p:nvSpPr>
          <p:cNvPr id="2" name="正方形/長方形 1">
            <a:hlinkClick r:id="rId6"/>
            <a:extLst>
              <a:ext uri="{FF2B5EF4-FFF2-40B4-BE49-F238E27FC236}">
                <a16:creationId xmlns:a16="http://schemas.microsoft.com/office/drawing/2014/main" id="{4DEE7DD6-7722-4256-BDCF-056A69FF5CA5}"/>
              </a:ext>
            </a:extLst>
          </p:cNvPr>
          <p:cNvSpPr/>
          <p:nvPr/>
        </p:nvSpPr>
        <p:spPr>
          <a:xfrm>
            <a:off x="7846259" y="1009466"/>
            <a:ext cx="3056142" cy="1831652"/>
          </a:xfrm>
          <a:prstGeom prst="rect">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a:r>
              <a:rPr lang="ja-JP" altLang="en-US" sz="1632" dirty="0">
                <a:solidFill>
                  <a:schemeClr val="tx1"/>
                </a:solidFill>
              </a:rPr>
              <a:t>私の</a:t>
            </a:r>
            <a:r>
              <a:rPr lang="en-US" altLang="ja-JP" sz="1632" dirty="0">
                <a:solidFill>
                  <a:schemeClr val="tx1"/>
                </a:solidFill>
              </a:rPr>
              <a:t>Sway</a:t>
            </a:r>
            <a:r>
              <a:rPr lang="ja-JP" altLang="en-US" sz="1632" dirty="0">
                <a:solidFill>
                  <a:schemeClr val="tx1"/>
                </a:solidFill>
              </a:rPr>
              <a:t>の編集ＵＲＬをリンクで共有しています。</a:t>
            </a:r>
            <a:endParaRPr lang="en-US" altLang="ja-JP" sz="1632" dirty="0">
              <a:solidFill>
                <a:schemeClr val="tx1"/>
              </a:solidFill>
            </a:endParaRPr>
          </a:p>
          <a:p>
            <a:pPr algn="ctr"/>
            <a:endParaRPr lang="en-US" altLang="ja-JP" sz="1632" dirty="0">
              <a:solidFill>
                <a:schemeClr val="tx1"/>
              </a:solidFill>
            </a:endParaRPr>
          </a:p>
          <a:p>
            <a:pPr algn="ctr"/>
            <a:r>
              <a:rPr lang="ja-JP" altLang="en-US" sz="997" dirty="0">
                <a:solidFill>
                  <a:schemeClr val="tx1"/>
                </a:solidFill>
              </a:rPr>
              <a:t>共有用に複製していますので、いろいろ触ってみてください。</a:t>
            </a:r>
            <a:endParaRPr lang="en-US" altLang="ja-JP" sz="997" dirty="0">
              <a:solidFill>
                <a:schemeClr val="tx1"/>
              </a:solidFill>
            </a:endParaRPr>
          </a:p>
          <a:p>
            <a:pPr algn="ctr"/>
            <a:r>
              <a:rPr lang="ja-JP" altLang="en-US" sz="997" dirty="0">
                <a:solidFill>
                  <a:schemeClr val="tx1"/>
                </a:solidFill>
              </a:rPr>
              <a:t>途中でいろんな方が触ると原形をとどめなくなるかもしれませんが、それもまたおもしろいかな</a:t>
            </a:r>
            <a:r>
              <a:rPr lang="en-US" altLang="ja-JP" sz="997" dirty="0">
                <a:solidFill>
                  <a:schemeClr val="tx1"/>
                </a:solidFill>
              </a:rPr>
              <a:t>…</a:t>
            </a:r>
            <a:r>
              <a:rPr lang="ja-JP" altLang="en-US" sz="997" dirty="0">
                <a:solidFill>
                  <a:schemeClr val="tx1"/>
                </a:solidFill>
              </a:rPr>
              <a:t>と思います。</a:t>
            </a:r>
            <a:endParaRPr lang="en-US" altLang="ja-JP" sz="997" dirty="0">
              <a:solidFill>
                <a:schemeClr val="tx1"/>
              </a:solidFill>
            </a:endParaRPr>
          </a:p>
          <a:p>
            <a:pPr algn="ctr"/>
            <a:endParaRPr lang="en-US" altLang="ja-JP" sz="997" dirty="0">
              <a:solidFill>
                <a:schemeClr val="tx1"/>
              </a:solidFill>
            </a:endParaRPr>
          </a:p>
          <a:p>
            <a:pPr algn="ctr"/>
            <a:r>
              <a:rPr lang="ja-JP" altLang="en-US" sz="997" dirty="0">
                <a:solidFill>
                  <a:schemeClr val="tx1"/>
                </a:solidFill>
              </a:rPr>
              <a:t>生徒の作品も未完成ですが、共有しておきます。</a:t>
            </a:r>
            <a:endParaRPr lang="en-US" altLang="ja-JP" sz="997" dirty="0">
              <a:solidFill>
                <a:schemeClr val="tx1"/>
              </a:solidFill>
            </a:endParaRPr>
          </a:p>
        </p:txBody>
      </p:sp>
      <p:sp>
        <p:nvSpPr>
          <p:cNvPr id="3" name="正方形/長方形 2">
            <a:hlinkClick r:id="rId7"/>
            <a:extLst>
              <a:ext uri="{FF2B5EF4-FFF2-40B4-BE49-F238E27FC236}">
                <a16:creationId xmlns:a16="http://schemas.microsoft.com/office/drawing/2014/main" id="{EDA0B7C0-EBAD-42C1-B701-319CBB6B4CCA}"/>
              </a:ext>
            </a:extLst>
          </p:cNvPr>
          <p:cNvSpPr/>
          <p:nvPr/>
        </p:nvSpPr>
        <p:spPr>
          <a:xfrm>
            <a:off x="7878350" y="2971273"/>
            <a:ext cx="961551" cy="783331"/>
          </a:xfrm>
          <a:prstGeom prst="rect">
            <a:avLst/>
          </a:prstGeom>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r>
              <a:rPr lang="ja-JP" altLang="en-US" sz="1632" dirty="0">
                <a:solidFill>
                  <a:schemeClr val="tx1"/>
                </a:solidFill>
              </a:rPr>
              <a:t>生徒の作品①</a:t>
            </a:r>
          </a:p>
        </p:txBody>
      </p:sp>
      <p:sp>
        <p:nvSpPr>
          <p:cNvPr id="4" name="正方形/長方形 3">
            <a:hlinkClick r:id="rId8"/>
            <a:extLst>
              <a:ext uri="{FF2B5EF4-FFF2-40B4-BE49-F238E27FC236}">
                <a16:creationId xmlns:a16="http://schemas.microsoft.com/office/drawing/2014/main" id="{DDD6D7A2-C1E9-44FC-A8CB-1B5EF7B44220}"/>
              </a:ext>
            </a:extLst>
          </p:cNvPr>
          <p:cNvSpPr/>
          <p:nvPr/>
        </p:nvSpPr>
        <p:spPr>
          <a:xfrm>
            <a:off x="8893556" y="2971273"/>
            <a:ext cx="961551" cy="771107"/>
          </a:xfrm>
          <a:prstGeom prst="rect">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ja-JP" altLang="en-US" sz="1632" dirty="0">
                <a:solidFill>
                  <a:schemeClr val="tx1"/>
                </a:solidFill>
              </a:rPr>
              <a:t>生徒の作品②</a:t>
            </a:r>
          </a:p>
        </p:txBody>
      </p:sp>
      <p:sp>
        <p:nvSpPr>
          <p:cNvPr id="6" name="正方形/長方形 5">
            <a:hlinkClick r:id="rId9"/>
            <a:extLst>
              <a:ext uri="{FF2B5EF4-FFF2-40B4-BE49-F238E27FC236}">
                <a16:creationId xmlns:a16="http://schemas.microsoft.com/office/drawing/2014/main" id="{6A31F56D-BF3E-423C-96DF-D70CA60F870B}"/>
              </a:ext>
            </a:extLst>
          </p:cNvPr>
          <p:cNvSpPr/>
          <p:nvPr/>
        </p:nvSpPr>
        <p:spPr>
          <a:xfrm>
            <a:off x="9908763" y="2956003"/>
            <a:ext cx="927917" cy="801648"/>
          </a:xfrm>
          <a:prstGeom prst="rect">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r>
              <a:rPr lang="ja-JP" altLang="en-US" sz="1632" dirty="0">
                <a:solidFill>
                  <a:schemeClr val="tx1"/>
                </a:solidFill>
              </a:rPr>
              <a:t>生徒の作品③</a:t>
            </a:r>
          </a:p>
        </p:txBody>
      </p:sp>
    </p:spTree>
    <p:extLst>
      <p:ext uri="{BB962C8B-B14F-4D97-AF65-F5344CB8AC3E}">
        <p14:creationId xmlns:p14="http://schemas.microsoft.com/office/powerpoint/2010/main" val="36458262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FD3DAB47-B616-45A6-9CC1-C0603DE98F4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94465" y="0"/>
            <a:ext cx="10803069" cy="6858000"/>
          </a:xfrm>
          <a:prstGeom prst="rect">
            <a:avLst/>
          </a:prstGeom>
        </p:spPr>
      </p:pic>
      <p:sp>
        <p:nvSpPr>
          <p:cNvPr id="3" name="テキスト ボックス 2">
            <a:extLst>
              <a:ext uri="{FF2B5EF4-FFF2-40B4-BE49-F238E27FC236}">
                <a16:creationId xmlns:a16="http://schemas.microsoft.com/office/drawing/2014/main" id="{D23EF3B2-3BBE-4171-BF92-91B492026EC5}"/>
              </a:ext>
            </a:extLst>
          </p:cNvPr>
          <p:cNvSpPr txBox="1"/>
          <p:nvPr/>
        </p:nvSpPr>
        <p:spPr>
          <a:xfrm>
            <a:off x="0" y="0"/>
            <a:ext cx="4216400" cy="470257"/>
          </a:xfrm>
          <a:prstGeom prst="rect">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2000" dirty="0">
                <a:latin typeface="Meiryo UI" panose="020B0604030504040204" pitchFamily="50" charset="-128"/>
                <a:ea typeface="Meiryo UI" panose="020B0604030504040204" pitchFamily="50" charset="-128"/>
              </a:rPr>
              <a:t>【</a:t>
            </a:r>
            <a:r>
              <a:rPr lang="ja-JP" altLang="en-US" sz="2000" dirty="0">
                <a:latin typeface="Meiryo UI" panose="020B0604030504040204" pitchFamily="50" charset="-128"/>
                <a:ea typeface="Meiryo UI" panose="020B0604030504040204" pitchFamily="50" charset="-128"/>
              </a:rPr>
              <a:t>　写真①　ロイロの提出箱で共有</a:t>
            </a:r>
            <a:r>
              <a:rPr lang="en-US" altLang="ja-JP" sz="2000" dirty="0">
                <a:latin typeface="Meiryo UI" panose="020B0604030504040204" pitchFamily="50" charset="-128"/>
                <a:ea typeface="Meiryo UI" panose="020B0604030504040204" pitchFamily="50" charset="-128"/>
              </a:rPr>
              <a:t>】</a:t>
            </a:r>
          </a:p>
        </p:txBody>
      </p:sp>
    </p:spTree>
    <p:extLst>
      <p:ext uri="{BB962C8B-B14F-4D97-AF65-F5344CB8AC3E}">
        <p14:creationId xmlns:p14="http://schemas.microsoft.com/office/powerpoint/2010/main" val="940350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EB15A719-A686-43E0-81AA-0DD0123F732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93444" y="0"/>
            <a:ext cx="10804492" cy="6858000"/>
          </a:xfrm>
          <a:prstGeom prst="rect">
            <a:avLst/>
          </a:prstGeom>
        </p:spPr>
      </p:pic>
      <p:sp>
        <p:nvSpPr>
          <p:cNvPr id="3" name="テキスト ボックス 2">
            <a:extLst>
              <a:ext uri="{FF2B5EF4-FFF2-40B4-BE49-F238E27FC236}">
                <a16:creationId xmlns:a16="http://schemas.microsoft.com/office/drawing/2014/main" id="{A5E2A938-895A-43A9-9B27-6DD1597174CE}"/>
              </a:ext>
            </a:extLst>
          </p:cNvPr>
          <p:cNvSpPr txBox="1"/>
          <p:nvPr/>
        </p:nvSpPr>
        <p:spPr>
          <a:xfrm>
            <a:off x="0" y="0"/>
            <a:ext cx="4216400" cy="470257"/>
          </a:xfrm>
          <a:prstGeom prst="rect">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2000" dirty="0">
                <a:latin typeface="Meiryo UI" panose="020B0604030504040204" pitchFamily="50" charset="-128"/>
                <a:ea typeface="Meiryo UI" panose="020B0604030504040204" pitchFamily="50" charset="-128"/>
              </a:rPr>
              <a:t>【</a:t>
            </a:r>
            <a:r>
              <a:rPr lang="ja-JP" altLang="en-US" sz="2000" dirty="0">
                <a:latin typeface="Meiryo UI" panose="020B0604030504040204" pitchFamily="50" charset="-128"/>
                <a:ea typeface="Meiryo UI" panose="020B0604030504040204" pitchFamily="50" charset="-128"/>
              </a:rPr>
              <a:t>　写真②　</a:t>
            </a:r>
            <a:r>
              <a:rPr lang="en-US" altLang="ja-JP" sz="2000" dirty="0">
                <a:latin typeface="Meiryo UI" panose="020B0604030504040204" pitchFamily="50" charset="-128"/>
                <a:ea typeface="Meiryo UI" panose="020B0604030504040204" pitchFamily="50" charset="-128"/>
              </a:rPr>
              <a:t>web</a:t>
            </a:r>
            <a:r>
              <a:rPr lang="ja-JP" altLang="en-US" sz="2000" dirty="0">
                <a:latin typeface="Meiryo UI" panose="020B0604030504040204" pitchFamily="50" charset="-128"/>
                <a:ea typeface="Meiryo UI" panose="020B0604030504040204" pitchFamily="50" charset="-128"/>
              </a:rPr>
              <a:t>カードで閲覧・編集へ</a:t>
            </a:r>
            <a:endParaRPr lang="en-US" altLang="ja-JP" sz="2000"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3031099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CE57EC65-E41E-45C9-9B72-4892AAA24062}"/>
              </a:ext>
            </a:extLst>
          </p:cNvPr>
          <p:cNvPicPr>
            <a:picLocks noChangeAspect="1"/>
          </p:cNvPicPr>
          <p:nvPr/>
        </p:nvPicPr>
        <p:blipFill>
          <a:blip r:embed="rId2"/>
          <a:stretch>
            <a:fillRect/>
          </a:stretch>
        </p:blipFill>
        <p:spPr>
          <a:xfrm>
            <a:off x="744681" y="0"/>
            <a:ext cx="10702637" cy="6858000"/>
          </a:xfrm>
          <a:prstGeom prst="rect">
            <a:avLst/>
          </a:prstGeom>
        </p:spPr>
      </p:pic>
      <p:sp>
        <p:nvSpPr>
          <p:cNvPr id="6" name="テキスト ボックス 5">
            <a:extLst>
              <a:ext uri="{FF2B5EF4-FFF2-40B4-BE49-F238E27FC236}">
                <a16:creationId xmlns:a16="http://schemas.microsoft.com/office/drawing/2014/main" id="{C15DA4F1-0234-4BD7-B67D-9D348A0EFC3D}"/>
              </a:ext>
            </a:extLst>
          </p:cNvPr>
          <p:cNvSpPr txBox="1"/>
          <p:nvPr/>
        </p:nvSpPr>
        <p:spPr>
          <a:xfrm>
            <a:off x="0" y="0"/>
            <a:ext cx="4216400" cy="470257"/>
          </a:xfrm>
          <a:prstGeom prst="rect">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2000" dirty="0">
                <a:latin typeface="Meiryo UI" panose="020B0604030504040204" pitchFamily="50" charset="-128"/>
                <a:ea typeface="Meiryo UI" panose="020B0604030504040204" pitchFamily="50" charset="-128"/>
              </a:rPr>
              <a:t>【 </a:t>
            </a:r>
            <a:r>
              <a:rPr lang="ja-JP" altLang="en-US" sz="2000" dirty="0">
                <a:latin typeface="Meiryo UI" panose="020B0604030504040204" pitchFamily="50" charset="-128"/>
                <a:ea typeface="Meiryo UI" panose="020B0604030504040204" pitchFamily="50" charset="-128"/>
              </a:rPr>
              <a:t>　写真③　指導者が提示した例　</a:t>
            </a:r>
            <a:r>
              <a:rPr lang="en-US" altLang="ja-JP" sz="2000" dirty="0">
                <a:latin typeface="Meiryo UI" panose="020B0604030504040204" pitchFamily="50" charset="-128"/>
                <a:ea typeface="Meiryo UI" panose="020B0604030504040204" pitchFamily="50" charset="-128"/>
              </a:rPr>
              <a:t>】</a:t>
            </a:r>
          </a:p>
        </p:txBody>
      </p:sp>
    </p:spTree>
    <p:extLst>
      <p:ext uri="{BB962C8B-B14F-4D97-AF65-F5344CB8AC3E}">
        <p14:creationId xmlns:p14="http://schemas.microsoft.com/office/powerpoint/2010/main" val="15694331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図 1">
            <a:extLst>
              <a:ext uri="{FF2B5EF4-FFF2-40B4-BE49-F238E27FC236}">
                <a16:creationId xmlns:a16="http://schemas.microsoft.com/office/drawing/2014/main" id="{5608250B-4C53-4B8D-9059-63E576BE1F66}"/>
              </a:ext>
            </a:extLst>
          </p:cNvPr>
          <p:cNvPicPr>
            <a:picLocks noChangeAspect="1"/>
          </p:cNvPicPr>
          <p:nvPr/>
        </p:nvPicPr>
        <p:blipFill>
          <a:blip r:embed="rId2"/>
          <a:stretch>
            <a:fillRect/>
          </a:stretch>
        </p:blipFill>
        <p:spPr>
          <a:xfrm>
            <a:off x="65822" y="0"/>
            <a:ext cx="12060355" cy="6858000"/>
          </a:xfrm>
          <a:prstGeom prst="rect">
            <a:avLst/>
          </a:prstGeom>
        </p:spPr>
      </p:pic>
      <p:sp>
        <p:nvSpPr>
          <p:cNvPr id="3" name="テキスト ボックス 2">
            <a:extLst>
              <a:ext uri="{FF2B5EF4-FFF2-40B4-BE49-F238E27FC236}">
                <a16:creationId xmlns:a16="http://schemas.microsoft.com/office/drawing/2014/main" id="{BFF31868-4197-4328-AF6E-581E2BC810E2}"/>
              </a:ext>
            </a:extLst>
          </p:cNvPr>
          <p:cNvSpPr txBox="1"/>
          <p:nvPr/>
        </p:nvSpPr>
        <p:spPr>
          <a:xfrm>
            <a:off x="0" y="0"/>
            <a:ext cx="4851400" cy="470257"/>
          </a:xfrm>
          <a:prstGeom prst="rect">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w="12700">
            <a:noFill/>
          </a:ln>
        </p:spPr>
        <p:txBody>
          <a:bodyPr wrap="square" rtlCol="0">
            <a:spAutoFit/>
          </a:bodyPr>
          <a:lstStyle/>
          <a:p>
            <a:pPr defTabSz="450578" eaLnBrk="0" fontAlgn="base" hangingPunct="0">
              <a:lnSpc>
                <a:spcPts val="3446"/>
              </a:lnSpc>
              <a:spcBef>
                <a:spcPct val="0"/>
              </a:spcBef>
              <a:spcAft>
                <a:spcPct val="0"/>
              </a:spcAft>
              <a:defRPr/>
            </a:pPr>
            <a:r>
              <a:rPr lang="en-US" altLang="ja-JP" sz="2000" dirty="0">
                <a:latin typeface="Meiryo UI" panose="020B0604030504040204" pitchFamily="50" charset="-128"/>
                <a:ea typeface="Meiryo UI" panose="020B0604030504040204" pitchFamily="50" charset="-128"/>
              </a:rPr>
              <a:t>【 </a:t>
            </a:r>
            <a:r>
              <a:rPr lang="ja-JP" altLang="en-US" sz="2000" dirty="0">
                <a:latin typeface="Meiryo UI" panose="020B0604030504040204" pitchFamily="50" charset="-128"/>
                <a:ea typeface="Meiryo UI" panose="020B0604030504040204" pitchFamily="50" charset="-128"/>
              </a:rPr>
              <a:t>　写真④　指導者作成の完成図　</a:t>
            </a:r>
            <a:r>
              <a:rPr lang="en-US" altLang="ja-JP" sz="2000" dirty="0">
                <a:latin typeface="Meiryo UI" panose="020B0604030504040204" pitchFamily="50" charset="-128"/>
                <a:ea typeface="Meiryo UI" panose="020B0604030504040204" pitchFamily="50" charset="-128"/>
              </a:rPr>
              <a:t>】</a:t>
            </a:r>
          </a:p>
        </p:txBody>
      </p:sp>
    </p:spTree>
    <p:extLst>
      <p:ext uri="{BB962C8B-B14F-4D97-AF65-F5344CB8AC3E}">
        <p14:creationId xmlns:p14="http://schemas.microsoft.com/office/powerpoint/2010/main" val="35421898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94C98158-B55B-4E8A-9173-D84B0C60CBA8}"/>
              </a:ext>
            </a:extLst>
          </p:cNvPr>
          <p:cNvSpPr>
            <a:spLocks noGrp="1"/>
          </p:cNvSpPr>
          <p:nvPr>
            <p:ph type="title"/>
          </p:nvPr>
        </p:nvSpPr>
        <p:spPr/>
        <p:txBody>
          <a:bodyPr/>
          <a:lstStyle/>
          <a:p>
            <a:endParaRPr kumimoji="1" lang="ja-JP" altLang="en-US"/>
          </a:p>
        </p:txBody>
      </p:sp>
      <p:sp>
        <p:nvSpPr>
          <p:cNvPr id="3" name="コンテンツ プレースホルダー 2">
            <a:extLst>
              <a:ext uri="{FF2B5EF4-FFF2-40B4-BE49-F238E27FC236}">
                <a16:creationId xmlns:a16="http://schemas.microsoft.com/office/drawing/2014/main" id="{027A11BB-3CCA-4231-80E0-4E3C5FC5D786}"/>
              </a:ext>
            </a:extLst>
          </p:cNvPr>
          <p:cNvSpPr>
            <a:spLocks noGrp="1"/>
          </p:cNvSpPr>
          <p:nvPr>
            <p:ph idx="1"/>
          </p:nvPr>
        </p:nvSpPr>
        <p:spPr/>
        <p:txBody>
          <a:bodyPr/>
          <a:lstStyle/>
          <a:p>
            <a:endParaRPr kumimoji="1" lang="ja-JP" altLang="en-US"/>
          </a:p>
        </p:txBody>
      </p:sp>
      <p:pic>
        <p:nvPicPr>
          <p:cNvPr id="5" name="図 4">
            <a:extLst>
              <a:ext uri="{FF2B5EF4-FFF2-40B4-BE49-F238E27FC236}">
                <a16:creationId xmlns:a16="http://schemas.microsoft.com/office/drawing/2014/main" id="{3A8D66A6-B4F6-43B9-8263-A005B5FD0D5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38200" y="69668"/>
            <a:ext cx="10674991" cy="6788331"/>
          </a:xfrm>
          <a:prstGeom prst="rect">
            <a:avLst/>
          </a:prstGeom>
        </p:spPr>
      </p:pic>
      <p:sp>
        <p:nvSpPr>
          <p:cNvPr id="6" name="テキスト ボックス 5">
            <a:extLst>
              <a:ext uri="{FF2B5EF4-FFF2-40B4-BE49-F238E27FC236}">
                <a16:creationId xmlns:a16="http://schemas.microsoft.com/office/drawing/2014/main" id="{98C9E465-7BFA-4823-BA28-98CCF803856B}"/>
              </a:ext>
            </a:extLst>
          </p:cNvPr>
          <p:cNvSpPr txBox="1"/>
          <p:nvPr/>
        </p:nvSpPr>
        <p:spPr>
          <a:xfrm>
            <a:off x="0" y="0"/>
            <a:ext cx="4851400" cy="470257"/>
          </a:xfrm>
          <a:prstGeom prst="rect">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w="12700">
            <a:noFill/>
          </a:ln>
        </p:spPr>
        <p:txBody>
          <a:bodyPr wrap="square" rtlCol="0">
            <a:spAutoFit/>
          </a:bodyPr>
          <a:lstStyle/>
          <a:p>
            <a:pPr defTabSz="450578" eaLnBrk="0" fontAlgn="base" hangingPunct="0">
              <a:lnSpc>
                <a:spcPts val="3446"/>
              </a:lnSpc>
              <a:spcBef>
                <a:spcPct val="0"/>
              </a:spcBef>
              <a:spcAft>
                <a:spcPct val="0"/>
              </a:spcAft>
              <a:defRPr/>
            </a:pPr>
            <a:r>
              <a:rPr lang="ja-JP" altLang="en-US" sz="2000" dirty="0">
                <a:latin typeface="Meiryo UI" panose="020B0604030504040204" pitchFamily="50" charset="-128"/>
                <a:ea typeface="Meiryo UI" panose="020B0604030504040204" pitchFamily="50" charset="-128"/>
              </a:rPr>
              <a:t>教材準備の時に心がけたこと</a:t>
            </a:r>
            <a:endParaRPr lang="en-US" altLang="ja-JP" sz="2000" dirty="0">
              <a:latin typeface="Meiryo UI" panose="020B0604030504040204" pitchFamily="50" charset="-128"/>
              <a:ea typeface="Meiryo UI" panose="020B0604030504040204" pitchFamily="50" charset="-128"/>
            </a:endParaRPr>
          </a:p>
        </p:txBody>
      </p:sp>
    </p:spTree>
    <p:extLst>
      <p:ext uri="{BB962C8B-B14F-4D97-AF65-F5344CB8AC3E}">
        <p14:creationId xmlns:p14="http://schemas.microsoft.com/office/powerpoint/2010/main" val="1299161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2862322"/>
          </a:xfrm>
          <a:prstGeom prst="rect">
            <a:avLst/>
          </a:prstGeom>
          <a:noFill/>
        </p:spPr>
        <p:txBody>
          <a:bodyPr wrap="square" rtlCol="0">
            <a:spAutoFit/>
          </a:bodyPr>
          <a:lstStyle/>
          <a:p>
            <a:r>
              <a:rPr lang="ja-JP" altLang="en-US" sz="6000" dirty="0">
                <a:solidFill>
                  <a:schemeClr val="bg1"/>
                </a:solidFill>
              </a:rPr>
              <a:t>終わりに</a:t>
            </a:r>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今の社会や生徒たちのこれから</a:t>
            </a:r>
            <a:endParaRPr lang="en-US" altLang="ja-JP" sz="6000" dirty="0">
              <a:solidFill>
                <a:schemeClr val="bg1"/>
              </a:solidFill>
            </a:endParaRPr>
          </a:p>
        </p:txBody>
      </p:sp>
    </p:spTree>
    <p:extLst>
      <p:ext uri="{BB962C8B-B14F-4D97-AF65-F5344CB8AC3E}">
        <p14:creationId xmlns:p14="http://schemas.microsoft.com/office/powerpoint/2010/main" val="4123236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descr="グラフィカル ユーザー インターフェイス, アプリケーション&#10;&#10;自動的に生成された説明">
            <a:extLst>
              <a:ext uri="{FF2B5EF4-FFF2-40B4-BE49-F238E27FC236}">
                <a16:creationId xmlns:a16="http://schemas.microsoft.com/office/drawing/2014/main" id="{494211F0-522A-4DA2-9CD7-16B61EB19D3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117600" y="-101600"/>
            <a:ext cx="9956800" cy="6959600"/>
          </a:xfrm>
          <a:prstGeom prst="rect">
            <a:avLst/>
          </a:prstGeom>
        </p:spPr>
      </p:pic>
      <p:sp>
        <p:nvSpPr>
          <p:cNvPr id="2" name="正方形/長方形 1">
            <a:extLst>
              <a:ext uri="{FF2B5EF4-FFF2-40B4-BE49-F238E27FC236}">
                <a16:creationId xmlns:a16="http://schemas.microsoft.com/office/drawing/2014/main" id="{F2280DBA-CE0E-4DEC-9509-3DAD106D281D}"/>
              </a:ext>
            </a:extLst>
          </p:cNvPr>
          <p:cNvSpPr/>
          <p:nvPr/>
        </p:nvSpPr>
        <p:spPr>
          <a:xfrm>
            <a:off x="7286921" y="867266"/>
            <a:ext cx="4722828" cy="263007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2800" b="1" dirty="0">
                <a:solidFill>
                  <a:schemeClr val="tx1"/>
                </a:solidFill>
              </a:rPr>
              <a:t>1</a:t>
            </a:r>
            <a:r>
              <a:rPr kumimoji="1" lang="ja-JP" altLang="en-US" sz="2800" b="1" dirty="0">
                <a:solidFill>
                  <a:schemeClr val="tx1"/>
                </a:solidFill>
              </a:rPr>
              <a:t>日にゲームをする時間が</a:t>
            </a:r>
            <a:r>
              <a:rPr kumimoji="1" lang="en-US" altLang="ja-JP" sz="2800" b="1" dirty="0">
                <a:solidFill>
                  <a:schemeClr val="tx1"/>
                </a:solidFill>
              </a:rPr>
              <a:t>2.5</a:t>
            </a:r>
            <a:r>
              <a:rPr kumimoji="1" lang="ja-JP" altLang="en-US" sz="2800" b="1" dirty="0">
                <a:solidFill>
                  <a:schemeClr val="tx1"/>
                </a:solidFill>
              </a:rPr>
              <a:t>時間になると小中ともに</a:t>
            </a:r>
            <a:endParaRPr kumimoji="1" lang="en-US" altLang="ja-JP" sz="2800" b="1" dirty="0">
              <a:solidFill>
                <a:schemeClr val="tx1"/>
              </a:solidFill>
            </a:endParaRPr>
          </a:p>
          <a:p>
            <a:pPr algn="ctr"/>
            <a:r>
              <a:rPr lang="ja-JP" altLang="en-US" sz="2800" b="1" dirty="0">
                <a:solidFill>
                  <a:schemeClr val="tx1"/>
                </a:solidFill>
              </a:rPr>
              <a:t>ゲーム時間が学習時間を上回る</a:t>
            </a:r>
            <a:endParaRPr kumimoji="1" lang="ja-JP" altLang="en-US" sz="2800" b="1" dirty="0">
              <a:solidFill>
                <a:schemeClr val="tx1"/>
              </a:solidFill>
            </a:endParaRPr>
          </a:p>
        </p:txBody>
      </p:sp>
    </p:spTree>
    <p:extLst>
      <p:ext uri="{BB962C8B-B14F-4D97-AF65-F5344CB8AC3E}">
        <p14:creationId xmlns:p14="http://schemas.microsoft.com/office/powerpoint/2010/main" val="1438975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ED5CFFED-8885-488D-8A9F-708039A79AC4}"/>
              </a:ext>
            </a:extLst>
          </p:cNvPr>
          <p:cNvSpPr>
            <a:spLocks noGrp="1"/>
          </p:cNvSpPr>
          <p:nvPr>
            <p:ph type="title"/>
          </p:nvPr>
        </p:nvSpPr>
        <p:spPr/>
        <p:txBody>
          <a:bodyPr/>
          <a:lstStyle/>
          <a:p>
            <a:endParaRPr kumimoji="1" lang="ja-JP" altLang="en-US"/>
          </a:p>
        </p:txBody>
      </p:sp>
      <p:pic>
        <p:nvPicPr>
          <p:cNvPr id="5" name="コンテンツ プレースホルダー 4" descr="グラフィカル ユーザー インターフェイス&#10;&#10;自動的に生成された説明">
            <a:extLst>
              <a:ext uri="{FF2B5EF4-FFF2-40B4-BE49-F238E27FC236}">
                <a16:creationId xmlns:a16="http://schemas.microsoft.com/office/drawing/2014/main" id="{E0E23F6D-3905-4E6B-9C0B-622F91FA758D}"/>
              </a:ext>
            </a:extLst>
          </p:cNvPr>
          <p:cNvPicPr>
            <a:picLocks noGrp="1" noChangeAspect="1"/>
          </p:cNvPicPr>
          <p:nvPr>
            <p:ph idx="1"/>
          </p:nvPr>
        </p:nvPicPr>
        <p:blipFill rotWithShape="1">
          <a:blip r:embed="rId2" cstate="print">
            <a:extLst>
              <a:ext uri="{28A0092B-C50C-407E-A947-70E740481C1C}">
                <a14:useLocalDpi xmlns:a14="http://schemas.microsoft.com/office/drawing/2010/main"/>
              </a:ext>
            </a:extLst>
          </a:blip>
          <a:srcRect/>
          <a:stretch/>
        </p:blipFill>
        <p:spPr>
          <a:xfrm>
            <a:off x="2892589" y="0"/>
            <a:ext cx="9423400" cy="6858000"/>
          </a:xfrm>
        </p:spPr>
      </p:pic>
      <p:sp>
        <p:nvSpPr>
          <p:cNvPr id="3" name="正方形/長方形 2">
            <a:extLst>
              <a:ext uri="{FF2B5EF4-FFF2-40B4-BE49-F238E27FC236}">
                <a16:creationId xmlns:a16="http://schemas.microsoft.com/office/drawing/2014/main" id="{878EE4EE-69B0-48F6-893D-BE067A565B6F}"/>
              </a:ext>
            </a:extLst>
          </p:cNvPr>
          <p:cNvSpPr/>
          <p:nvPr/>
        </p:nvSpPr>
        <p:spPr>
          <a:xfrm>
            <a:off x="2818615" y="5875255"/>
            <a:ext cx="9992413" cy="584462"/>
          </a:xfrm>
          <a:prstGeom prst="rect">
            <a:avLst/>
          </a:pr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正方形/長方形 5">
            <a:extLst>
              <a:ext uri="{FF2B5EF4-FFF2-40B4-BE49-F238E27FC236}">
                <a16:creationId xmlns:a16="http://schemas.microsoft.com/office/drawing/2014/main" id="{20BAAF03-ED2D-4974-A564-9F593DB3ECDE}"/>
              </a:ext>
            </a:extLst>
          </p:cNvPr>
          <p:cNvSpPr/>
          <p:nvPr/>
        </p:nvSpPr>
        <p:spPr>
          <a:xfrm>
            <a:off x="160256" y="4298622"/>
            <a:ext cx="2397550" cy="24132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2800" b="1" dirty="0">
                <a:solidFill>
                  <a:schemeClr val="tx1"/>
                </a:solidFill>
              </a:rPr>
              <a:t>OECD</a:t>
            </a:r>
            <a:r>
              <a:rPr kumimoji="1" lang="ja-JP" altLang="en-US" sz="2800" b="1" dirty="0">
                <a:solidFill>
                  <a:schemeClr val="tx1"/>
                </a:solidFill>
              </a:rPr>
              <a:t>加盟</a:t>
            </a:r>
            <a:endParaRPr kumimoji="1" lang="en-US" altLang="ja-JP" sz="2800" b="1" dirty="0">
              <a:solidFill>
                <a:schemeClr val="tx1"/>
              </a:solidFill>
            </a:endParaRPr>
          </a:p>
          <a:p>
            <a:pPr algn="ctr"/>
            <a:r>
              <a:rPr kumimoji="1" lang="ja-JP" altLang="en-US" sz="2800" b="1" dirty="0">
                <a:solidFill>
                  <a:schemeClr val="tx1"/>
                </a:solidFill>
              </a:rPr>
              <a:t>３８カ国の内</a:t>
            </a:r>
            <a:endParaRPr kumimoji="1" lang="en-US" altLang="ja-JP" sz="2800" b="1" dirty="0">
              <a:solidFill>
                <a:schemeClr val="tx1"/>
              </a:solidFill>
            </a:endParaRPr>
          </a:p>
          <a:p>
            <a:pPr algn="ctr"/>
            <a:endParaRPr lang="en-US" altLang="ja-JP" sz="2800" b="1" dirty="0">
              <a:solidFill>
                <a:schemeClr val="tx1"/>
              </a:solidFill>
            </a:endParaRPr>
          </a:p>
          <a:p>
            <a:pPr algn="ctr"/>
            <a:r>
              <a:rPr kumimoji="1" lang="ja-JP" altLang="en-US" sz="2800" b="1" dirty="0">
                <a:solidFill>
                  <a:schemeClr val="tx1"/>
                </a:solidFill>
              </a:rPr>
              <a:t>日本の生産性は高くない</a:t>
            </a:r>
          </a:p>
        </p:txBody>
      </p:sp>
    </p:spTree>
    <p:extLst>
      <p:ext uri="{BB962C8B-B14F-4D97-AF65-F5344CB8AC3E}">
        <p14:creationId xmlns:p14="http://schemas.microsoft.com/office/powerpoint/2010/main" val="23934048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タイトル 1">
            <a:extLst>
              <a:ext uri="{FF2B5EF4-FFF2-40B4-BE49-F238E27FC236}">
                <a16:creationId xmlns:a16="http://schemas.microsoft.com/office/drawing/2014/main" id="{D29BFCA7-E430-4034-86E0-56450E1B9BC6}"/>
              </a:ext>
            </a:extLst>
          </p:cNvPr>
          <p:cNvSpPr>
            <a:spLocks noGrp="1"/>
          </p:cNvSpPr>
          <p:nvPr>
            <p:ph type="title"/>
          </p:nvPr>
        </p:nvSpPr>
        <p:spPr/>
        <p:txBody>
          <a:bodyPr/>
          <a:lstStyle/>
          <a:p>
            <a:endParaRPr kumimoji="1" lang="ja-JP" altLang="en-US"/>
          </a:p>
        </p:txBody>
      </p:sp>
      <p:pic>
        <p:nvPicPr>
          <p:cNvPr id="5" name="コンテンツ プレースホルダー 4" descr="グラフィカル ユーザー インターフェイス&#10;&#10;自動的に生成された説明">
            <a:extLst>
              <a:ext uri="{FF2B5EF4-FFF2-40B4-BE49-F238E27FC236}">
                <a16:creationId xmlns:a16="http://schemas.microsoft.com/office/drawing/2014/main" id="{75FA74FC-C2A0-46C0-B2C7-519B519C27CC}"/>
              </a:ext>
            </a:extLst>
          </p:cNvPr>
          <p:cNvPicPr>
            <a:picLocks noGrp="1" noChangeAspect="1"/>
          </p:cNvPicPr>
          <p:nvPr>
            <p:ph idx="1"/>
          </p:nvPr>
        </p:nvPicPr>
        <p:blipFill rotWithShape="1">
          <a:blip r:embed="rId2" cstate="print">
            <a:extLst>
              <a:ext uri="{28A0092B-C50C-407E-A947-70E740481C1C}">
                <a14:useLocalDpi xmlns:a14="http://schemas.microsoft.com/office/drawing/2010/main"/>
              </a:ext>
            </a:extLst>
          </a:blip>
          <a:srcRect/>
          <a:stretch/>
        </p:blipFill>
        <p:spPr>
          <a:xfrm>
            <a:off x="1095172" y="0"/>
            <a:ext cx="11096828" cy="6858000"/>
          </a:xfrm>
        </p:spPr>
      </p:pic>
      <p:sp>
        <p:nvSpPr>
          <p:cNvPr id="4" name="正方形/長方形 3">
            <a:extLst>
              <a:ext uri="{FF2B5EF4-FFF2-40B4-BE49-F238E27FC236}">
                <a16:creationId xmlns:a16="http://schemas.microsoft.com/office/drawing/2014/main" id="{23B84606-B392-49DC-9B0C-9C0DAF155C0F}"/>
              </a:ext>
            </a:extLst>
          </p:cNvPr>
          <p:cNvSpPr/>
          <p:nvPr/>
        </p:nvSpPr>
        <p:spPr>
          <a:xfrm>
            <a:off x="0" y="2224725"/>
            <a:ext cx="2397550" cy="139516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ja-JP" altLang="en-US" sz="2000" b="1" dirty="0">
                <a:solidFill>
                  <a:schemeClr val="tx1"/>
                </a:solidFill>
              </a:rPr>
              <a:t>今後生産年齢人口はどんどん減っていく見込み</a:t>
            </a:r>
          </a:p>
        </p:txBody>
      </p:sp>
    </p:spTree>
    <p:extLst>
      <p:ext uri="{BB962C8B-B14F-4D97-AF65-F5344CB8AC3E}">
        <p14:creationId xmlns:p14="http://schemas.microsoft.com/office/powerpoint/2010/main" val="36596234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5632311"/>
          </a:xfrm>
          <a:prstGeom prst="rect">
            <a:avLst/>
          </a:prstGeom>
          <a:noFill/>
        </p:spPr>
        <p:txBody>
          <a:bodyPr wrap="square" rtlCol="0">
            <a:spAutoFit/>
          </a:bodyPr>
          <a:lstStyle/>
          <a:p>
            <a:r>
              <a:rPr lang="ja-JP" altLang="en-US" sz="6000" dirty="0">
                <a:solidFill>
                  <a:schemeClr val="bg1"/>
                </a:solidFill>
              </a:rPr>
              <a:t>終わりに</a:t>
            </a:r>
            <a:endParaRPr lang="en-US" altLang="ja-JP" sz="6000" dirty="0">
              <a:solidFill>
                <a:schemeClr val="bg1"/>
              </a:solidFill>
            </a:endParaRPr>
          </a:p>
          <a:p>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自信を持ちたいこと</a:t>
            </a:r>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今までの教育の積み重ね</a:t>
            </a:r>
            <a:endParaRPr lang="en-US" altLang="ja-JP" sz="6000" dirty="0">
              <a:solidFill>
                <a:schemeClr val="bg1"/>
              </a:solidFill>
            </a:endParaRPr>
          </a:p>
        </p:txBody>
      </p:sp>
    </p:spTree>
    <p:extLst>
      <p:ext uri="{BB962C8B-B14F-4D97-AF65-F5344CB8AC3E}">
        <p14:creationId xmlns:p14="http://schemas.microsoft.com/office/powerpoint/2010/main" val="27812226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グラフィカル ユーザー インターフェイス&#10;&#10;自動的に生成された説明">
            <a:extLst>
              <a:ext uri="{FF2B5EF4-FFF2-40B4-BE49-F238E27FC236}">
                <a16:creationId xmlns:a16="http://schemas.microsoft.com/office/drawing/2014/main" id="{CBF2D919-250A-4EC1-8C4C-20903FCF352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108364" y="0"/>
            <a:ext cx="9975272" cy="6858000"/>
          </a:xfrm>
          <a:prstGeom prst="rect">
            <a:avLst/>
          </a:prstGeom>
        </p:spPr>
      </p:pic>
    </p:spTree>
    <p:extLst>
      <p:ext uri="{BB962C8B-B14F-4D97-AF65-F5344CB8AC3E}">
        <p14:creationId xmlns:p14="http://schemas.microsoft.com/office/powerpoint/2010/main" val="30503453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descr="カレンダー&#10;&#10;自動的に生成された説明">
            <a:extLst>
              <a:ext uri="{FF2B5EF4-FFF2-40B4-BE49-F238E27FC236}">
                <a16:creationId xmlns:a16="http://schemas.microsoft.com/office/drawing/2014/main" id="{081BC9AA-368C-3DE2-8AB6-B1AF7F29225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0" y="438974"/>
            <a:ext cx="4167554" cy="3046090"/>
          </a:xfrm>
          <a:prstGeom prst="rect">
            <a:avLst/>
          </a:prstGeom>
        </p:spPr>
      </p:pic>
      <p:pic>
        <p:nvPicPr>
          <p:cNvPr id="5" name="図 4" descr="グラフィカル ユーザー インターフェイス が含まれている画像&#10;&#10;自動的に生成された説明">
            <a:extLst>
              <a:ext uri="{FF2B5EF4-FFF2-40B4-BE49-F238E27FC236}">
                <a16:creationId xmlns:a16="http://schemas.microsoft.com/office/drawing/2014/main" id="{3F98BF86-042F-82C6-6DA1-FD23B502015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012223" y="382292"/>
            <a:ext cx="4275827" cy="3125227"/>
          </a:xfrm>
          <a:prstGeom prst="rect">
            <a:avLst/>
          </a:prstGeom>
        </p:spPr>
      </p:pic>
      <p:pic>
        <p:nvPicPr>
          <p:cNvPr id="7" name="図 6" descr="文字の書かれた紙&#10;&#10;中程度の精度で自動的に生成された説明">
            <a:extLst>
              <a:ext uri="{FF2B5EF4-FFF2-40B4-BE49-F238E27FC236}">
                <a16:creationId xmlns:a16="http://schemas.microsoft.com/office/drawing/2014/main" id="{AE4F1E18-BC20-B41C-818E-7379AA3132B3}"/>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0" y="3485064"/>
            <a:ext cx="5029200" cy="3418697"/>
          </a:xfrm>
          <a:prstGeom prst="rect">
            <a:avLst/>
          </a:prstGeom>
        </p:spPr>
      </p:pic>
      <p:pic>
        <p:nvPicPr>
          <p:cNvPr id="9" name="図 8" descr="テキスト, 手紙&#10;&#10;自動的に生成された説明">
            <a:extLst>
              <a:ext uri="{FF2B5EF4-FFF2-40B4-BE49-F238E27FC236}">
                <a16:creationId xmlns:a16="http://schemas.microsoft.com/office/drawing/2014/main" id="{8B344E82-79F6-7E08-163B-CE00E408CF74}"/>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012224" y="3485063"/>
            <a:ext cx="4167554" cy="3358782"/>
          </a:xfrm>
          <a:prstGeom prst="rect">
            <a:avLst/>
          </a:prstGeom>
        </p:spPr>
      </p:pic>
      <p:sp>
        <p:nvSpPr>
          <p:cNvPr id="10" name="テキスト ボックス 9">
            <a:extLst>
              <a:ext uri="{FF2B5EF4-FFF2-40B4-BE49-F238E27FC236}">
                <a16:creationId xmlns:a16="http://schemas.microsoft.com/office/drawing/2014/main" id="{341E91E5-2AA1-515B-7576-C1A5307A4BAC}"/>
              </a:ext>
            </a:extLst>
          </p:cNvPr>
          <p:cNvSpPr txBox="1"/>
          <p:nvPr/>
        </p:nvSpPr>
        <p:spPr>
          <a:xfrm>
            <a:off x="8392094" y="3579404"/>
            <a:ext cx="4864235" cy="3170099"/>
          </a:xfrm>
          <a:prstGeom prst="rect">
            <a:avLst/>
          </a:prstGeom>
          <a:noFill/>
        </p:spPr>
        <p:txBody>
          <a:bodyPr wrap="square" rtlCol="0">
            <a:spAutoFit/>
          </a:bodyPr>
          <a:lstStyle/>
          <a:p>
            <a:endParaRPr lang="en-US" altLang="ja-JP" sz="4000" dirty="0">
              <a:solidFill>
                <a:schemeClr val="bg1"/>
              </a:solidFill>
            </a:endParaRPr>
          </a:p>
          <a:p>
            <a:r>
              <a:rPr lang="ja-JP" altLang="en-US" sz="4000" dirty="0">
                <a:solidFill>
                  <a:schemeClr val="bg1"/>
                </a:solidFill>
              </a:rPr>
              <a:t>書画カメラ</a:t>
            </a:r>
            <a:endParaRPr lang="en-US" altLang="ja-JP" sz="4000" dirty="0">
              <a:solidFill>
                <a:schemeClr val="bg1"/>
              </a:solidFill>
            </a:endParaRPr>
          </a:p>
          <a:p>
            <a:r>
              <a:rPr kumimoji="1" lang="ja-JP" altLang="en-US" sz="4000" dirty="0">
                <a:solidFill>
                  <a:schemeClr val="bg1"/>
                </a:solidFill>
              </a:rPr>
              <a:t>ていねいな板書</a:t>
            </a:r>
            <a:endParaRPr kumimoji="1" lang="en-US" altLang="ja-JP" sz="4000" dirty="0">
              <a:solidFill>
                <a:schemeClr val="bg1"/>
              </a:solidFill>
            </a:endParaRPr>
          </a:p>
          <a:p>
            <a:r>
              <a:rPr kumimoji="1" lang="ja-JP" altLang="en-US" sz="4000" dirty="0">
                <a:solidFill>
                  <a:schemeClr val="bg1"/>
                </a:solidFill>
              </a:rPr>
              <a:t>ノート指導</a:t>
            </a:r>
            <a:endParaRPr kumimoji="1" lang="en-US" altLang="ja-JP" sz="4000" dirty="0">
              <a:solidFill>
                <a:schemeClr val="bg1"/>
              </a:solidFill>
            </a:endParaRPr>
          </a:p>
          <a:p>
            <a:r>
              <a:rPr lang="ja-JP" altLang="en-US" sz="4000" dirty="0">
                <a:solidFill>
                  <a:schemeClr val="bg1"/>
                </a:solidFill>
              </a:rPr>
              <a:t>見える化</a:t>
            </a:r>
            <a:endParaRPr kumimoji="1" lang="en-US" altLang="ja-JP" sz="4000" dirty="0">
              <a:solidFill>
                <a:schemeClr val="bg1"/>
              </a:solidFill>
            </a:endParaRPr>
          </a:p>
        </p:txBody>
      </p:sp>
      <p:sp>
        <p:nvSpPr>
          <p:cNvPr id="2" name="正方形/長方形 1">
            <a:extLst>
              <a:ext uri="{FF2B5EF4-FFF2-40B4-BE49-F238E27FC236}">
                <a16:creationId xmlns:a16="http://schemas.microsoft.com/office/drawing/2014/main" id="{519070B3-88AB-4E14-A497-1895B5BA8387}"/>
              </a:ext>
            </a:extLst>
          </p:cNvPr>
          <p:cNvSpPr/>
          <p:nvPr/>
        </p:nvSpPr>
        <p:spPr>
          <a:xfrm>
            <a:off x="473578" y="14155"/>
            <a:ext cx="7550870" cy="7164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3200" dirty="0">
                <a:solidFill>
                  <a:schemeClr val="tx1"/>
                </a:solidFill>
              </a:rPr>
              <a:t>今までの教員の取り組み</a:t>
            </a:r>
            <a:endParaRPr kumimoji="1" lang="ja-JP" altLang="en-US" sz="3200" dirty="0">
              <a:solidFill>
                <a:schemeClr val="tx1"/>
              </a:solidFill>
            </a:endParaRPr>
          </a:p>
        </p:txBody>
      </p:sp>
    </p:spTree>
    <p:extLst>
      <p:ext uri="{BB962C8B-B14F-4D97-AF65-F5344CB8AC3E}">
        <p14:creationId xmlns:p14="http://schemas.microsoft.com/office/powerpoint/2010/main" val="39131680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7171194"/>
          </a:xfrm>
          <a:prstGeom prst="rect">
            <a:avLst/>
          </a:prstGeom>
          <a:noFill/>
        </p:spPr>
        <p:txBody>
          <a:bodyPr wrap="square" rtlCol="0">
            <a:spAutoFit/>
          </a:bodyPr>
          <a:lstStyle/>
          <a:p>
            <a:r>
              <a:rPr lang="ja-JP" altLang="en-US" sz="4000" dirty="0">
                <a:solidFill>
                  <a:schemeClr val="bg1"/>
                </a:solidFill>
              </a:rPr>
              <a:t>これらの取り組みのたまものである一方で、</a:t>
            </a:r>
            <a:endParaRPr lang="en-US" altLang="ja-JP" sz="4000" dirty="0">
              <a:solidFill>
                <a:schemeClr val="bg1"/>
              </a:solidFill>
            </a:endParaRPr>
          </a:p>
          <a:p>
            <a:endParaRPr lang="en-US" altLang="ja-JP" sz="6000" dirty="0">
              <a:solidFill>
                <a:schemeClr val="bg1"/>
              </a:solidFill>
            </a:endParaRPr>
          </a:p>
          <a:p>
            <a:endParaRPr lang="en-US" altLang="ja-JP" sz="6000" dirty="0">
              <a:solidFill>
                <a:schemeClr val="bg1"/>
              </a:solidFill>
            </a:endParaRPr>
          </a:p>
          <a:p>
            <a:r>
              <a:rPr lang="ja-JP" altLang="en-US" sz="6000" dirty="0">
                <a:solidFill>
                  <a:schemeClr val="bg1"/>
                </a:solidFill>
              </a:rPr>
              <a:t>今の教育は</a:t>
            </a:r>
            <a:endParaRPr lang="en-US" altLang="ja-JP" sz="6000" dirty="0">
              <a:solidFill>
                <a:schemeClr val="bg1"/>
              </a:solidFill>
            </a:endParaRPr>
          </a:p>
          <a:p>
            <a:r>
              <a:rPr lang="ja-JP" altLang="en-US" sz="6000" dirty="0">
                <a:solidFill>
                  <a:schemeClr val="bg1"/>
                </a:solidFill>
              </a:rPr>
              <a:t>黒板・紙・プリント・ノート</a:t>
            </a:r>
            <a:endParaRPr lang="en-US" altLang="ja-JP" sz="6000" dirty="0">
              <a:solidFill>
                <a:schemeClr val="bg1"/>
              </a:solidFill>
            </a:endParaRPr>
          </a:p>
          <a:p>
            <a:r>
              <a:rPr lang="ja-JP" altLang="en-US" sz="6000" dirty="0">
                <a:solidFill>
                  <a:schemeClr val="bg1"/>
                </a:solidFill>
              </a:rPr>
              <a:t>　　　　に最適化されている</a:t>
            </a:r>
            <a:endParaRPr lang="en-US" altLang="ja-JP" sz="6000" dirty="0">
              <a:solidFill>
                <a:schemeClr val="bg1"/>
              </a:solidFill>
            </a:endParaRPr>
          </a:p>
          <a:p>
            <a:endParaRPr lang="en-US" altLang="ja-JP" sz="6000" dirty="0">
              <a:solidFill>
                <a:schemeClr val="bg1"/>
              </a:solidFill>
            </a:endParaRPr>
          </a:p>
          <a:p>
            <a:endParaRPr lang="en-US" altLang="ja-JP" sz="6000" dirty="0">
              <a:solidFill>
                <a:schemeClr val="bg1"/>
              </a:solidFill>
            </a:endParaRPr>
          </a:p>
        </p:txBody>
      </p:sp>
    </p:spTree>
    <p:extLst>
      <p:ext uri="{BB962C8B-B14F-4D97-AF65-F5344CB8AC3E}">
        <p14:creationId xmlns:p14="http://schemas.microsoft.com/office/powerpoint/2010/main" val="11165031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4893647"/>
          </a:xfrm>
          <a:prstGeom prst="rect">
            <a:avLst/>
          </a:prstGeom>
          <a:noFill/>
        </p:spPr>
        <p:txBody>
          <a:bodyPr wrap="square" rtlCol="0">
            <a:spAutoFit/>
          </a:bodyPr>
          <a:lstStyle/>
          <a:p>
            <a:r>
              <a:rPr lang="ja-JP" altLang="en-US" sz="6600" dirty="0">
                <a:solidFill>
                  <a:schemeClr val="bg1"/>
                </a:solidFill>
              </a:rPr>
              <a:t>良い使い方の判断基準</a:t>
            </a:r>
            <a:endParaRPr lang="en-US" altLang="ja-JP" sz="6600" dirty="0">
              <a:solidFill>
                <a:schemeClr val="bg1"/>
              </a:solidFill>
            </a:endParaRPr>
          </a:p>
          <a:p>
            <a:endParaRPr lang="en-US" altLang="ja-JP" sz="6600" dirty="0">
              <a:solidFill>
                <a:schemeClr val="bg1"/>
              </a:solidFill>
            </a:endParaRPr>
          </a:p>
          <a:p>
            <a:r>
              <a:rPr lang="ja-JP" altLang="en-US" sz="6000" dirty="0">
                <a:solidFill>
                  <a:schemeClr val="bg1"/>
                </a:solidFill>
              </a:rPr>
              <a:t>・今まであった手順の省略</a:t>
            </a:r>
            <a:endParaRPr lang="en-US" altLang="ja-JP" sz="6000" dirty="0">
              <a:solidFill>
                <a:schemeClr val="bg1"/>
              </a:solidFill>
            </a:endParaRPr>
          </a:p>
          <a:p>
            <a:r>
              <a:rPr lang="ja-JP" altLang="en-US" sz="6000" dirty="0">
                <a:solidFill>
                  <a:schemeClr val="bg1"/>
                </a:solidFill>
              </a:rPr>
              <a:t>・あるべき（理想）とする形に近づいている</a:t>
            </a:r>
            <a:endParaRPr lang="en-US" altLang="ja-JP" sz="6000" dirty="0">
              <a:solidFill>
                <a:schemeClr val="bg1"/>
              </a:solidFill>
            </a:endParaRPr>
          </a:p>
        </p:txBody>
      </p:sp>
    </p:spTree>
    <p:extLst>
      <p:ext uri="{BB962C8B-B14F-4D97-AF65-F5344CB8AC3E}">
        <p14:creationId xmlns:p14="http://schemas.microsoft.com/office/powerpoint/2010/main" val="22162419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C5CDD26D-E517-A1B1-6490-770EAC37A0A2}"/>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6" name="テキスト ボックス 5">
            <a:extLst>
              <a:ext uri="{FF2B5EF4-FFF2-40B4-BE49-F238E27FC236}">
                <a16:creationId xmlns:a16="http://schemas.microsoft.com/office/drawing/2014/main" id="{00523FAD-0618-A967-6BDA-4D3041885725}"/>
              </a:ext>
            </a:extLst>
          </p:cNvPr>
          <p:cNvSpPr txBox="1"/>
          <p:nvPr/>
        </p:nvSpPr>
        <p:spPr>
          <a:xfrm>
            <a:off x="9144000" y="466628"/>
            <a:ext cx="3304096" cy="954107"/>
          </a:xfrm>
          <a:prstGeom prst="rect">
            <a:avLst/>
          </a:prstGeom>
          <a:noFill/>
        </p:spPr>
        <p:txBody>
          <a:bodyPr wrap="square" rtlCol="0">
            <a:spAutoFit/>
          </a:bodyPr>
          <a:lstStyle/>
          <a:p>
            <a:r>
              <a:rPr lang="ja-JP" altLang="en-US" sz="2800" dirty="0">
                <a:solidFill>
                  <a:schemeClr val="bg1"/>
                </a:solidFill>
              </a:rPr>
              <a:t>かなり田舎</a:t>
            </a:r>
            <a:endParaRPr lang="en-US" altLang="ja-JP" sz="2800" dirty="0">
              <a:solidFill>
                <a:schemeClr val="bg1"/>
              </a:solidFill>
            </a:endParaRPr>
          </a:p>
          <a:p>
            <a:r>
              <a:rPr kumimoji="1" lang="ja-JP" altLang="en-US" sz="2800" kern="1200" dirty="0">
                <a:solidFill>
                  <a:schemeClr val="bg1"/>
                </a:solidFill>
                <a:latin typeface="+mn-lt"/>
                <a:ea typeface="+mn-ea"/>
                <a:cs typeface="+mn-cs"/>
              </a:rPr>
              <a:t>山の上にある学校</a:t>
            </a:r>
          </a:p>
        </p:txBody>
      </p:sp>
    </p:spTree>
    <p:extLst>
      <p:ext uri="{BB962C8B-B14F-4D97-AF65-F5344CB8AC3E}">
        <p14:creationId xmlns:p14="http://schemas.microsoft.com/office/powerpoint/2010/main" val="4869509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8B7F11B1-4D14-2ADE-D07B-FB4DC9D14BF8}"/>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6" name="テキスト ボックス 5">
            <a:extLst>
              <a:ext uri="{FF2B5EF4-FFF2-40B4-BE49-F238E27FC236}">
                <a16:creationId xmlns:a16="http://schemas.microsoft.com/office/drawing/2014/main" id="{BE5ACAD6-BD0F-5DC9-61D6-116AFD63096C}"/>
              </a:ext>
            </a:extLst>
          </p:cNvPr>
          <p:cNvSpPr txBox="1"/>
          <p:nvPr/>
        </p:nvSpPr>
        <p:spPr>
          <a:xfrm>
            <a:off x="9144000" y="466628"/>
            <a:ext cx="3304096" cy="523220"/>
          </a:xfrm>
          <a:prstGeom prst="rect">
            <a:avLst/>
          </a:prstGeom>
          <a:noFill/>
        </p:spPr>
        <p:txBody>
          <a:bodyPr wrap="square" rtlCol="0">
            <a:spAutoFit/>
          </a:bodyPr>
          <a:lstStyle/>
          <a:p>
            <a:r>
              <a:rPr kumimoji="1" lang="ja-JP" altLang="en-US" sz="2800" kern="1200" dirty="0">
                <a:solidFill>
                  <a:schemeClr val="bg1"/>
                </a:solidFill>
                <a:latin typeface="+mn-lt"/>
                <a:ea typeface="+mn-ea"/>
                <a:cs typeface="+mn-cs"/>
              </a:rPr>
              <a:t>設備面</a:t>
            </a:r>
          </a:p>
        </p:txBody>
      </p:sp>
    </p:spTree>
    <p:extLst>
      <p:ext uri="{BB962C8B-B14F-4D97-AF65-F5344CB8AC3E}">
        <p14:creationId xmlns:p14="http://schemas.microsoft.com/office/powerpoint/2010/main" val="41637197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図 4">
            <a:extLst>
              <a:ext uri="{FF2B5EF4-FFF2-40B4-BE49-F238E27FC236}">
                <a16:creationId xmlns:a16="http://schemas.microsoft.com/office/drawing/2014/main" id="{8B7F11B1-4D14-2ADE-D07B-FB4DC9D14BF8}"/>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423448" y="44777"/>
            <a:ext cx="8789425" cy="6768445"/>
          </a:xfrm>
          <a:prstGeom prst="rect">
            <a:avLst/>
          </a:prstGeom>
        </p:spPr>
      </p:pic>
      <p:sp>
        <p:nvSpPr>
          <p:cNvPr id="6" name="テキスト ボックス 5">
            <a:extLst>
              <a:ext uri="{FF2B5EF4-FFF2-40B4-BE49-F238E27FC236}">
                <a16:creationId xmlns:a16="http://schemas.microsoft.com/office/drawing/2014/main" id="{BE5ACAD6-BD0F-5DC9-61D6-116AFD63096C}"/>
              </a:ext>
            </a:extLst>
          </p:cNvPr>
          <p:cNvSpPr txBox="1"/>
          <p:nvPr/>
        </p:nvSpPr>
        <p:spPr>
          <a:xfrm>
            <a:off x="7365977" y="315799"/>
            <a:ext cx="5128181" cy="5078313"/>
          </a:xfrm>
          <a:prstGeom prst="rect">
            <a:avLst/>
          </a:prstGeom>
          <a:noFill/>
        </p:spPr>
        <p:txBody>
          <a:bodyPr wrap="square" rtlCol="0">
            <a:spAutoFit/>
          </a:bodyPr>
          <a:lstStyle/>
          <a:p>
            <a:r>
              <a:rPr kumimoji="1" lang="ja-JP" altLang="en-US" sz="3600" kern="1200" dirty="0">
                <a:solidFill>
                  <a:schemeClr val="bg1"/>
                </a:solidFill>
                <a:latin typeface="+mn-lt"/>
                <a:ea typeface="+mn-ea"/>
                <a:cs typeface="+mn-cs"/>
              </a:rPr>
              <a:t>設備面</a:t>
            </a:r>
            <a:endParaRPr kumimoji="1" lang="en-US" altLang="ja-JP" sz="3600" kern="1200" dirty="0">
              <a:solidFill>
                <a:schemeClr val="bg1"/>
              </a:solidFill>
              <a:latin typeface="+mn-lt"/>
              <a:ea typeface="+mn-ea"/>
              <a:cs typeface="+mn-cs"/>
            </a:endParaRPr>
          </a:p>
          <a:p>
            <a:r>
              <a:rPr lang="ja-JP" altLang="en-US" sz="3600" dirty="0">
                <a:solidFill>
                  <a:schemeClr val="bg1"/>
                </a:solidFill>
              </a:rPr>
              <a:t>スピーカー（黒板上）</a:t>
            </a:r>
            <a:endParaRPr lang="en-US" altLang="ja-JP" sz="3600" dirty="0">
              <a:solidFill>
                <a:schemeClr val="bg1"/>
              </a:solidFill>
            </a:endParaRPr>
          </a:p>
          <a:p>
            <a:endParaRPr kumimoji="1" lang="en-US" altLang="ja-JP" sz="3600" kern="1200" dirty="0">
              <a:solidFill>
                <a:schemeClr val="bg1"/>
              </a:solidFill>
              <a:latin typeface="+mn-lt"/>
              <a:ea typeface="+mn-ea"/>
              <a:cs typeface="+mn-cs"/>
            </a:endParaRPr>
          </a:p>
          <a:p>
            <a:r>
              <a:rPr lang="ja-JP" altLang="en-US" sz="3600" dirty="0">
                <a:solidFill>
                  <a:schemeClr val="bg1"/>
                </a:solidFill>
              </a:rPr>
              <a:t>プロジェクター</a:t>
            </a:r>
            <a:endParaRPr lang="en-US" altLang="ja-JP" sz="3600" dirty="0">
              <a:solidFill>
                <a:schemeClr val="bg1"/>
              </a:solidFill>
            </a:endParaRPr>
          </a:p>
          <a:p>
            <a:endParaRPr kumimoji="1" lang="en-US" altLang="ja-JP" sz="3600" kern="1200" dirty="0">
              <a:solidFill>
                <a:schemeClr val="bg1"/>
              </a:solidFill>
              <a:latin typeface="+mn-lt"/>
              <a:ea typeface="+mn-ea"/>
              <a:cs typeface="+mn-cs"/>
            </a:endParaRPr>
          </a:p>
          <a:p>
            <a:r>
              <a:rPr kumimoji="1" lang="en-US" altLang="ja-JP" sz="3600" kern="1200" dirty="0">
                <a:solidFill>
                  <a:schemeClr val="bg1"/>
                </a:solidFill>
                <a:latin typeface="+mn-lt"/>
                <a:ea typeface="+mn-ea"/>
                <a:cs typeface="+mn-cs"/>
              </a:rPr>
              <a:t>PC</a:t>
            </a:r>
            <a:r>
              <a:rPr kumimoji="1" lang="ja-JP" altLang="en-US" sz="3600" kern="1200" dirty="0">
                <a:solidFill>
                  <a:schemeClr val="bg1"/>
                </a:solidFill>
                <a:latin typeface="+mn-lt"/>
                <a:ea typeface="+mn-ea"/>
                <a:cs typeface="+mn-cs"/>
              </a:rPr>
              <a:t>教室用１台</a:t>
            </a:r>
            <a:endParaRPr kumimoji="1" lang="en-US" altLang="ja-JP" sz="3600" kern="1200" dirty="0">
              <a:solidFill>
                <a:schemeClr val="bg1"/>
              </a:solidFill>
              <a:latin typeface="+mn-lt"/>
              <a:ea typeface="+mn-ea"/>
              <a:cs typeface="+mn-cs"/>
            </a:endParaRPr>
          </a:p>
          <a:p>
            <a:r>
              <a:rPr lang="en-US" altLang="ja-JP" sz="3600" dirty="0">
                <a:solidFill>
                  <a:schemeClr val="bg1"/>
                </a:solidFill>
              </a:rPr>
              <a:t>PC</a:t>
            </a:r>
            <a:r>
              <a:rPr lang="ja-JP" altLang="en-US" sz="3600" dirty="0">
                <a:solidFill>
                  <a:schemeClr val="bg1"/>
                </a:solidFill>
              </a:rPr>
              <a:t>教員用１台</a:t>
            </a:r>
            <a:endParaRPr lang="en-US" altLang="ja-JP" sz="3600" dirty="0">
              <a:solidFill>
                <a:schemeClr val="bg1"/>
              </a:solidFill>
            </a:endParaRPr>
          </a:p>
          <a:p>
            <a:endParaRPr kumimoji="1" lang="en-US" altLang="ja-JP" sz="3600" kern="1200" dirty="0">
              <a:solidFill>
                <a:schemeClr val="bg1"/>
              </a:solidFill>
              <a:latin typeface="+mn-lt"/>
              <a:ea typeface="+mn-ea"/>
              <a:cs typeface="+mn-cs"/>
            </a:endParaRPr>
          </a:p>
          <a:p>
            <a:r>
              <a:rPr lang="ja-JP" altLang="en-US" sz="3600" dirty="0">
                <a:solidFill>
                  <a:schemeClr val="bg1"/>
                </a:solidFill>
              </a:rPr>
              <a:t>生徒用</a:t>
            </a:r>
            <a:r>
              <a:rPr lang="en-US" altLang="ja-JP" sz="3600" dirty="0">
                <a:solidFill>
                  <a:schemeClr val="bg1"/>
                </a:solidFill>
              </a:rPr>
              <a:t>PC</a:t>
            </a:r>
            <a:endParaRPr kumimoji="1" lang="ja-JP" altLang="en-US" sz="3600" kern="1200" dirty="0">
              <a:solidFill>
                <a:schemeClr val="bg1"/>
              </a:solidFill>
              <a:latin typeface="+mn-lt"/>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4" name="インク 3">
                <a:extLst>
                  <a:ext uri="{FF2B5EF4-FFF2-40B4-BE49-F238E27FC236}">
                    <a16:creationId xmlns:a16="http://schemas.microsoft.com/office/drawing/2014/main" id="{F8720ED2-5646-A151-E7CE-4D3F6D5B8CDF}"/>
                  </a:ext>
                </a:extLst>
              </p14:cNvPr>
              <p14:cNvContentPartPr/>
              <p14:nvPr/>
            </p14:nvContentPartPr>
            <p14:xfrm>
              <a:off x="72765" y="4172793"/>
              <a:ext cx="1829520" cy="1474560"/>
            </p14:xfrm>
          </p:contentPart>
        </mc:Choice>
        <mc:Fallback xmlns="">
          <p:pic>
            <p:nvPicPr>
              <p:cNvPr id="4" name="インク 3">
                <a:extLst>
                  <a:ext uri="{FF2B5EF4-FFF2-40B4-BE49-F238E27FC236}">
                    <a16:creationId xmlns:a16="http://schemas.microsoft.com/office/drawing/2014/main" id="{F8720ED2-5646-A151-E7CE-4D3F6D5B8CDF}"/>
                  </a:ext>
                </a:extLst>
              </p:cNvPr>
              <p:cNvPicPr/>
              <p:nvPr/>
            </p:nvPicPr>
            <p:blipFill>
              <a:blip r:embed="rId4"/>
              <a:stretch>
                <a:fillRect/>
              </a:stretch>
            </p:blipFill>
            <p:spPr>
              <a:xfrm>
                <a:off x="36765" y="4137153"/>
                <a:ext cx="1901160" cy="15462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インク 6">
                <a:extLst>
                  <a:ext uri="{FF2B5EF4-FFF2-40B4-BE49-F238E27FC236}">
                    <a16:creationId xmlns:a16="http://schemas.microsoft.com/office/drawing/2014/main" id="{A6480F15-9E6B-483F-42AA-8F241467B045}"/>
                  </a:ext>
                </a:extLst>
              </p14:cNvPr>
              <p14:cNvContentPartPr/>
              <p14:nvPr/>
            </p14:nvContentPartPr>
            <p14:xfrm>
              <a:off x="2023965" y="1150953"/>
              <a:ext cx="1549800" cy="1082880"/>
            </p14:xfrm>
          </p:contentPart>
        </mc:Choice>
        <mc:Fallback xmlns="">
          <p:pic>
            <p:nvPicPr>
              <p:cNvPr id="7" name="インク 6">
                <a:extLst>
                  <a:ext uri="{FF2B5EF4-FFF2-40B4-BE49-F238E27FC236}">
                    <a16:creationId xmlns:a16="http://schemas.microsoft.com/office/drawing/2014/main" id="{A6480F15-9E6B-483F-42AA-8F241467B045}"/>
                  </a:ext>
                </a:extLst>
              </p:cNvPr>
              <p:cNvPicPr/>
              <p:nvPr/>
            </p:nvPicPr>
            <p:blipFill>
              <a:blip r:embed="rId6"/>
              <a:stretch>
                <a:fillRect/>
              </a:stretch>
            </p:blipFill>
            <p:spPr>
              <a:xfrm>
                <a:off x="1987965" y="1115313"/>
                <a:ext cx="1621440" cy="1154520"/>
              </a:xfrm>
              <a:prstGeom prst="rect">
                <a:avLst/>
              </a:prstGeom>
            </p:spPr>
          </p:pic>
        </mc:Fallback>
      </mc:AlternateContent>
      <p:grpSp>
        <p:nvGrpSpPr>
          <p:cNvPr id="10" name="グループ化 9">
            <a:extLst>
              <a:ext uri="{FF2B5EF4-FFF2-40B4-BE49-F238E27FC236}">
                <a16:creationId xmlns:a16="http://schemas.microsoft.com/office/drawing/2014/main" id="{A8DFEDA1-7CEA-CD64-E7AB-71B643A7CFC8}"/>
              </a:ext>
            </a:extLst>
          </p:cNvPr>
          <p:cNvGrpSpPr/>
          <p:nvPr/>
        </p:nvGrpSpPr>
        <p:grpSpPr>
          <a:xfrm>
            <a:off x="2104605" y="3962553"/>
            <a:ext cx="3242160" cy="1273680"/>
            <a:chOff x="2104605" y="3962553"/>
            <a:chExt cx="3242160" cy="1273680"/>
          </a:xfrm>
        </p:grpSpPr>
        <mc:AlternateContent xmlns:mc="http://schemas.openxmlformats.org/markup-compatibility/2006" xmlns:p14="http://schemas.microsoft.com/office/powerpoint/2010/main">
          <mc:Choice Requires="p14">
            <p:contentPart p14:bwMode="auto" r:id="rId7">
              <p14:nvContentPartPr>
                <p14:cNvPr id="8" name="インク 7">
                  <a:extLst>
                    <a:ext uri="{FF2B5EF4-FFF2-40B4-BE49-F238E27FC236}">
                      <a16:creationId xmlns:a16="http://schemas.microsoft.com/office/drawing/2014/main" id="{A6B02603-F44B-957E-4CBC-DB28E9360027}"/>
                    </a:ext>
                  </a:extLst>
                </p14:cNvPr>
                <p14:cNvContentPartPr/>
                <p14:nvPr/>
              </p14:nvContentPartPr>
              <p14:xfrm>
                <a:off x="2104605" y="3962553"/>
                <a:ext cx="1308240" cy="1273680"/>
              </p14:xfrm>
            </p:contentPart>
          </mc:Choice>
          <mc:Fallback xmlns="">
            <p:pic>
              <p:nvPicPr>
                <p:cNvPr id="8" name="インク 7">
                  <a:extLst>
                    <a:ext uri="{FF2B5EF4-FFF2-40B4-BE49-F238E27FC236}">
                      <a16:creationId xmlns:a16="http://schemas.microsoft.com/office/drawing/2014/main" id="{A6B02603-F44B-957E-4CBC-DB28E9360027}"/>
                    </a:ext>
                  </a:extLst>
                </p:cNvPr>
                <p:cNvPicPr/>
                <p:nvPr/>
              </p:nvPicPr>
              <p:blipFill>
                <a:blip r:embed="rId8"/>
                <a:stretch>
                  <a:fillRect/>
                </a:stretch>
              </p:blipFill>
              <p:spPr>
                <a:xfrm>
                  <a:off x="2068605" y="3926913"/>
                  <a:ext cx="1379880" cy="13453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インク 8">
                  <a:extLst>
                    <a:ext uri="{FF2B5EF4-FFF2-40B4-BE49-F238E27FC236}">
                      <a16:creationId xmlns:a16="http://schemas.microsoft.com/office/drawing/2014/main" id="{CADB3EE9-AE61-FCF9-7F71-BD99A4B9A6AE}"/>
                    </a:ext>
                  </a:extLst>
                </p14:cNvPr>
                <p14:cNvContentPartPr/>
                <p14:nvPr/>
              </p14:nvContentPartPr>
              <p14:xfrm>
                <a:off x="4285845" y="4062993"/>
                <a:ext cx="1060920" cy="877680"/>
              </p14:xfrm>
            </p:contentPart>
          </mc:Choice>
          <mc:Fallback xmlns="">
            <p:pic>
              <p:nvPicPr>
                <p:cNvPr id="9" name="インク 8">
                  <a:extLst>
                    <a:ext uri="{FF2B5EF4-FFF2-40B4-BE49-F238E27FC236}">
                      <a16:creationId xmlns:a16="http://schemas.microsoft.com/office/drawing/2014/main" id="{CADB3EE9-AE61-FCF9-7F71-BD99A4B9A6AE}"/>
                    </a:ext>
                  </a:extLst>
                </p:cNvPr>
                <p:cNvPicPr/>
                <p:nvPr/>
              </p:nvPicPr>
              <p:blipFill>
                <a:blip r:embed="rId10"/>
                <a:stretch>
                  <a:fillRect/>
                </a:stretch>
              </p:blipFill>
              <p:spPr>
                <a:xfrm>
                  <a:off x="4250205" y="4027353"/>
                  <a:ext cx="1132560" cy="949320"/>
                </a:xfrm>
                <a:prstGeom prst="rect">
                  <a:avLst/>
                </a:prstGeom>
              </p:spPr>
            </p:pic>
          </mc:Fallback>
        </mc:AlternateContent>
      </p:grpSp>
    </p:spTree>
    <p:extLst>
      <p:ext uri="{BB962C8B-B14F-4D97-AF65-F5344CB8AC3E}">
        <p14:creationId xmlns:p14="http://schemas.microsoft.com/office/powerpoint/2010/main" val="29739243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500C923A-3070-7AEE-016E-D63A54BC881B}"/>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568751" y="-1941923"/>
            <a:ext cx="6664751" cy="8886335"/>
          </a:xfrm>
          <a:prstGeom prst="rect">
            <a:avLst/>
          </a:prstGeom>
        </p:spPr>
      </p:pic>
      <p:sp>
        <p:nvSpPr>
          <p:cNvPr id="4" name="テキスト ボックス 3">
            <a:extLst>
              <a:ext uri="{FF2B5EF4-FFF2-40B4-BE49-F238E27FC236}">
                <a16:creationId xmlns:a16="http://schemas.microsoft.com/office/drawing/2014/main" id="{E10FA581-134A-0E60-B6F9-49B4D3D69B93}"/>
              </a:ext>
            </a:extLst>
          </p:cNvPr>
          <p:cNvSpPr txBox="1"/>
          <p:nvPr/>
        </p:nvSpPr>
        <p:spPr>
          <a:xfrm>
            <a:off x="6259398" y="612741"/>
            <a:ext cx="6422796" cy="830997"/>
          </a:xfrm>
          <a:prstGeom prst="rect">
            <a:avLst/>
          </a:prstGeom>
          <a:noFill/>
        </p:spPr>
        <p:txBody>
          <a:bodyPr wrap="square" rtlCol="0">
            <a:spAutoFit/>
          </a:bodyPr>
          <a:lstStyle/>
          <a:p>
            <a:r>
              <a:rPr kumimoji="1" lang="ja-JP" altLang="en-US" sz="4800" dirty="0">
                <a:solidFill>
                  <a:schemeClr val="bg1"/>
                </a:solidFill>
              </a:rPr>
              <a:t>生徒が作った掲示物</a:t>
            </a:r>
          </a:p>
        </p:txBody>
      </p:sp>
      <mc:AlternateContent xmlns:mc="http://schemas.openxmlformats.org/markup-compatibility/2006" xmlns:p14="http://schemas.microsoft.com/office/powerpoint/2010/main">
        <mc:Choice Requires="p14">
          <p:contentPart p14:bwMode="auto" r:id="rId3">
            <p14:nvContentPartPr>
              <p14:cNvPr id="23" name="インク 22">
                <a:extLst>
                  <a:ext uri="{FF2B5EF4-FFF2-40B4-BE49-F238E27FC236}">
                    <a16:creationId xmlns:a16="http://schemas.microsoft.com/office/drawing/2014/main" id="{73800C42-CAD4-D2E9-CAC7-AA70698405E2}"/>
                  </a:ext>
                </a:extLst>
              </p14:cNvPr>
              <p14:cNvContentPartPr/>
              <p14:nvPr/>
            </p14:nvContentPartPr>
            <p14:xfrm>
              <a:off x="3307787" y="1685379"/>
              <a:ext cx="362880" cy="6840"/>
            </p14:xfrm>
          </p:contentPart>
        </mc:Choice>
        <mc:Fallback xmlns="">
          <p:pic>
            <p:nvPicPr>
              <p:cNvPr id="23" name="インク 22">
                <a:extLst>
                  <a:ext uri="{FF2B5EF4-FFF2-40B4-BE49-F238E27FC236}">
                    <a16:creationId xmlns:a16="http://schemas.microsoft.com/office/drawing/2014/main" id="{73800C42-CAD4-D2E9-CAC7-AA70698405E2}"/>
                  </a:ext>
                </a:extLst>
              </p:cNvPr>
              <p:cNvPicPr/>
              <p:nvPr/>
            </p:nvPicPr>
            <p:blipFill>
              <a:blip r:embed="rId4"/>
              <a:stretch>
                <a:fillRect/>
              </a:stretch>
            </p:blipFill>
            <p:spPr>
              <a:xfrm>
                <a:off x="3244787" y="1622379"/>
                <a:ext cx="48852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4" name="インク 23">
                <a:extLst>
                  <a:ext uri="{FF2B5EF4-FFF2-40B4-BE49-F238E27FC236}">
                    <a16:creationId xmlns:a16="http://schemas.microsoft.com/office/drawing/2014/main" id="{E9EAA0DB-CDF7-A222-2FC4-5E0C4CEB55B9}"/>
                  </a:ext>
                </a:extLst>
              </p14:cNvPr>
              <p14:cNvContentPartPr/>
              <p14:nvPr/>
            </p14:nvContentPartPr>
            <p14:xfrm>
              <a:off x="2777507" y="1805619"/>
              <a:ext cx="240480" cy="4680"/>
            </p14:xfrm>
          </p:contentPart>
        </mc:Choice>
        <mc:Fallback xmlns="">
          <p:pic>
            <p:nvPicPr>
              <p:cNvPr id="24" name="インク 23">
                <a:extLst>
                  <a:ext uri="{FF2B5EF4-FFF2-40B4-BE49-F238E27FC236}">
                    <a16:creationId xmlns:a16="http://schemas.microsoft.com/office/drawing/2014/main" id="{E9EAA0DB-CDF7-A222-2FC4-5E0C4CEB55B9}"/>
                  </a:ext>
                </a:extLst>
              </p:cNvPr>
              <p:cNvPicPr/>
              <p:nvPr/>
            </p:nvPicPr>
            <p:blipFill>
              <a:blip r:embed="rId6"/>
              <a:stretch>
                <a:fillRect/>
              </a:stretch>
            </p:blipFill>
            <p:spPr>
              <a:xfrm>
                <a:off x="2714867" y="1742979"/>
                <a:ext cx="36612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5" name="インク 24">
                <a:extLst>
                  <a:ext uri="{FF2B5EF4-FFF2-40B4-BE49-F238E27FC236}">
                    <a16:creationId xmlns:a16="http://schemas.microsoft.com/office/drawing/2014/main" id="{80934C93-7734-E084-08E6-7B8036D9FC80}"/>
                  </a:ext>
                </a:extLst>
              </p14:cNvPr>
              <p14:cNvContentPartPr/>
              <p14:nvPr/>
            </p14:nvContentPartPr>
            <p14:xfrm>
              <a:off x="2223107" y="2497179"/>
              <a:ext cx="334080" cy="6120"/>
            </p14:xfrm>
          </p:contentPart>
        </mc:Choice>
        <mc:Fallback xmlns="">
          <p:pic>
            <p:nvPicPr>
              <p:cNvPr id="25" name="インク 24">
                <a:extLst>
                  <a:ext uri="{FF2B5EF4-FFF2-40B4-BE49-F238E27FC236}">
                    <a16:creationId xmlns:a16="http://schemas.microsoft.com/office/drawing/2014/main" id="{80934C93-7734-E084-08E6-7B8036D9FC80}"/>
                  </a:ext>
                </a:extLst>
              </p:cNvPr>
              <p:cNvPicPr/>
              <p:nvPr/>
            </p:nvPicPr>
            <p:blipFill>
              <a:blip r:embed="rId8"/>
              <a:stretch>
                <a:fillRect/>
              </a:stretch>
            </p:blipFill>
            <p:spPr>
              <a:xfrm>
                <a:off x="2160467" y="2434179"/>
                <a:ext cx="459720" cy="131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6" name="インク 25">
                <a:extLst>
                  <a:ext uri="{FF2B5EF4-FFF2-40B4-BE49-F238E27FC236}">
                    <a16:creationId xmlns:a16="http://schemas.microsoft.com/office/drawing/2014/main" id="{522CAF36-F2AE-EA6B-FC55-EF28C67A008E}"/>
                  </a:ext>
                </a:extLst>
              </p14:cNvPr>
              <p14:cNvContentPartPr/>
              <p14:nvPr/>
            </p14:nvContentPartPr>
            <p14:xfrm>
              <a:off x="2760947" y="2660259"/>
              <a:ext cx="248760" cy="4680"/>
            </p14:xfrm>
          </p:contentPart>
        </mc:Choice>
        <mc:Fallback xmlns="">
          <p:pic>
            <p:nvPicPr>
              <p:cNvPr id="26" name="インク 25">
                <a:extLst>
                  <a:ext uri="{FF2B5EF4-FFF2-40B4-BE49-F238E27FC236}">
                    <a16:creationId xmlns:a16="http://schemas.microsoft.com/office/drawing/2014/main" id="{522CAF36-F2AE-EA6B-FC55-EF28C67A008E}"/>
                  </a:ext>
                </a:extLst>
              </p:cNvPr>
              <p:cNvPicPr/>
              <p:nvPr/>
            </p:nvPicPr>
            <p:blipFill>
              <a:blip r:embed="rId10"/>
              <a:stretch>
                <a:fillRect/>
              </a:stretch>
            </p:blipFill>
            <p:spPr>
              <a:xfrm>
                <a:off x="2698307" y="2597259"/>
                <a:ext cx="37440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7" name="インク 26">
                <a:extLst>
                  <a:ext uri="{FF2B5EF4-FFF2-40B4-BE49-F238E27FC236}">
                    <a16:creationId xmlns:a16="http://schemas.microsoft.com/office/drawing/2014/main" id="{81E5600D-1102-8A70-BBF4-3AFA75FA9A93}"/>
                  </a:ext>
                </a:extLst>
              </p14:cNvPr>
              <p14:cNvContentPartPr/>
              <p14:nvPr/>
            </p14:nvContentPartPr>
            <p14:xfrm>
              <a:off x="3242627" y="3167499"/>
              <a:ext cx="398160" cy="7200"/>
            </p14:xfrm>
          </p:contentPart>
        </mc:Choice>
        <mc:Fallback xmlns="">
          <p:pic>
            <p:nvPicPr>
              <p:cNvPr id="27" name="インク 26">
                <a:extLst>
                  <a:ext uri="{FF2B5EF4-FFF2-40B4-BE49-F238E27FC236}">
                    <a16:creationId xmlns:a16="http://schemas.microsoft.com/office/drawing/2014/main" id="{81E5600D-1102-8A70-BBF4-3AFA75FA9A93}"/>
                  </a:ext>
                </a:extLst>
              </p:cNvPr>
              <p:cNvPicPr/>
              <p:nvPr/>
            </p:nvPicPr>
            <p:blipFill>
              <a:blip r:embed="rId12"/>
              <a:stretch>
                <a:fillRect/>
              </a:stretch>
            </p:blipFill>
            <p:spPr>
              <a:xfrm>
                <a:off x="3179987" y="3104859"/>
                <a:ext cx="523800" cy="1328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8" name="インク 27">
                <a:extLst>
                  <a:ext uri="{FF2B5EF4-FFF2-40B4-BE49-F238E27FC236}">
                    <a16:creationId xmlns:a16="http://schemas.microsoft.com/office/drawing/2014/main" id="{BEC6EF09-B751-D183-11C7-F8022FAF7F39}"/>
                  </a:ext>
                </a:extLst>
              </p14:cNvPr>
              <p14:cNvContentPartPr/>
              <p14:nvPr/>
            </p14:nvContentPartPr>
            <p14:xfrm>
              <a:off x="3272507" y="3119619"/>
              <a:ext cx="334800" cy="6120"/>
            </p14:xfrm>
          </p:contentPart>
        </mc:Choice>
        <mc:Fallback xmlns="">
          <p:pic>
            <p:nvPicPr>
              <p:cNvPr id="28" name="インク 27">
                <a:extLst>
                  <a:ext uri="{FF2B5EF4-FFF2-40B4-BE49-F238E27FC236}">
                    <a16:creationId xmlns:a16="http://schemas.microsoft.com/office/drawing/2014/main" id="{BEC6EF09-B751-D183-11C7-F8022FAF7F39}"/>
                  </a:ext>
                </a:extLst>
              </p:cNvPr>
              <p:cNvPicPr/>
              <p:nvPr/>
            </p:nvPicPr>
            <p:blipFill>
              <a:blip r:embed="rId14"/>
              <a:stretch>
                <a:fillRect/>
              </a:stretch>
            </p:blipFill>
            <p:spPr>
              <a:xfrm>
                <a:off x="3209507" y="3056979"/>
                <a:ext cx="460440" cy="1317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9" name="インク 28">
                <a:extLst>
                  <a:ext uri="{FF2B5EF4-FFF2-40B4-BE49-F238E27FC236}">
                    <a16:creationId xmlns:a16="http://schemas.microsoft.com/office/drawing/2014/main" id="{E99E3B9A-AB98-22D2-F3FF-625719F01604}"/>
                  </a:ext>
                </a:extLst>
              </p14:cNvPr>
              <p14:cNvContentPartPr/>
              <p14:nvPr/>
            </p14:nvContentPartPr>
            <p14:xfrm>
              <a:off x="2747987" y="3298899"/>
              <a:ext cx="214920" cy="3960"/>
            </p14:xfrm>
          </p:contentPart>
        </mc:Choice>
        <mc:Fallback xmlns="">
          <p:pic>
            <p:nvPicPr>
              <p:cNvPr id="29" name="インク 28">
                <a:extLst>
                  <a:ext uri="{FF2B5EF4-FFF2-40B4-BE49-F238E27FC236}">
                    <a16:creationId xmlns:a16="http://schemas.microsoft.com/office/drawing/2014/main" id="{E99E3B9A-AB98-22D2-F3FF-625719F01604}"/>
                  </a:ext>
                </a:extLst>
              </p:cNvPr>
              <p:cNvPicPr/>
              <p:nvPr/>
            </p:nvPicPr>
            <p:blipFill>
              <a:blip r:embed="rId16"/>
              <a:stretch>
                <a:fillRect/>
              </a:stretch>
            </p:blipFill>
            <p:spPr>
              <a:xfrm>
                <a:off x="2685347" y="3235899"/>
                <a:ext cx="340560" cy="129600"/>
              </a:xfrm>
              <a:prstGeom prst="rect">
                <a:avLst/>
              </a:prstGeom>
            </p:spPr>
          </p:pic>
        </mc:Fallback>
      </mc:AlternateContent>
    </p:spTree>
    <p:extLst>
      <p:ext uri="{BB962C8B-B14F-4D97-AF65-F5344CB8AC3E}">
        <p14:creationId xmlns:p14="http://schemas.microsoft.com/office/powerpoint/2010/main" val="37957369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図 2">
            <a:extLst>
              <a:ext uri="{FF2B5EF4-FFF2-40B4-BE49-F238E27FC236}">
                <a16:creationId xmlns:a16="http://schemas.microsoft.com/office/drawing/2014/main" id="{40B9FD8F-D84B-1010-124C-32CDD1766D6E}"/>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507673" y="0"/>
            <a:ext cx="5143500" cy="6858000"/>
          </a:xfrm>
          <a:prstGeom prst="rect">
            <a:avLst/>
          </a:prstGeom>
        </p:spPr>
      </p:pic>
      <p:sp>
        <p:nvSpPr>
          <p:cNvPr id="4" name="テキスト ボックス 3">
            <a:extLst>
              <a:ext uri="{FF2B5EF4-FFF2-40B4-BE49-F238E27FC236}">
                <a16:creationId xmlns:a16="http://schemas.microsoft.com/office/drawing/2014/main" id="{F82904F8-CAA0-8154-0E69-05E1096DA035}"/>
              </a:ext>
            </a:extLst>
          </p:cNvPr>
          <p:cNvSpPr txBox="1"/>
          <p:nvPr/>
        </p:nvSpPr>
        <p:spPr>
          <a:xfrm>
            <a:off x="5872899" y="650448"/>
            <a:ext cx="6422796" cy="830997"/>
          </a:xfrm>
          <a:prstGeom prst="rect">
            <a:avLst/>
          </a:prstGeom>
          <a:noFill/>
        </p:spPr>
        <p:txBody>
          <a:bodyPr wrap="square" rtlCol="0">
            <a:spAutoFit/>
          </a:bodyPr>
          <a:lstStyle/>
          <a:p>
            <a:r>
              <a:rPr kumimoji="1" lang="ja-JP" altLang="en-US" sz="4800" dirty="0">
                <a:solidFill>
                  <a:schemeClr val="bg1"/>
                </a:solidFill>
              </a:rPr>
              <a:t>生徒が作った掲示物</a:t>
            </a:r>
          </a:p>
        </p:txBody>
      </p:sp>
    </p:spTree>
    <p:extLst>
      <p:ext uri="{BB962C8B-B14F-4D97-AF65-F5344CB8AC3E}">
        <p14:creationId xmlns:p14="http://schemas.microsoft.com/office/powerpoint/2010/main" val="41610252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テキスト ボックス 3">
            <a:extLst>
              <a:ext uri="{FF2B5EF4-FFF2-40B4-BE49-F238E27FC236}">
                <a16:creationId xmlns:a16="http://schemas.microsoft.com/office/drawing/2014/main" id="{4BA1ADAE-0895-4DEA-BC1F-1A42385044C7}"/>
              </a:ext>
            </a:extLst>
          </p:cNvPr>
          <p:cNvSpPr txBox="1"/>
          <p:nvPr/>
        </p:nvSpPr>
        <p:spPr>
          <a:xfrm>
            <a:off x="388307" y="200416"/>
            <a:ext cx="11085534" cy="6186309"/>
          </a:xfrm>
          <a:prstGeom prst="rect">
            <a:avLst/>
          </a:prstGeom>
          <a:noFill/>
        </p:spPr>
        <p:txBody>
          <a:bodyPr wrap="square" rtlCol="0">
            <a:spAutoFit/>
          </a:bodyPr>
          <a:lstStyle/>
          <a:p>
            <a:r>
              <a:rPr lang="ja-JP" altLang="en-US" sz="5400" dirty="0">
                <a:solidFill>
                  <a:schemeClr val="bg1"/>
                </a:solidFill>
              </a:rPr>
              <a:t>この資料の元になった取り組みが</a:t>
            </a:r>
            <a:endParaRPr lang="en-US" altLang="ja-JP" sz="5400" dirty="0">
              <a:solidFill>
                <a:schemeClr val="bg1"/>
              </a:solidFill>
            </a:endParaRPr>
          </a:p>
          <a:p>
            <a:endParaRPr lang="en-US" altLang="ja-JP" sz="5400" dirty="0">
              <a:solidFill>
                <a:schemeClr val="bg1"/>
              </a:solidFill>
            </a:endParaRPr>
          </a:p>
          <a:p>
            <a:r>
              <a:rPr lang="ja-JP" altLang="en-US" sz="4800" dirty="0">
                <a:solidFill>
                  <a:schemeClr val="bg1"/>
                </a:solidFill>
              </a:rPr>
              <a:t>山の中にある</a:t>
            </a:r>
            <a:endParaRPr lang="en-US" altLang="ja-JP" sz="4800" dirty="0">
              <a:solidFill>
                <a:schemeClr val="bg1"/>
              </a:solidFill>
            </a:endParaRPr>
          </a:p>
          <a:p>
            <a:r>
              <a:rPr lang="ja-JP" altLang="en-US" sz="4800" dirty="0">
                <a:solidFill>
                  <a:schemeClr val="bg1"/>
                </a:solidFill>
              </a:rPr>
              <a:t>ニュータウンを擁する</a:t>
            </a:r>
            <a:endParaRPr lang="en-US" altLang="ja-JP" sz="4800" dirty="0">
              <a:solidFill>
                <a:schemeClr val="bg1"/>
              </a:solidFill>
            </a:endParaRPr>
          </a:p>
          <a:p>
            <a:r>
              <a:rPr lang="ja-JP" altLang="en-US" sz="4800" dirty="0">
                <a:solidFill>
                  <a:schemeClr val="bg1"/>
                </a:solidFill>
              </a:rPr>
              <a:t>学校で行われています</a:t>
            </a:r>
            <a:endParaRPr lang="en-US" altLang="ja-JP" sz="4800" dirty="0">
              <a:solidFill>
                <a:schemeClr val="bg1"/>
              </a:solidFill>
            </a:endParaRPr>
          </a:p>
          <a:p>
            <a:endParaRPr lang="en-US" altLang="ja-JP" sz="4800" dirty="0">
              <a:solidFill>
                <a:schemeClr val="bg1"/>
              </a:solidFill>
            </a:endParaRPr>
          </a:p>
          <a:p>
            <a:r>
              <a:rPr lang="ja-JP" altLang="en-US" sz="4800" dirty="0">
                <a:solidFill>
                  <a:schemeClr val="bg1"/>
                </a:solidFill>
              </a:rPr>
              <a:t>そこから、みなさんは</a:t>
            </a:r>
            <a:endParaRPr lang="en-US" altLang="ja-JP" sz="4800" dirty="0">
              <a:solidFill>
                <a:schemeClr val="bg1"/>
              </a:solidFill>
            </a:endParaRPr>
          </a:p>
          <a:p>
            <a:r>
              <a:rPr lang="ja-JP" altLang="en-US" sz="4800" dirty="0">
                <a:solidFill>
                  <a:schemeClr val="bg1"/>
                </a:solidFill>
              </a:rPr>
              <a:t>どのようなことを思うでしょうか</a:t>
            </a:r>
            <a:endParaRPr lang="en-US" altLang="ja-JP" sz="4800" dirty="0">
              <a:solidFill>
                <a:schemeClr val="bg1"/>
              </a:solidFill>
            </a:endParaRPr>
          </a:p>
        </p:txBody>
      </p:sp>
    </p:spTree>
    <p:extLst>
      <p:ext uri="{BB962C8B-B14F-4D97-AF65-F5344CB8AC3E}">
        <p14:creationId xmlns:p14="http://schemas.microsoft.com/office/powerpoint/2010/main" val="32736945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テキスト ボックス 1">
            <a:extLst>
              <a:ext uri="{FF2B5EF4-FFF2-40B4-BE49-F238E27FC236}">
                <a16:creationId xmlns:a16="http://schemas.microsoft.com/office/drawing/2014/main" id="{94DEDF26-9D0D-4123-7779-E3A5AFE114FB}"/>
              </a:ext>
            </a:extLst>
          </p:cNvPr>
          <p:cNvSpPr txBox="1"/>
          <p:nvPr/>
        </p:nvSpPr>
        <p:spPr>
          <a:xfrm>
            <a:off x="1407544" y="612844"/>
            <a:ext cx="9376912" cy="5632311"/>
          </a:xfrm>
          <a:prstGeom prst="rect">
            <a:avLst/>
          </a:prstGeom>
          <a:noFill/>
        </p:spPr>
        <p:txBody>
          <a:bodyPr wrap="square" rtlCol="0">
            <a:spAutoFit/>
          </a:bodyPr>
          <a:lstStyle/>
          <a:p>
            <a:pPr algn="ctr"/>
            <a:r>
              <a:rPr kumimoji="1" lang="en-US" altLang="ja-JP" sz="4000" dirty="0">
                <a:solidFill>
                  <a:schemeClr val="bg1"/>
                </a:solidFill>
              </a:rPr>
              <a:t>2022</a:t>
            </a:r>
            <a:r>
              <a:rPr kumimoji="1" lang="ja-JP" altLang="en-US" sz="4000" dirty="0">
                <a:solidFill>
                  <a:schemeClr val="bg1"/>
                </a:solidFill>
              </a:rPr>
              <a:t>年</a:t>
            </a:r>
            <a:endParaRPr kumimoji="1" lang="en-US" altLang="ja-JP" sz="4000" dirty="0">
              <a:solidFill>
                <a:schemeClr val="bg1"/>
              </a:solidFill>
            </a:endParaRPr>
          </a:p>
          <a:p>
            <a:pPr algn="ctr"/>
            <a:endParaRPr lang="en-US" altLang="ja-JP" sz="4000" dirty="0">
              <a:solidFill>
                <a:schemeClr val="bg1"/>
              </a:solidFill>
            </a:endParaRPr>
          </a:p>
          <a:p>
            <a:pPr algn="ctr"/>
            <a:r>
              <a:rPr lang="ja-JP" altLang="en-US" sz="4000" dirty="0">
                <a:solidFill>
                  <a:schemeClr val="bg1"/>
                </a:solidFill>
              </a:rPr>
              <a:t>第</a:t>
            </a:r>
            <a:r>
              <a:rPr lang="en-US" altLang="ja-JP" sz="4000" dirty="0">
                <a:solidFill>
                  <a:schemeClr val="bg1"/>
                </a:solidFill>
              </a:rPr>
              <a:t>48</a:t>
            </a:r>
            <a:r>
              <a:rPr lang="ja-JP" altLang="en-US" sz="4000" dirty="0">
                <a:solidFill>
                  <a:schemeClr val="bg1"/>
                </a:solidFill>
              </a:rPr>
              <a:t>回</a:t>
            </a:r>
            <a:endParaRPr lang="en-US" altLang="ja-JP" sz="4000" dirty="0">
              <a:solidFill>
                <a:schemeClr val="bg1"/>
              </a:solidFill>
            </a:endParaRPr>
          </a:p>
          <a:p>
            <a:pPr algn="ctr"/>
            <a:r>
              <a:rPr lang="ja-JP" altLang="en-US" sz="4000" dirty="0">
                <a:solidFill>
                  <a:schemeClr val="bg1"/>
                </a:solidFill>
              </a:rPr>
              <a:t>全日本教育工学</a:t>
            </a:r>
            <a:endParaRPr lang="en-US" altLang="ja-JP" sz="4000" dirty="0">
              <a:solidFill>
                <a:schemeClr val="bg1"/>
              </a:solidFill>
            </a:endParaRPr>
          </a:p>
          <a:p>
            <a:pPr algn="ctr"/>
            <a:r>
              <a:rPr lang="ja-JP" altLang="en-US" sz="4000" dirty="0">
                <a:solidFill>
                  <a:schemeClr val="bg1"/>
                </a:solidFill>
              </a:rPr>
              <a:t>研究協議会全国大会</a:t>
            </a:r>
            <a:endParaRPr lang="en-US" altLang="ja-JP" sz="4000" dirty="0">
              <a:solidFill>
                <a:schemeClr val="bg1"/>
              </a:solidFill>
            </a:endParaRPr>
          </a:p>
          <a:p>
            <a:pPr algn="ctr"/>
            <a:endParaRPr lang="en-US" altLang="ja-JP" sz="4000" dirty="0">
              <a:solidFill>
                <a:schemeClr val="bg1"/>
              </a:solidFill>
            </a:endParaRPr>
          </a:p>
          <a:p>
            <a:pPr algn="ctr"/>
            <a:r>
              <a:rPr lang="ja-JP" altLang="en-US" sz="4000" dirty="0">
                <a:solidFill>
                  <a:schemeClr val="bg1"/>
                </a:solidFill>
              </a:rPr>
              <a:t>愛知・春日井大会</a:t>
            </a:r>
            <a:endParaRPr lang="en-US" altLang="ja-JP" sz="4000" dirty="0">
              <a:solidFill>
                <a:schemeClr val="bg1"/>
              </a:solidFill>
            </a:endParaRPr>
          </a:p>
          <a:p>
            <a:pPr algn="ctr"/>
            <a:r>
              <a:rPr kumimoji="1" lang="en-US" altLang="ja-JP" sz="4000" dirty="0">
                <a:solidFill>
                  <a:schemeClr val="bg1"/>
                </a:solidFill>
              </a:rPr>
              <a:t>10</a:t>
            </a:r>
            <a:r>
              <a:rPr kumimoji="1" lang="ja-JP" altLang="en-US" sz="4000" dirty="0">
                <a:solidFill>
                  <a:schemeClr val="bg1"/>
                </a:solidFill>
              </a:rPr>
              <a:t>月</a:t>
            </a:r>
            <a:r>
              <a:rPr kumimoji="1" lang="en-US" altLang="ja-JP" sz="4000" dirty="0">
                <a:solidFill>
                  <a:schemeClr val="bg1"/>
                </a:solidFill>
              </a:rPr>
              <a:t>28</a:t>
            </a:r>
            <a:r>
              <a:rPr kumimoji="1" lang="ja-JP" altLang="en-US" sz="4000" dirty="0">
                <a:solidFill>
                  <a:schemeClr val="bg1"/>
                </a:solidFill>
              </a:rPr>
              <a:t>日（金）</a:t>
            </a:r>
            <a:endParaRPr kumimoji="1" lang="en-US" altLang="ja-JP" sz="4000" dirty="0">
              <a:solidFill>
                <a:schemeClr val="bg1"/>
              </a:solidFill>
            </a:endParaRPr>
          </a:p>
          <a:p>
            <a:pPr algn="ctr"/>
            <a:r>
              <a:rPr kumimoji="1" lang="en-US" altLang="ja-JP" sz="4000" dirty="0">
                <a:solidFill>
                  <a:schemeClr val="bg1"/>
                </a:solidFill>
              </a:rPr>
              <a:t>10</a:t>
            </a:r>
            <a:r>
              <a:rPr kumimoji="1" lang="ja-JP" altLang="en-US" sz="4000" dirty="0">
                <a:solidFill>
                  <a:schemeClr val="bg1"/>
                </a:solidFill>
              </a:rPr>
              <a:t>月</a:t>
            </a:r>
            <a:r>
              <a:rPr kumimoji="1" lang="en-US" altLang="ja-JP" sz="4000" dirty="0">
                <a:solidFill>
                  <a:schemeClr val="bg1"/>
                </a:solidFill>
              </a:rPr>
              <a:t>29</a:t>
            </a:r>
            <a:r>
              <a:rPr kumimoji="1" lang="ja-JP" altLang="en-US" sz="4000" dirty="0">
                <a:solidFill>
                  <a:schemeClr val="bg1"/>
                </a:solidFill>
              </a:rPr>
              <a:t>日（土）</a:t>
            </a:r>
          </a:p>
        </p:txBody>
      </p:sp>
    </p:spTree>
    <p:extLst>
      <p:ext uri="{BB962C8B-B14F-4D97-AF65-F5344CB8AC3E}">
        <p14:creationId xmlns:p14="http://schemas.microsoft.com/office/powerpoint/2010/main" val="3856026171"/>
      </p:ext>
    </p:extLst>
  </p:cSld>
  <p:clrMapOvr>
    <a:masterClrMapping/>
  </p:clrMapOvr>
</p:sld>
</file>

<file path=ppt/theme/theme1.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テーマ">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775</TotalTime>
  <Words>1073</Words>
  <Application>Microsoft Office PowerPoint</Application>
  <PresentationFormat>ワイド画面</PresentationFormat>
  <Paragraphs>186</Paragraphs>
  <Slides>43</Slides>
  <Notes>0</Notes>
  <HiddenSlides>0</HiddenSlides>
  <MMClips>3</MMClips>
  <ScaleCrop>false</ScaleCrop>
  <HeadingPairs>
    <vt:vector size="6" baseType="variant">
      <vt:variant>
        <vt:lpstr>使用されているフォント</vt:lpstr>
      </vt:variant>
      <vt:variant>
        <vt:i4>5</vt:i4>
      </vt:variant>
      <vt:variant>
        <vt:lpstr>テーマ</vt:lpstr>
      </vt:variant>
      <vt:variant>
        <vt:i4>1</vt:i4>
      </vt:variant>
      <vt:variant>
        <vt:lpstr>スライド タイトル</vt:lpstr>
      </vt:variant>
      <vt:variant>
        <vt:i4>43</vt:i4>
      </vt:variant>
    </vt:vector>
  </HeadingPairs>
  <TitlesOfParts>
    <vt:vector size="49" baseType="lpstr">
      <vt:lpstr>Meiryo UI</vt:lpstr>
      <vt:lpstr>游ゴシック</vt:lpstr>
      <vt:lpstr>游ゴシック Light</vt:lpstr>
      <vt:lpstr>Arial</vt:lpstr>
      <vt:lpstr>Calibri</vt:lpstr>
      <vt:lpstr>Office テーマ</vt:lpstr>
      <vt:lpstr>目標： ICTを活用するときの目線を持つ  流れ： １．目標の共有　質問 ２．基準の共有 ３．具体例（他校の取り組み） ４．考えよう ５．具体例 ６．終わりに</vt:lpstr>
      <vt:lpstr>質問 自分のICT運用能力に点数をつけてみてください</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プレゼンテーション</dc:title>
  <dc:creator>阿部　真弥</dc:creator>
  <cp:lastModifiedBy>京都市教育委員会</cp:lastModifiedBy>
  <cp:revision>49</cp:revision>
  <dcterms:created xsi:type="dcterms:W3CDTF">2022-10-29T00:16:06Z</dcterms:created>
  <dcterms:modified xsi:type="dcterms:W3CDTF">2023-03-23T03:04:06Z</dcterms:modified>
</cp:coreProperties>
</file>