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41"/>
  </p:notesMasterIdLst>
  <p:handoutMasterIdLst>
    <p:handoutMasterId r:id="rId42"/>
  </p:handoutMasterIdLst>
  <p:sldIdLst>
    <p:sldId id="304" r:id="rId5"/>
    <p:sldId id="320" r:id="rId6"/>
    <p:sldId id="331" r:id="rId7"/>
    <p:sldId id="314" r:id="rId8"/>
    <p:sldId id="327" r:id="rId9"/>
    <p:sldId id="328" r:id="rId10"/>
    <p:sldId id="308" r:id="rId11"/>
    <p:sldId id="363" r:id="rId12"/>
    <p:sldId id="299" r:id="rId13"/>
    <p:sldId id="321" r:id="rId14"/>
    <p:sldId id="329" r:id="rId15"/>
    <p:sldId id="361" r:id="rId16"/>
    <p:sldId id="324" r:id="rId17"/>
    <p:sldId id="301" r:id="rId18"/>
    <p:sldId id="310" r:id="rId19"/>
    <p:sldId id="348" r:id="rId20"/>
    <p:sldId id="353" r:id="rId21"/>
    <p:sldId id="357" r:id="rId22"/>
    <p:sldId id="339" r:id="rId23"/>
    <p:sldId id="347" r:id="rId24"/>
    <p:sldId id="358" r:id="rId25"/>
    <p:sldId id="350" r:id="rId26"/>
    <p:sldId id="334" r:id="rId27"/>
    <p:sldId id="343" r:id="rId28"/>
    <p:sldId id="335" r:id="rId29"/>
    <p:sldId id="341" r:id="rId30"/>
    <p:sldId id="337" r:id="rId31"/>
    <p:sldId id="336" r:id="rId32"/>
    <p:sldId id="344" r:id="rId33"/>
    <p:sldId id="359" r:id="rId34"/>
    <p:sldId id="356" r:id="rId35"/>
    <p:sldId id="360" r:id="rId36"/>
    <p:sldId id="352" r:id="rId37"/>
    <p:sldId id="340" r:id="rId38"/>
    <p:sldId id="342" r:id="rId39"/>
    <p:sldId id="305" r:id="rId40"/>
  </p:sldIdLst>
  <p:sldSz cx="12192000" cy="6858000"/>
  <p:notesSz cx="6735763" cy="9866313"/>
  <p:defaultTextStyle>
    <a:defPPr rtl="0">
      <a:defRPr lang="ja-JP"/>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5" name="作成者" initials="A" lastIdx="0"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000" autoAdjust="0"/>
    <p:restoredTop sz="93750" autoAdjust="0"/>
  </p:normalViewPr>
  <p:slideViewPr>
    <p:cSldViewPr snapToGrid="0">
      <p:cViewPr varScale="1">
        <p:scale>
          <a:sx n="77" d="100"/>
          <a:sy n="77" d="100"/>
        </p:scale>
        <p:origin x="76" y="236"/>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85" d="100"/>
          <a:sy n="85" d="100"/>
        </p:scale>
        <p:origin x="3018" y="10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handoutMaster" Target="handoutMasters/handoutMaster1.xml"/><Relationship Id="rId47"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commentAuthors" Target="commentAuthors.xml"/><Relationship Id="rId48" Type="http://schemas.microsoft.com/office/2018/10/relationships/authors" Target="author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4D0C70A-BDEA-4677-A68E-DA91F80AAA28}" type="doc">
      <dgm:prSet loTypeId="urn:microsoft.com/office/officeart/2005/8/layout/venn1" loCatId="relationship" qsTypeId="urn:microsoft.com/office/officeart/2005/8/quickstyle/simple1" qsCatId="simple" csTypeId="urn:microsoft.com/office/officeart/2005/8/colors/accent1_2" csCatId="accent1" phldr="1"/>
      <dgm:spPr/>
    </dgm:pt>
    <dgm:pt modelId="{72971F0B-F1E4-4E4C-83AA-0DEEF4812726}">
      <dgm:prSet phldrT="[テキスト]" custT="1"/>
      <dgm:spPr/>
      <dgm:t>
        <a:bodyPr/>
        <a:lstStyle/>
        <a:p>
          <a:r>
            <a:rPr kumimoji="1" lang="ja-JP" altLang="en-US" sz="1800" dirty="0"/>
            <a:t>困っていない</a:t>
          </a:r>
          <a:endParaRPr kumimoji="1" lang="en-US" altLang="ja-JP" sz="1800" dirty="0"/>
        </a:p>
        <a:p>
          <a:r>
            <a:rPr kumimoji="1" lang="ja-JP" altLang="en-US" sz="1800" dirty="0"/>
            <a:t>「別に読めるよ」</a:t>
          </a:r>
        </a:p>
      </dgm:t>
    </dgm:pt>
    <dgm:pt modelId="{6AFA41F0-9B5C-4BEE-8701-D529684BADE5}" type="parTrans" cxnId="{0F9995FD-748E-4050-8886-8C18B4F989EE}">
      <dgm:prSet/>
      <dgm:spPr/>
      <dgm:t>
        <a:bodyPr/>
        <a:lstStyle/>
        <a:p>
          <a:endParaRPr kumimoji="1" lang="ja-JP" altLang="en-US"/>
        </a:p>
      </dgm:t>
    </dgm:pt>
    <dgm:pt modelId="{9080309B-282C-4D9B-B375-91AA217DF310}" type="sibTrans" cxnId="{0F9995FD-748E-4050-8886-8C18B4F989EE}">
      <dgm:prSet/>
      <dgm:spPr/>
      <dgm:t>
        <a:bodyPr/>
        <a:lstStyle/>
        <a:p>
          <a:endParaRPr kumimoji="1" lang="ja-JP" altLang="en-US"/>
        </a:p>
      </dgm:t>
    </dgm:pt>
    <dgm:pt modelId="{12C55979-39D6-4734-B593-168A423857A9}">
      <dgm:prSet phldrT="[テキスト]" custT="1"/>
      <dgm:spPr/>
      <dgm:t>
        <a:bodyPr/>
        <a:lstStyle/>
        <a:p>
          <a:r>
            <a:rPr kumimoji="1" lang="ja-JP" altLang="en-US" sz="1800" dirty="0"/>
            <a:t>困っている</a:t>
          </a:r>
          <a:endParaRPr kumimoji="1" lang="en-US" altLang="ja-JP" sz="1800" dirty="0"/>
        </a:p>
        <a:p>
          <a:r>
            <a:rPr kumimoji="1" lang="ja-JP" altLang="en-US" sz="1800" dirty="0"/>
            <a:t>「読みにくいよ」</a:t>
          </a:r>
        </a:p>
      </dgm:t>
    </dgm:pt>
    <dgm:pt modelId="{6DBFC6AC-AE77-450D-B36D-0C54EE7DD902}" type="parTrans" cxnId="{193DFF47-ABF7-4430-A63B-0BD44F8F3D18}">
      <dgm:prSet/>
      <dgm:spPr/>
      <dgm:t>
        <a:bodyPr/>
        <a:lstStyle/>
        <a:p>
          <a:endParaRPr kumimoji="1" lang="ja-JP" altLang="en-US"/>
        </a:p>
      </dgm:t>
    </dgm:pt>
    <dgm:pt modelId="{0385E698-F939-43D8-AE30-C49E504DCE74}" type="sibTrans" cxnId="{193DFF47-ABF7-4430-A63B-0BD44F8F3D18}">
      <dgm:prSet/>
      <dgm:spPr/>
      <dgm:t>
        <a:bodyPr/>
        <a:lstStyle/>
        <a:p>
          <a:endParaRPr kumimoji="1" lang="ja-JP" altLang="en-US"/>
        </a:p>
      </dgm:t>
    </dgm:pt>
    <dgm:pt modelId="{979807FD-6BE5-475A-B9CF-1BD0EEB4BCBC}" type="pres">
      <dgm:prSet presAssocID="{84D0C70A-BDEA-4677-A68E-DA91F80AAA28}" presName="compositeShape" presStyleCnt="0">
        <dgm:presLayoutVars>
          <dgm:chMax val="7"/>
          <dgm:dir/>
          <dgm:resizeHandles val="exact"/>
        </dgm:presLayoutVars>
      </dgm:prSet>
      <dgm:spPr/>
    </dgm:pt>
    <dgm:pt modelId="{9F709FB3-B5A5-4F4B-9913-CC9D5C430C07}" type="pres">
      <dgm:prSet presAssocID="{72971F0B-F1E4-4E4C-83AA-0DEEF4812726}" presName="circ1" presStyleLbl="vennNode1" presStyleIdx="0" presStyleCnt="2" custLinFactNeighborX="-398" custLinFactNeighborY="-199"/>
      <dgm:spPr/>
    </dgm:pt>
    <dgm:pt modelId="{ABDCA48F-78FB-479D-AECC-5E2C1167FE61}" type="pres">
      <dgm:prSet presAssocID="{72971F0B-F1E4-4E4C-83AA-0DEEF4812726}" presName="circ1Tx" presStyleLbl="revTx" presStyleIdx="0" presStyleCnt="0">
        <dgm:presLayoutVars>
          <dgm:chMax val="0"/>
          <dgm:chPref val="0"/>
          <dgm:bulletEnabled val="1"/>
        </dgm:presLayoutVars>
      </dgm:prSet>
      <dgm:spPr/>
    </dgm:pt>
    <dgm:pt modelId="{2D7EBF51-6B37-47EB-BF8D-88D0F1B63CAF}" type="pres">
      <dgm:prSet presAssocID="{12C55979-39D6-4734-B593-168A423857A9}" presName="circ2" presStyleLbl="vennNode1" presStyleIdx="1" presStyleCnt="2" custLinFactNeighborX="1046" custLinFactNeighborY="1215"/>
      <dgm:spPr/>
    </dgm:pt>
    <dgm:pt modelId="{BE099612-03A5-4F58-97D4-81D8D9D36473}" type="pres">
      <dgm:prSet presAssocID="{12C55979-39D6-4734-B593-168A423857A9}" presName="circ2Tx" presStyleLbl="revTx" presStyleIdx="0" presStyleCnt="0">
        <dgm:presLayoutVars>
          <dgm:chMax val="0"/>
          <dgm:chPref val="0"/>
          <dgm:bulletEnabled val="1"/>
        </dgm:presLayoutVars>
      </dgm:prSet>
      <dgm:spPr/>
    </dgm:pt>
  </dgm:ptLst>
  <dgm:cxnLst>
    <dgm:cxn modelId="{F8C0191E-1828-48D8-911A-C6C199699E69}" type="presOf" srcId="{84D0C70A-BDEA-4677-A68E-DA91F80AAA28}" destId="{979807FD-6BE5-475A-B9CF-1BD0EEB4BCBC}" srcOrd="0" destOrd="0" presId="urn:microsoft.com/office/officeart/2005/8/layout/venn1"/>
    <dgm:cxn modelId="{48622928-4307-43F7-AB78-1712A87D93D4}" type="presOf" srcId="{72971F0B-F1E4-4E4C-83AA-0DEEF4812726}" destId="{ABDCA48F-78FB-479D-AECC-5E2C1167FE61}" srcOrd="1" destOrd="0" presId="urn:microsoft.com/office/officeart/2005/8/layout/venn1"/>
    <dgm:cxn modelId="{193DFF47-ABF7-4430-A63B-0BD44F8F3D18}" srcId="{84D0C70A-BDEA-4677-A68E-DA91F80AAA28}" destId="{12C55979-39D6-4734-B593-168A423857A9}" srcOrd="1" destOrd="0" parTransId="{6DBFC6AC-AE77-450D-B36D-0C54EE7DD902}" sibTransId="{0385E698-F939-43D8-AE30-C49E504DCE74}"/>
    <dgm:cxn modelId="{7683609E-C012-4FDD-8928-5136856BEE27}" type="presOf" srcId="{72971F0B-F1E4-4E4C-83AA-0DEEF4812726}" destId="{9F709FB3-B5A5-4F4B-9913-CC9D5C430C07}" srcOrd="0" destOrd="0" presId="urn:microsoft.com/office/officeart/2005/8/layout/venn1"/>
    <dgm:cxn modelId="{04E191E0-330A-46F6-9EC9-E0E34958D102}" type="presOf" srcId="{12C55979-39D6-4734-B593-168A423857A9}" destId="{BE099612-03A5-4F58-97D4-81D8D9D36473}" srcOrd="1" destOrd="0" presId="urn:microsoft.com/office/officeart/2005/8/layout/venn1"/>
    <dgm:cxn modelId="{74199CF3-9B12-4870-8434-9048F6D14A04}" type="presOf" srcId="{12C55979-39D6-4734-B593-168A423857A9}" destId="{2D7EBF51-6B37-47EB-BF8D-88D0F1B63CAF}" srcOrd="0" destOrd="0" presId="urn:microsoft.com/office/officeart/2005/8/layout/venn1"/>
    <dgm:cxn modelId="{0F9995FD-748E-4050-8886-8C18B4F989EE}" srcId="{84D0C70A-BDEA-4677-A68E-DA91F80AAA28}" destId="{72971F0B-F1E4-4E4C-83AA-0DEEF4812726}" srcOrd="0" destOrd="0" parTransId="{6AFA41F0-9B5C-4BEE-8701-D529684BADE5}" sibTransId="{9080309B-282C-4D9B-B375-91AA217DF310}"/>
    <dgm:cxn modelId="{89C13482-5237-4423-BCFB-F1A0036127D2}" type="presParOf" srcId="{979807FD-6BE5-475A-B9CF-1BD0EEB4BCBC}" destId="{9F709FB3-B5A5-4F4B-9913-CC9D5C430C07}" srcOrd="0" destOrd="0" presId="urn:microsoft.com/office/officeart/2005/8/layout/venn1"/>
    <dgm:cxn modelId="{5BB1EB6B-2902-4898-B2A6-B89B02E2D85B}" type="presParOf" srcId="{979807FD-6BE5-475A-B9CF-1BD0EEB4BCBC}" destId="{ABDCA48F-78FB-479D-AECC-5E2C1167FE61}" srcOrd="1" destOrd="0" presId="urn:microsoft.com/office/officeart/2005/8/layout/venn1"/>
    <dgm:cxn modelId="{454D1FB4-6967-444E-9569-0C615C5B489F}" type="presParOf" srcId="{979807FD-6BE5-475A-B9CF-1BD0EEB4BCBC}" destId="{2D7EBF51-6B37-47EB-BF8D-88D0F1B63CAF}" srcOrd="2" destOrd="0" presId="urn:microsoft.com/office/officeart/2005/8/layout/venn1"/>
    <dgm:cxn modelId="{A0377236-203B-4EC2-8F2D-64333B48660C}" type="presParOf" srcId="{979807FD-6BE5-475A-B9CF-1BD0EEB4BCBC}" destId="{BE099612-03A5-4F58-97D4-81D8D9D36473}" srcOrd="3" destOrd="0" presId="urn:microsoft.com/office/officeart/2005/8/layout/ven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709FB3-B5A5-4F4B-9913-CC9D5C430C07}">
      <dsp:nvSpPr>
        <dsp:cNvPr id="0" name=""/>
        <dsp:cNvSpPr/>
      </dsp:nvSpPr>
      <dsp:spPr>
        <a:xfrm>
          <a:off x="493633" y="2150"/>
          <a:ext cx="2887633" cy="2887633"/>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r>
            <a:rPr kumimoji="1" lang="ja-JP" altLang="en-US" sz="1800" kern="1200" dirty="0"/>
            <a:t>困っていない</a:t>
          </a:r>
          <a:endParaRPr kumimoji="1" lang="en-US" altLang="ja-JP" sz="1800" kern="1200" dirty="0"/>
        </a:p>
        <a:p>
          <a:pPr marL="0" lvl="0" indent="0" algn="ctr" defTabSz="800100">
            <a:lnSpc>
              <a:spcPct val="90000"/>
            </a:lnSpc>
            <a:spcBef>
              <a:spcPct val="0"/>
            </a:spcBef>
            <a:spcAft>
              <a:spcPct val="35000"/>
            </a:spcAft>
            <a:buNone/>
          </a:pPr>
          <a:r>
            <a:rPr kumimoji="1" lang="ja-JP" altLang="en-US" sz="1800" kern="1200" dirty="0"/>
            <a:t>「別に読めるよ」</a:t>
          </a:r>
        </a:p>
      </dsp:txBody>
      <dsp:txXfrm>
        <a:off x="896862" y="342664"/>
        <a:ext cx="1664941" cy="2206605"/>
      </dsp:txXfrm>
    </dsp:sp>
    <dsp:sp modelId="{2D7EBF51-6B37-47EB-BF8D-88D0F1B63CAF}">
      <dsp:nvSpPr>
        <dsp:cNvPr id="0" name=""/>
        <dsp:cNvSpPr/>
      </dsp:nvSpPr>
      <dsp:spPr>
        <a:xfrm>
          <a:off x="2616508" y="15794"/>
          <a:ext cx="2887633" cy="2887633"/>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r>
            <a:rPr kumimoji="1" lang="ja-JP" altLang="en-US" sz="1800" kern="1200" dirty="0"/>
            <a:t>困っている</a:t>
          </a:r>
          <a:endParaRPr kumimoji="1" lang="en-US" altLang="ja-JP" sz="1800" kern="1200" dirty="0"/>
        </a:p>
        <a:p>
          <a:pPr marL="0" lvl="0" indent="0" algn="ctr" defTabSz="800100">
            <a:lnSpc>
              <a:spcPct val="90000"/>
            </a:lnSpc>
            <a:spcBef>
              <a:spcPct val="0"/>
            </a:spcBef>
            <a:spcAft>
              <a:spcPct val="35000"/>
            </a:spcAft>
            <a:buNone/>
          </a:pPr>
          <a:r>
            <a:rPr kumimoji="1" lang="ja-JP" altLang="en-US" sz="1800" kern="1200" dirty="0"/>
            <a:t>「読みにくいよ」</a:t>
          </a:r>
        </a:p>
      </dsp:txBody>
      <dsp:txXfrm>
        <a:off x="3435972" y="356308"/>
        <a:ext cx="1664941" cy="2206605"/>
      </dsp:txXfrm>
    </dsp:sp>
  </dsp:spTree>
</dsp:drawing>
</file>

<file path=ppt/diagrams/layout1.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vl1pPr>
          </a:lstStyle>
          <a:p>
            <a:pPr rtl="0"/>
            <a:endParaRPr lang="ja-JP" altLang="en-US" dirty="0">
              <a:latin typeface="Meiryo UI" panose="020B0604030504040204" pitchFamily="50" charset="-128"/>
              <a:ea typeface="Meiryo UI" panose="020B0604030504040204" pitchFamily="50" charset="-128"/>
            </a:endParaRPr>
          </a:p>
        </p:txBody>
      </p:sp>
      <p:sp>
        <p:nvSpPr>
          <p:cNvPr id="3" name="日付プレースホルダー 2">
            <a:extLst>
              <a:ext uri="{FF2B5EF4-FFF2-40B4-BE49-F238E27FC236}">
                <a16:creationId xmlns:a16="http://schemas.microsoft.com/office/drawing/2014/main" id="{D6F0050F-2705-4253-AECF-492B95331666}"/>
              </a:ext>
            </a:extLst>
          </p:cNvPr>
          <p:cNvSpPr>
            <a:spLocks noGrp="1"/>
          </p:cNvSpPr>
          <p:nvPr>
            <p:ph type="dt" sz="quarter" idx="1"/>
          </p:nvPr>
        </p:nvSpPr>
        <p:spPr>
          <a:xfrm>
            <a:off x="3815373" y="0"/>
            <a:ext cx="2918831" cy="495029"/>
          </a:xfrm>
          <a:prstGeom prst="rect">
            <a:avLst/>
          </a:prstGeom>
        </p:spPr>
        <p:txBody>
          <a:bodyPr vert="horz" lIns="91440" tIns="45720" rIns="91440" bIns="45720" rtlCol="0"/>
          <a:lstStyle>
            <a:lvl1pPr algn="r">
              <a:defRPr sz="1200"/>
            </a:lvl1pPr>
          </a:lstStyle>
          <a:p>
            <a:pPr rtl="0"/>
            <a:fld id="{599A0279-E7A7-4DB2-A5B6-13A7D9F80ED3}" type="datetime1">
              <a:rPr lang="ja-JP" altLang="en-US" smtClean="0">
                <a:latin typeface="Meiryo UI" panose="020B0604030504040204" pitchFamily="50" charset="-128"/>
                <a:ea typeface="Meiryo UI" panose="020B0604030504040204" pitchFamily="50" charset="-128"/>
              </a:rPr>
              <a:t>2023/5/15</a:t>
            </a:fld>
            <a:endParaRPr lang="ja-JP" altLang="en-US">
              <a:latin typeface="Meiryo UI" panose="020B0604030504040204" pitchFamily="50" charset="-128"/>
              <a:ea typeface="Meiryo UI" panose="020B0604030504040204" pitchFamily="50" charset="-128"/>
            </a:endParaRPr>
          </a:p>
        </p:txBody>
      </p:sp>
      <p:sp>
        <p:nvSpPr>
          <p:cNvPr id="4" name="フッター プレースホルダー 3">
            <a:extLst>
              <a:ext uri="{FF2B5EF4-FFF2-40B4-BE49-F238E27FC236}">
                <a16:creationId xmlns:a16="http://schemas.microsoft.com/office/drawing/2014/main" id="{BC82020C-C130-402B-AA32-21B4682F7DC2}"/>
              </a:ext>
            </a:extLst>
          </p:cNvPr>
          <p:cNvSpPr>
            <a:spLocks noGrp="1"/>
          </p:cNvSpPr>
          <p:nvPr>
            <p:ph type="ftr" sz="quarter" idx="2"/>
          </p:nvPr>
        </p:nvSpPr>
        <p:spPr>
          <a:xfrm>
            <a:off x="0" y="9371286"/>
            <a:ext cx="2918831" cy="495028"/>
          </a:xfrm>
          <a:prstGeom prst="rect">
            <a:avLst/>
          </a:prstGeom>
        </p:spPr>
        <p:txBody>
          <a:bodyPr vert="horz" lIns="91440" tIns="45720" rIns="91440" bIns="45720" rtlCol="0" anchor="b"/>
          <a:lstStyle>
            <a:lvl1pPr algn="l">
              <a:defRPr sz="1200"/>
            </a:lvl1pPr>
          </a:lstStyle>
          <a:p>
            <a:pPr rtl="0"/>
            <a:endParaRPr lang="ja-JP" altLang="en-US">
              <a:latin typeface="Meiryo UI" panose="020B0604030504040204" pitchFamily="50" charset="-128"/>
              <a:ea typeface="Meiryo UI" panose="020B0604030504040204" pitchFamily="50" charset="-128"/>
            </a:endParaRPr>
          </a:p>
        </p:txBody>
      </p:sp>
      <p:sp>
        <p:nvSpPr>
          <p:cNvPr id="5" name="スライド番号プレースホルダー 4">
            <a:extLst>
              <a:ext uri="{FF2B5EF4-FFF2-40B4-BE49-F238E27FC236}">
                <a16:creationId xmlns:a16="http://schemas.microsoft.com/office/drawing/2014/main" id="{450932CD-F2EA-4034-AB59-84AF68B10291}"/>
              </a:ext>
            </a:extLst>
          </p:cNvPr>
          <p:cNvSpPr>
            <a:spLocks noGrp="1"/>
          </p:cNvSpPr>
          <p:nvPr>
            <p:ph type="sldNum" sz="quarter" idx="3"/>
          </p:nvPr>
        </p:nvSpPr>
        <p:spPr>
          <a:xfrm>
            <a:off x="3815373" y="9371286"/>
            <a:ext cx="2918831" cy="495028"/>
          </a:xfrm>
          <a:prstGeom prst="rect">
            <a:avLst/>
          </a:prstGeom>
        </p:spPr>
        <p:txBody>
          <a:bodyPr vert="horz" lIns="91440" tIns="45720" rIns="91440" bIns="45720" rtlCol="0" anchor="b"/>
          <a:lstStyle>
            <a:lvl1pPr algn="r">
              <a:defRPr sz="1200"/>
            </a:lvl1pPr>
          </a:lstStyle>
          <a:p>
            <a:pPr rtl="0"/>
            <a:fld id="{8F6FA979-4A60-410C-92BE-2E8CA23BCC7D}" type="slidenum">
              <a:rPr lang="en-US" altLang="ja-JP" smtClean="0">
                <a:latin typeface="Meiryo UI" panose="020B0604030504040204" pitchFamily="50" charset="-128"/>
                <a:ea typeface="Meiryo UI" panose="020B0604030504040204" pitchFamily="50" charset="-128"/>
              </a:rPr>
              <a:t>‹#›</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atin typeface="Meiryo UI" panose="020B0604030504040204" pitchFamily="50" charset="-128"/>
                <a:ea typeface="Meiryo UI" panose="020B0604030504040204" pitchFamily="50" charset="-128"/>
              </a:defRPr>
            </a:lvl1pPr>
          </a:lstStyle>
          <a:p>
            <a:endParaRPr lang="ja-JP" altLang="en-US" noProof="0" dirty="0">
              <a:latin typeface="Meiryo UI" panose="020B0604030504040204" pitchFamily="50" charset="-128"/>
              <a:ea typeface="Meiryo UI" panose="020B0604030504040204" pitchFamily="50" charset="-128"/>
            </a:endParaRPr>
          </a:p>
        </p:txBody>
      </p:sp>
      <p:sp>
        <p:nvSpPr>
          <p:cNvPr id="3" name="日付プレースホルダー 2"/>
          <p:cNvSpPr>
            <a:spLocks noGrp="1"/>
          </p:cNvSpPr>
          <p:nvPr>
            <p:ph type="dt" idx="1"/>
          </p:nvPr>
        </p:nvSpPr>
        <p:spPr>
          <a:xfrm>
            <a:off x="3815373" y="0"/>
            <a:ext cx="2918831" cy="495029"/>
          </a:xfrm>
          <a:prstGeom prst="rect">
            <a:avLst/>
          </a:prstGeom>
        </p:spPr>
        <p:txBody>
          <a:bodyPr vert="horz" lIns="91440" tIns="45720" rIns="91440" bIns="45720" rtlCol="0"/>
          <a:lstStyle>
            <a:lvl1pPr algn="r">
              <a:defRPr sz="1200">
                <a:latin typeface="Meiryo UI" panose="020B0604030504040204" pitchFamily="50" charset="-128"/>
                <a:ea typeface="Meiryo UI" panose="020B0604030504040204" pitchFamily="50" charset="-128"/>
              </a:defRPr>
            </a:lvl1pPr>
          </a:lstStyle>
          <a:p>
            <a:fld id="{56E82D57-C136-4DD3-B511-F134D669670D}" type="datetime1">
              <a:rPr lang="ja-JP" altLang="en-US" noProof="0" smtClean="0"/>
              <a:t>2023/5/15</a:t>
            </a:fld>
            <a:endParaRPr lang="ja-JP" altLang="en-US" noProof="0" dirty="0">
              <a:latin typeface="Meiryo UI" panose="020B0604030504040204" pitchFamily="50" charset="-128"/>
              <a:ea typeface="Meiryo UI" panose="020B0604030504040204" pitchFamily="50" charset="-128"/>
            </a:endParaRPr>
          </a:p>
        </p:txBody>
      </p:sp>
      <p:sp>
        <p:nvSpPr>
          <p:cNvPr id="4" name="スライド イメージ プレースホルダー 3"/>
          <p:cNvSpPr>
            <a:spLocks noGrp="1" noRot="1" noChangeAspect="1"/>
          </p:cNvSpPr>
          <p:nvPr>
            <p:ph type="sldImg" idx="2"/>
          </p:nvPr>
        </p:nvSpPr>
        <p:spPr>
          <a:xfrm>
            <a:off x="409575" y="1233488"/>
            <a:ext cx="5916613" cy="3328987"/>
          </a:xfrm>
          <a:prstGeom prst="rect">
            <a:avLst/>
          </a:prstGeom>
          <a:noFill/>
          <a:ln w="12700">
            <a:solidFill>
              <a:prstClr val="black"/>
            </a:solidFill>
          </a:ln>
        </p:spPr>
        <p:txBody>
          <a:bodyPr vert="horz" lIns="91440" tIns="45720" rIns="91440" bIns="45720" rtlCol="0" anchor="ctr"/>
          <a:lstStyle/>
          <a:p>
            <a:pPr rtl="0"/>
            <a:endParaRPr lang="ja-JP" altLang="en-US" noProof="0"/>
          </a:p>
        </p:txBody>
      </p:sp>
      <p:sp>
        <p:nvSpPr>
          <p:cNvPr id="5" name="ノート プレースホルダー 4"/>
          <p:cNvSpPr>
            <a:spLocks noGrp="1"/>
          </p:cNvSpPr>
          <p:nvPr>
            <p:ph type="body" sz="quarter" idx="3"/>
          </p:nvPr>
        </p:nvSpPr>
        <p:spPr>
          <a:xfrm>
            <a:off x="673577" y="4748163"/>
            <a:ext cx="5388610" cy="3884861"/>
          </a:xfrm>
          <a:prstGeom prst="rect">
            <a:avLst/>
          </a:prstGeom>
        </p:spPr>
        <p:txBody>
          <a:bodyPr vert="horz" lIns="91440" tIns="45720" rIns="91440" bIns="45720"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6" name="フッター プレースホルダー 5"/>
          <p:cNvSpPr>
            <a:spLocks noGrp="1"/>
          </p:cNvSpPr>
          <p:nvPr>
            <p:ph type="ftr" sz="quarter" idx="4"/>
          </p:nvPr>
        </p:nvSpPr>
        <p:spPr>
          <a:xfrm>
            <a:off x="0" y="9371286"/>
            <a:ext cx="2918831" cy="495028"/>
          </a:xfrm>
          <a:prstGeom prst="rect">
            <a:avLst/>
          </a:prstGeom>
        </p:spPr>
        <p:txBody>
          <a:bodyPr vert="horz" lIns="91440" tIns="45720" rIns="91440" bIns="45720" rtlCol="0" anchor="b"/>
          <a:lstStyle>
            <a:lvl1pPr algn="l">
              <a:defRPr sz="1200">
                <a:latin typeface="Meiryo UI" panose="020B0604030504040204" pitchFamily="50" charset="-128"/>
                <a:ea typeface="Meiryo UI" panose="020B0604030504040204" pitchFamily="50" charset="-128"/>
              </a:defRPr>
            </a:lvl1pPr>
          </a:lstStyle>
          <a:p>
            <a:endParaRPr lang="ja-JP" altLang="en-US" noProof="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5"/>
          </p:nvPr>
        </p:nvSpPr>
        <p:spPr>
          <a:xfrm>
            <a:off x="3815373" y="9371286"/>
            <a:ext cx="2918831" cy="495028"/>
          </a:xfrm>
          <a:prstGeom prst="rect">
            <a:avLst/>
          </a:prstGeom>
        </p:spPr>
        <p:txBody>
          <a:bodyPr vert="horz" lIns="91440" tIns="45720" rIns="91440" bIns="45720" rtlCol="0" anchor="b"/>
          <a:lstStyle>
            <a:lvl1pPr algn="r">
              <a:defRPr sz="1200">
                <a:latin typeface="Meiryo UI" panose="020B0604030504040204" pitchFamily="50" charset="-128"/>
                <a:ea typeface="Meiryo UI" panose="020B0604030504040204" pitchFamily="50" charset="-128"/>
              </a:defRPr>
            </a:lvl1pPr>
          </a:lstStyle>
          <a:p>
            <a:fld id="{8B990660-4B7D-4C11-96DB-B19FFA8CA93C}" type="slidenum">
              <a:rPr lang="en-US" altLang="ja-JP" noProof="0" smtClean="0"/>
              <a:pPr/>
              <a:t>‹#›</a:t>
            </a:fld>
            <a:endParaRPr lang="ja-JP" altLang="en-US" noProof="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1pPr>
    <a:lvl2pPr marL="45720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2pPr>
    <a:lvl3pPr marL="91440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3pPr>
    <a:lvl4pPr marL="137160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4pPr>
    <a:lvl5pPr marL="182880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1</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5957630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10</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0700575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11</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7159092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12</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9144790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13</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0538677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14</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2255326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15</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887436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16</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8786813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17</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0816200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18</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44039642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23</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821248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2</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3261200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33</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9104794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36</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9381473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3</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0962397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4</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94157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5</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1471010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6</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8263269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7</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028834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8</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8478091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9</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7815605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タイトル スライド">
    <p:bg>
      <p:bgPr>
        <a:solidFill>
          <a:schemeClr val="accent6"/>
        </a:solidFill>
        <a:effectLst/>
      </p:bgPr>
    </p:bg>
    <p:spTree>
      <p:nvGrpSpPr>
        <p:cNvPr id="1" name=""/>
        <p:cNvGrpSpPr/>
        <p:nvPr/>
      </p:nvGrpSpPr>
      <p:grpSpPr>
        <a:xfrm>
          <a:off x="0" y="0"/>
          <a:ext cx="0" cy="0"/>
          <a:chOff x="0" y="0"/>
          <a:chExt cx="0" cy="0"/>
        </a:xfrm>
      </p:grpSpPr>
      <p:sp>
        <p:nvSpPr>
          <p:cNvPr id="833" name="長方形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n-US" altLang="ja-JP" noProof="0">
                <a:latin typeface="Meiryo UI" panose="020B0604030504040204" pitchFamily="50" charset="-128"/>
                <a:ea typeface="Meiryo UI" panose="020B0604030504040204" pitchFamily="50" charset="-128"/>
              </a:rPr>
              <a:t>6.53</a:t>
            </a:r>
          </a:p>
          <a:p>
            <a:pPr algn="ctr" rtl="0"/>
            <a:endParaRPr lang="ja-JP" altLang="en-US" noProof="0">
              <a:latin typeface="Meiryo UI" panose="020B0604030504040204" pitchFamily="50" charset="-128"/>
              <a:ea typeface="Meiryo UI" panose="020B0604030504040204" pitchFamily="50" charset="-128"/>
            </a:endParaRPr>
          </a:p>
        </p:txBody>
      </p:sp>
      <p:sp>
        <p:nvSpPr>
          <p:cNvPr id="2" name="タイトル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3" name="サブタイトル 2">
            <a:extLst>
              <a:ext uri="{FF2B5EF4-FFF2-40B4-BE49-F238E27FC236}">
                <a16:creationId xmlns:a16="http://schemas.microsoft.com/office/drawing/2014/main" id="{43D32955-BB06-40DE-A14A-2170FD41AD52}"/>
              </a:ext>
            </a:extLst>
          </p:cNvPr>
          <p:cNvSpPr>
            <a:spLocks noGrp="1"/>
          </p:cNvSpPr>
          <p:nvPr>
            <p:ph type="subTitle" idx="1" hasCustomPrompt="1"/>
          </p:nvPr>
        </p:nvSpPr>
        <p:spPr>
          <a:xfrm>
            <a:off x="6437376" y="3483864"/>
            <a:ext cx="4379976" cy="613370"/>
          </a:xfrm>
        </p:spPr>
        <p:txBody>
          <a:bodyPr rtlCol="0">
            <a:normAutofit/>
          </a:bodyPr>
          <a:lstStyle>
            <a:lvl1pPr marL="0" indent="0" algn="l">
              <a:buNone/>
              <a:defRPr sz="1800">
                <a:latin typeface="Meiryo UI" panose="020B0604030504040204" pitchFamily="50" charset="-128"/>
                <a:ea typeface="Meiryo UI" panose="020B0604030504040204" pitchFamily="50" charset="-128"/>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ja-JP" altLang="en-US" noProof="0"/>
              <a:t>クリックして編集</a:t>
            </a:r>
          </a:p>
        </p:txBody>
      </p:sp>
      <p:grpSp>
        <p:nvGrpSpPr>
          <p:cNvPr id="10" name="図プレースホルダー 16" descr="ビルのカラフルな抽象画">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市場の比較">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6" name="フッター プレースホルダー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fld id="{19B51A1E-902D-48AF-9020-955120F399B6}" type="slidenum">
              <a:rPr lang="en-ZA" altLang="ja-JP" noProof="0" smtClean="0"/>
              <a:pPr/>
              <a:t>‹#›</a:t>
            </a:fld>
            <a:endParaRPr lang="ja-JP" altLang="en-US" noProof="0"/>
          </a:p>
        </p:txBody>
      </p:sp>
      <p:sp>
        <p:nvSpPr>
          <p:cNvPr id="16" name="テキスト プレースホルダー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eiryo UI" panose="020B0604030504040204" pitchFamily="50" charset="-128"/>
                <a:ea typeface="Meiryo UI" panose="020B0604030504040204" pitchFamily="50" charset="-128"/>
              </a:defRPr>
            </a:lvl1pPr>
            <a:lvl2pPr marL="266700" indent="0">
              <a:buNone/>
              <a:defRPr/>
            </a:lvl2pPr>
            <a:lvl3pPr marL="542925" indent="0">
              <a:buNone/>
              <a:defRPr/>
            </a:lvl3pPr>
            <a:lvl4pPr marL="809625" indent="0">
              <a:buNone/>
              <a:defRPr/>
            </a:lvl4pPr>
            <a:lvl5pPr marL="1076325" indent="0">
              <a:buNone/>
              <a:defRPr/>
            </a:lvl5pPr>
          </a:lstStyle>
          <a:p>
            <a:pPr lvl="0" rtl="0"/>
            <a:r>
              <a:rPr lang="en-US" altLang="ja-JP" noProof="0"/>
              <a:t>1</a:t>
            </a:r>
            <a:endParaRPr lang="ja-JP" altLang="en-US" noProof="0"/>
          </a:p>
        </p:txBody>
      </p:sp>
      <p:sp>
        <p:nvSpPr>
          <p:cNvPr id="17" name="テキスト プレースホルダー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eiryo UI" panose="020B0604030504040204" pitchFamily="50" charset="-128"/>
                <a:ea typeface="Meiryo UI" panose="020B0604030504040204" pitchFamily="50" charset="-128"/>
              </a:defRPr>
            </a:lvl1pPr>
          </a:lstStyle>
          <a:p>
            <a:pPr marL="266700" lvl="0" indent="-266700" algn="ctr" rtl="0"/>
            <a:r>
              <a:rPr lang="en-US" altLang="ja-JP" noProof="0"/>
              <a:t>2</a:t>
            </a:r>
            <a:endParaRPr lang="ja-JP" altLang="en-US" noProof="0"/>
          </a:p>
        </p:txBody>
      </p:sp>
      <p:sp>
        <p:nvSpPr>
          <p:cNvPr id="18" name="テキスト プレースホルダー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eiryo UI" panose="020B0604030504040204" pitchFamily="50" charset="-128"/>
                <a:ea typeface="Meiryo UI" panose="020B0604030504040204" pitchFamily="50" charset="-128"/>
              </a:defRPr>
            </a:lvl1pPr>
          </a:lstStyle>
          <a:p>
            <a:pPr marL="266700" lvl="0" indent="-266700" algn="ctr" rtl="0"/>
            <a:r>
              <a:rPr lang="en-US" altLang="ja-JP" noProof="0"/>
              <a:t>3</a:t>
            </a:r>
            <a:endParaRPr lang="ja-JP" altLang="en-US" noProof="0"/>
          </a:p>
        </p:txBody>
      </p:sp>
      <p:sp>
        <p:nvSpPr>
          <p:cNvPr id="20" name="テキスト プレースホルダー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latin typeface="Meiryo UI" panose="020B0604030504040204" pitchFamily="50" charset="-128"/>
                <a:ea typeface="Meiryo UI" panose="020B0604030504040204" pitchFamily="50" charset="-128"/>
              </a:defRPr>
            </a:lvl1pPr>
          </a:lstStyle>
          <a:p>
            <a:pPr lvl="0" rtl="0"/>
            <a:r>
              <a:rPr lang="ja-JP" altLang="en-US" noProof="0"/>
              <a:t>セクションの説明</a:t>
            </a:r>
          </a:p>
        </p:txBody>
      </p:sp>
      <p:sp>
        <p:nvSpPr>
          <p:cNvPr id="21" name="テキスト プレースホルダー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latin typeface="Meiryo UI" panose="020B0604030504040204" pitchFamily="50" charset="-128"/>
                <a:ea typeface="Meiryo UI" panose="020B0604030504040204" pitchFamily="50" charset="-128"/>
              </a:defRPr>
            </a:lvl1pPr>
          </a:lstStyle>
          <a:p>
            <a:pPr lvl="0" rtl="0"/>
            <a:r>
              <a:rPr lang="ja-JP" altLang="en-US" noProof="0"/>
              <a:t>セクションの説明</a:t>
            </a:r>
          </a:p>
        </p:txBody>
      </p:sp>
      <p:sp>
        <p:nvSpPr>
          <p:cNvPr id="4" name="テキスト プレースホルダー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eiryo UI" panose="020B0604030504040204" pitchFamily="50" charset="-128"/>
                <a:ea typeface="Meiryo UI" panose="020B0604030504040204" pitchFamily="50" charset="-128"/>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ja-JP" altLang="en-US" noProof="0"/>
              <a:t>セクション ヘッダー</a:t>
            </a:r>
          </a:p>
        </p:txBody>
      </p:sp>
      <p:sp>
        <p:nvSpPr>
          <p:cNvPr id="9" name="テキスト プレースホルダー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22" name="テキスト プレースホルダー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eiryo UI" panose="020B0604030504040204" pitchFamily="50" charset="-128"/>
                <a:ea typeface="Meiryo UI" panose="020B0604030504040204" pitchFamily="50" charset="-128"/>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ja-JP" altLang="en-US" noProof="0"/>
              <a:t>セクション ヘッダー</a:t>
            </a:r>
          </a:p>
        </p:txBody>
      </p:sp>
      <p:sp>
        <p:nvSpPr>
          <p:cNvPr id="23" name="テキスト プレースホルダー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eiryo UI" panose="020B0604030504040204" pitchFamily="50" charset="-128"/>
                <a:ea typeface="Meiryo UI" panose="020B0604030504040204" pitchFamily="50" charset="-128"/>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ja-JP" altLang="en-US" noProof="0"/>
              <a:t>セクション ヘッダー</a:t>
            </a:r>
          </a:p>
        </p:txBody>
      </p:sp>
      <p:sp>
        <p:nvSpPr>
          <p:cNvPr id="19" name="日付プレースホルダー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比較">
    <p:spTree>
      <p:nvGrpSpPr>
        <p:cNvPr id="1" name=""/>
        <p:cNvGrpSpPr/>
        <p:nvPr/>
      </p:nvGrpSpPr>
      <p:grpSpPr>
        <a:xfrm>
          <a:off x="0" y="0"/>
          <a:ext cx="0" cy="0"/>
          <a:chOff x="0" y="0"/>
          <a:chExt cx="0" cy="0"/>
        </a:xfrm>
      </p:grpSpPr>
      <p:sp>
        <p:nvSpPr>
          <p:cNvPr id="11" name="長方形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cxnSp>
        <p:nvCxnSpPr>
          <p:cNvPr id="13" name="直線​​コネクタ(S)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rtlCol="0"/>
          <a:lstStyle>
            <a:lvl1pPr>
              <a:defRPr baseline="0">
                <a:latin typeface="Meiryo UI" panose="020B0604030504040204" pitchFamily="50" charset="-128"/>
                <a:ea typeface="Meiryo UI" panose="020B0604030504040204" pitchFamily="50" charset="-128"/>
              </a:defRPr>
            </a:lvl1pPr>
          </a:lstStyle>
          <a:p>
            <a:pPr rtl="0"/>
            <a:r>
              <a:rPr lang="ja-JP" altLang="en-US" noProof="0"/>
              <a:t>マスター タイトルの書式設定</a:t>
            </a:r>
          </a:p>
        </p:txBody>
      </p:sp>
      <p:sp>
        <p:nvSpPr>
          <p:cNvPr id="3" name="テキスト プレースホルダー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eiryo UI" panose="020B0604030504040204" pitchFamily="50" charset="-128"/>
                <a:ea typeface="Meiryo UI" panose="020B0604030504040204" pitchFamily="50" charset="-128"/>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ja-JP" altLang="en-US" noProof="0"/>
              <a:t>クリックしてマスター テキストのスタイルを編集</a:t>
            </a:r>
          </a:p>
        </p:txBody>
      </p:sp>
      <p:sp>
        <p:nvSpPr>
          <p:cNvPr id="4" name="コンテンツ プレースホルダー 3">
            <a:extLst>
              <a:ext uri="{FF2B5EF4-FFF2-40B4-BE49-F238E27FC236}">
                <a16:creationId xmlns:a16="http://schemas.microsoft.com/office/drawing/2014/main" id="{A91BC8B9-8F2B-4131-A090-0ACBEEE80BB7}"/>
              </a:ext>
            </a:extLst>
          </p:cNvPr>
          <p:cNvSpPr>
            <a:spLocks noGrp="1"/>
          </p:cNvSpPr>
          <p:nvPr>
            <p:ph sz="half" idx="2" hasCustomPrompt="1"/>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1pPr>
            <a:lvl2pPr marL="7429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2pPr>
            <a:lvl3pPr marL="12001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3pPr>
            <a:lvl4pPr marL="16573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4pPr>
            <a:lvl5pPr marL="21145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5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5" name="テキスト プレースホルダー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eiryo UI" panose="020B0604030504040204" pitchFamily="50" charset="-128"/>
                <a:ea typeface="Meiryo UI" panose="020B0604030504040204" pitchFamily="50" charset="-128"/>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ja-JP" altLang="en-US" noProof="0"/>
              <a:t>クリックしてマスター テキストのスタイルを編集</a:t>
            </a:r>
          </a:p>
        </p:txBody>
      </p:sp>
      <p:sp>
        <p:nvSpPr>
          <p:cNvPr id="6" name="コンテンツ プレースホルダー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1pPr>
            <a:lvl2pPr marL="7429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2pPr>
            <a:lvl3pPr marL="12001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3pPr>
            <a:lvl4pPr marL="16573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4pPr>
            <a:lvl5pPr marL="21145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5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7" name="日付プレースホルダー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8" name="フッター プレースホルダー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9" name="スライド番号プレースホルダー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クワドラント">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ja-JP" altLang="en-US" noProof="0"/>
              <a:t>マスター タイトルの書式設定</a:t>
            </a:r>
          </a:p>
        </p:txBody>
      </p:sp>
      <p:sp>
        <p:nvSpPr>
          <p:cNvPr id="6" name="フッター プレースホルダー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ZA" altLang="ja-JP" noProof="0" smtClean="0"/>
              <a:pPr/>
              <a:t>‹#›</a:t>
            </a:fld>
            <a:endParaRPr lang="ja-JP" altLang="en-US" noProof="0"/>
          </a:p>
        </p:txBody>
      </p:sp>
      <p:sp>
        <p:nvSpPr>
          <p:cNvPr id="10" name="テキスト プレースホルダー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ja-JP" altLang="en-US" noProof="0"/>
              <a:t>クワドラントのタイトル</a:t>
            </a:r>
          </a:p>
        </p:txBody>
      </p:sp>
      <p:sp>
        <p:nvSpPr>
          <p:cNvPr id="11" name="テキスト プレースホルダー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ja-JP" altLang="en-US" noProof="0"/>
              <a:t>クワドラントのタイトル</a:t>
            </a:r>
          </a:p>
        </p:txBody>
      </p:sp>
      <p:sp>
        <p:nvSpPr>
          <p:cNvPr id="12" name="テキスト プレースホルダー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ja-JP" altLang="en-US" noProof="0"/>
              <a:t>クワドラントのタイトル</a:t>
            </a:r>
          </a:p>
        </p:txBody>
      </p:sp>
      <p:sp>
        <p:nvSpPr>
          <p:cNvPr id="13" name="テキスト プレースホルダー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ja-JP" altLang="en-US" noProof="0"/>
              <a:t>クワドラントのタイトル</a:t>
            </a:r>
          </a:p>
        </p:txBody>
      </p:sp>
      <p:cxnSp>
        <p:nvCxnSpPr>
          <p:cNvPr id="5" name="直線​​コネクタ(S)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S)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日付プレースホルダー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成長戦略">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長方形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8" name="長方形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15" name="長方形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21" name="テキスト プレースホルダー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32" name="テキスト プレースホルダー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34" name="テキスト プレースホルダー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10" name="テキスト プレースホルダー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20" name="テキスト プレースホルダー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31" name="テキスト プレースホルダー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33" name="テキスト プレースホルダー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grpSp>
        <p:nvGrpSpPr>
          <p:cNvPr id="956" name="図プレースホルダー 1925" descr="ビルのカラフルな抽象画">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959" name="フッター プレースホルダー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比較">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rtlCol="0"/>
          <a:lstStyle>
            <a:lvl1pPr algn="ctr">
              <a:defRPr baseline="0"/>
            </a:lvl1pPr>
          </a:lstStyle>
          <a:p>
            <a:pPr rtl="0"/>
            <a:r>
              <a:rPr lang="ja-JP" altLang="en-US" noProof="0"/>
              <a:t>マスター タイトルの書式設定</a:t>
            </a:r>
          </a:p>
        </p:txBody>
      </p:sp>
      <p:sp>
        <p:nvSpPr>
          <p:cNvPr id="3" name="テキスト プレースホルダー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ja-JP" altLang="en-US" noProof="0"/>
              <a:t>クリックしてマスター テキストのスタイルを編集</a:t>
            </a:r>
          </a:p>
        </p:txBody>
      </p:sp>
      <p:sp>
        <p:nvSpPr>
          <p:cNvPr id="4" name="コンテンツ プレースホルダー 3">
            <a:extLst>
              <a:ext uri="{FF2B5EF4-FFF2-40B4-BE49-F238E27FC236}">
                <a16:creationId xmlns:a16="http://schemas.microsoft.com/office/drawing/2014/main" id="{A91BC8B9-8F2B-4131-A090-0ACBEEE80BB7}"/>
              </a:ext>
            </a:extLst>
          </p:cNvPr>
          <p:cNvSpPr>
            <a:spLocks noGrp="1"/>
          </p:cNvSpPr>
          <p:nvPr>
            <p:ph sz="half" idx="2" hasCustomPrompt="1"/>
          </p:nvPr>
        </p:nvSpPr>
        <p:spPr>
          <a:xfrm>
            <a:off x="923544" y="2670048"/>
            <a:ext cx="4901184" cy="3200400"/>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5" name="テキスト プレースホルダー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ja-JP" altLang="en-US" noProof="0"/>
              <a:t>クリックしてマスター テキストのスタイルを編集</a:t>
            </a:r>
          </a:p>
        </p:txBody>
      </p:sp>
      <p:sp>
        <p:nvSpPr>
          <p:cNvPr id="6" name="コンテンツ プレースホルダー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364224" y="2532888"/>
            <a:ext cx="5166360" cy="3694176"/>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7" name="日付プレースホルダー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8" name="フッター プレースホルダー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ja-JP" altLang="en-US" noProof="0"/>
              <a:t>ピッチ デッキのタイトル</a:t>
            </a:r>
          </a:p>
        </p:txBody>
      </p:sp>
      <p:sp>
        <p:nvSpPr>
          <p:cNvPr id="9" name="スライド番号プレースホルダー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
        <p:nvSpPr>
          <p:cNvPr id="10" name="テキスト プレースホルダー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タイムライン">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FC626A5-4FF6-42BD-858A-AE4B2C23A6BC}"/>
              </a:ext>
            </a:extLst>
          </p:cNvPr>
          <p:cNvSpPr>
            <a:spLocks noGrp="1"/>
          </p:cNvSpPr>
          <p:nvPr>
            <p:ph type="title"/>
          </p:nvPr>
        </p:nvSpPr>
        <p:spPr/>
        <p:txBody>
          <a:bodyPr rtlCol="0">
            <a:normAutofit/>
          </a:bodyPr>
          <a:lstStyle>
            <a:lvl1pPr>
              <a:defRPr sz="3800" cap="all" baseline="0">
                <a:solidFill>
                  <a:schemeClr val="tx1"/>
                </a:solidFill>
              </a:defRPr>
            </a:lvl1pPr>
          </a:lstStyle>
          <a:p>
            <a:pPr rtl="0"/>
            <a:r>
              <a:rPr lang="ja-JP" altLang="en-US" noProof="0"/>
              <a:t>マスター タイトルの書式設定</a:t>
            </a:r>
          </a:p>
        </p:txBody>
      </p:sp>
      <p:sp>
        <p:nvSpPr>
          <p:cNvPr id="6" name="フッター プレースホルダー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ZA" altLang="ja-JP" noProof="0" smtClean="0"/>
              <a:pPr/>
              <a:t>‹#›</a:t>
            </a:fld>
            <a:endParaRPr lang="ja-JP" altLang="en-US" noProof="0"/>
          </a:p>
        </p:txBody>
      </p:sp>
      <p:sp>
        <p:nvSpPr>
          <p:cNvPr id="39" name="テキスト プレースホルダー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ja-JP" altLang="en-US" noProof="0"/>
              <a:t>年</a:t>
            </a:r>
          </a:p>
        </p:txBody>
      </p:sp>
      <p:sp>
        <p:nvSpPr>
          <p:cNvPr id="40" name="テキスト プレースホルダー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1" name="テキスト プレースホルダー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2" name="テキスト プレースホルダー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3" name="テキスト プレースホルダー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4" name="テキスト プレースホルダー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ja-JP" altLang="en-US" noProof="0"/>
              <a:t>年</a:t>
            </a:r>
          </a:p>
        </p:txBody>
      </p:sp>
      <p:sp>
        <p:nvSpPr>
          <p:cNvPr id="45" name="テキスト プレースホルダー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6" name="テキスト プレースホルダー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7" name="テキスト プレースホルダー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8" name="テキスト プレースホルダー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9" name="テキスト プレースホルダー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0" name="テキスト プレースホルダー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1" name="テキスト プレースホルダー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2" name="テキスト プレースホルダー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3" name="テキスト プレースホルダー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4" name="テキスト プレースホルダー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5" name="テキスト プレースホルダー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6" name="テキスト プレースホルダー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7" name="テキスト プレースホルダー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8" name="テキスト プレースホルダー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9" name="テキスト プレースホルダー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0" name="テキスト プレースホルダー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1" name="テキスト プレースホルダー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2" name="テキスト プレースホルダー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3" name="テキスト プレースホルダー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4" name="テキスト プレースホルダー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cxnSp>
        <p:nvCxnSpPr>
          <p:cNvPr id="65" name="直線​​コネクタ(S)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テキスト プレースホルダー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ja-JP" altLang="en-US" noProof="0"/>
              <a:t>アイテムのタイトル</a:t>
            </a:r>
          </a:p>
        </p:txBody>
      </p:sp>
      <p:sp>
        <p:nvSpPr>
          <p:cNvPr id="67" name="テキスト プレースホルダー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ja-JP" altLang="en-US" noProof="0"/>
              <a:t>月、年</a:t>
            </a:r>
          </a:p>
        </p:txBody>
      </p:sp>
      <p:sp>
        <p:nvSpPr>
          <p:cNvPr id="68" name="日付プレースホルダー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財務">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ja-JP" altLang="en-US" noProof="0"/>
              <a:t>マスター タイトルの書式設定</a:t>
            </a:r>
          </a:p>
        </p:txBody>
      </p:sp>
      <p:sp>
        <p:nvSpPr>
          <p:cNvPr id="3" name="コンテンツ プレースホルダー 2">
            <a:extLst>
              <a:ext uri="{FF2B5EF4-FFF2-40B4-BE49-F238E27FC236}">
                <a16:creationId xmlns:a16="http://schemas.microsoft.com/office/drawing/2014/main" id="{BF8F5A6A-E29E-401A-801A-8FD9CAABA7A5}"/>
              </a:ext>
            </a:extLst>
          </p:cNvPr>
          <p:cNvSpPr>
            <a:spLocks noGrp="1"/>
          </p:cNvSpPr>
          <p:nvPr>
            <p:ph idx="1" hasCustomPrompt="1"/>
          </p:nvPr>
        </p:nvSpPr>
        <p:spPr>
          <a:xfrm>
            <a:off x="915924" y="1825625"/>
            <a:ext cx="10360152" cy="4351338"/>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チーム 4 面付">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lvl1pPr>
              <a:defRPr>
                <a:latin typeface="Meiryo UI" panose="020B0604030504040204" pitchFamily="50" charset="-128"/>
                <a:ea typeface="Meiryo UI" panose="020B0604030504040204" pitchFamily="50" charset="-128"/>
              </a:defRPr>
            </a:lvl1pPr>
          </a:lstStyle>
          <a:p>
            <a:pPr rtl="0"/>
            <a:r>
              <a:rPr lang="ja-JP" altLang="en-US" noProof="0"/>
              <a:t>マスター タイトルの書式設定</a:t>
            </a:r>
          </a:p>
        </p:txBody>
      </p:sp>
      <p:sp>
        <p:nvSpPr>
          <p:cNvPr id="3" name="日付プレースホルダー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4" name="フッター プレースホルダー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5" name="スライド番号プレースホルダー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6" name="長方形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8" name="テキスト プレースホルダー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9" name="テキスト プレースホルダー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1" name="図プレースホルダー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12" name="長方形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13" name="テキスト プレースホルダー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14" name="テキスト プレースホルダー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5" name="図プレースホルダー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16" name="長方形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17" name="テキスト プレースホルダー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18" name="テキスト プレースホルダー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9" name="図プレースホルダー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20" name="長方形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21" name="テキスト プレースホルダー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22" name="テキスト プレースホルダー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23" name="図プレースホルダー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チーム 8 面付">
    <p:spTree>
      <p:nvGrpSpPr>
        <p:cNvPr id="1" name=""/>
        <p:cNvGrpSpPr/>
        <p:nvPr/>
      </p:nvGrpSpPr>
      <p:grpSpPr>
        <a:xfrm>
          <a:off x="0" y="0"/>
          <a:ext cx="0" cy="0"/>
          <a:chOff x="0" y="0"/>
          <a:chExt cx="0" cy="0"/>
        </a:xfrm>
      </p:grpSpPr>
      <p:sp>
        <p:nvSpPr>
          <p:cNvPr id="40" name="長方形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41" name="図プレースホルダー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42" name="長方形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43" name="図プレースホルダー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44" name="長方形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45" name="図プレースホルダー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46" name="長方形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47" name="図プレースホルダー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2" name="タイトル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lvl1pPr>
              <a:defRPr>
                <a:latin typeface="Meiryo UI" panose="020B0604030504040204" pitchFamily="50" charset="-128"/>
                <a:ea typeface="Meiryo UI" panose="020B0604030504040204" pitchFamily="50" charset="-128"/>
              </a:defRPr>
            </a:lvl1pPr>
          </a:lstStyle>
          <a:p>
            <a:pPr rtl="0"/>
            <a:r>
              <a:rPr lang="ja-JP" altLang="en-US" noProof="0"/>
              <a:t>マスター タイトルの書式設定</a:t>
            </a:r>
          </a:p>
        </p:txBody>
      </p:sp>
      <p:sp>
        <p:nvSpPr>
          <p:cNvPr id="3" name="日付プレースホルダー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4" name="フッター プレースホルダー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5" name="スライド番号プレースホルダー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8" name="テキスト プレースホルダー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9" name="テキスト プレースホルダー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3" name="テキスト プレースホルダー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14" name="テキスト プレースホルダー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7" name="テキスト プレースホルダー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18" name="テキスト プレースホルダー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21" name="テキスト プレースホルダー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22" name="テキスト プレースホルダー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25" name="テキスト プレースホルダー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26" name="テキスト プレースホルダー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29" name="テキスト プレースホルダー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30" name="テキスト プレースホルダー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33" name="テキスト プレースホルダー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34" name="テキスト プレースホルダー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37" name="テキスト プレースホルダー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38" name="テキスト プレースホルダー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54" name="長方形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55" name="図プレースホルダー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56" name="長方形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57" name="図プレースホルダー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58" name="長方形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59" name="図プレースホルダー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60" name="長方形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61" name="図プレースホルダー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資金調達">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ja-JP" altLang="en-US" noProof="0"/>
              <a:t>マスター タイトルの書式設定</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
        <p:nvSpPr>
          <p:cNvPr id="7" name="コンテンツ プレースホルダー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8" name="コンテンツ プレースホルダー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9" name="コンテンツ プレースホルダー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0" name="コンテンツ プレースホルダー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1" name="テキスト プレースホルダー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ja-JP" altLang="en-US" noProof="0"/>
              <a:t>クリックしてサブタイトルを編集</a:t>
            </a:r>
          </a:p>
        </p:txBody>
      </p:sp>
      <p:sp>
        <p:nvSpPr>
          <p:cNvPr id="12" name="テキスト プレースホルダー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3" name="テキスト プレースホルダー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ja-JP" altLang="en-US" noProof="0"/>
              <a:t>クリックしてサブタイトルを編集</a:t>
            </a:r>
          </a:p>
        </p:txBody>
      </p:sp>
      <p:sp>
        <p:nvSpPr>
          <p:cNvPr id="14" name="テキスト プレースホルダー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5" name="テキスト プレースホルダー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ja-JP" altLang="en-US" noProof="0"/>
              <a:t>クリックしてサブタイトルを編集</a:t>
            </a:r>
          </a:p>
        </p:txBody>
      </p:sp>
      <p:sp>
        <p:nvSpPr>
          <p:cNvPr id="16" name="テキスト プレースホルダー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7" name="テキスト プレースホルダー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ja-JP" altLang="en-US" noProof="0"/>
              <a:t>クリックしてサブタイトルを編集</a:t>
            </a:r>
          </a:p>
        </p:txBody>
      </p:sp>
      <p:sp>
        <p:nvSpPr>
          <p:cNvPr id="18" name="テキスト プレースホルダー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9" name="テキスト プレースホルダー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20" name="テキスト プレースホルダー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21" name="テキスト プレースホルダー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22" name="テキスト プレースホルダー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会社情報">
    <p:spTree>
      <p:nvGrpSpPr>
        <p:cNvPr id="1" name=""/>
        <p:cNvGrpSpPr/>
        <p:nvPr/>
      </p:nvGrpSpPr>
      <p:grpSpPr>
        <a:xfrm>
          <a:off x="0" y="0"/>
          <a:ext cx="0" cy="0"/>
          <a:chOff x="0" y="0"/>
          <a:chExt cx="0" cy="0"/>
        </a:xfrm>
      </p:grpSpPr>
      <p:sp>
        <p:nvSpPr>
          <p:cNvPr id="8" name="テキスト プレースホルダー 7">
            <a:extLst>
              <a:ext uri="{FF2B5EF4-FFF2-40B4-BE49-F238E27FC236}">
                <a16:creationId xmlns:a16="http://schemas.microsoft.com/office/drawing/2014/main" id="{1183D993-BA0D-4589-B631-1793D008E888}"/>
              </a:ext>
            </a:extLst>
          </p:cNvPr>
          <p:cNvSpPr>
            <a:spLocks noGrp="1"/>
          </p:cNvSpPr>
          <p:nvPr>
            <p:ph type="body" sz="quarter" idx="13" hasCustomPrompt="1"/>
          </p:nvPr>
        </p:nvSpPr>
        <p:spPr>
          <a:xfrm>
            <a:off x="838200" y="2816352"/>
            <a:ext cx="4114800" cy="2779776"/>
          </a:xfrm>
        </p:spPr>
        <p:txBody>
          <a:bodyPr rtlCol="0">
            <a:normAutofit/>
          </a:bodyPr>
          <a:lstStyle>
            <a:lvl1pPr marL="0" indent="0">
              <a:lnSpc>
                <a:spcPts val="2400"/>
              </a:lnSpc>
              <a:buNone/>
              <a:defRPr sz="1400">
                <a:latin typeface="Meiryo UI" panose="020B0604030504040204" pitchFamily="50" charset="-128"/>
                <a:ea typeface="Meiryo UI" panose="020B0604030504040204" pitchFamily="50" charset="-128"/>
              </a:defRPr>
            </a:lvl1pPr>
            <a:lvl2pPr marL="457200" indent="0">
              <a:lnSpc>
                <a:spcPts val="2400"/>
              </a:lnSpc>
              <a:buNone/>
              <a:defRPr sz="1400">
                <a:latin typeface="Meiryo UI" panose="020B0604030504040204" pitchFamily="50" charset="-128"/>
                <a:ea typeface="Meiryo UI" panose="020B0604030504040204" pitchFamily="50" charset="-128"/>
              </a:defRPr>
            </a:lvl2pPr>
            <a:lvl3pPr marL="914400" indent="0">
              <a:lnSpc>
                <a:spcPts val="2400"/>
              </a:lnSpc>
              <a:buNone/>
              <a:defRPr sz="1400">
                <a:latin typeface="Meiryo UI" panose="020B0604030504040204" pitchFamily="50" charset="-128"/>
                <a:ea typeface="Meiryo UI" panose="020B0604030504040204" pitchFamily="50" charset="-128"/>
              </a:defRPr>
            </a:lvl3pPr>
            <a:lvl4pPr marL="1371600" indent="0">
              <a:lnSpc>
                <a:spcPts val="2400"/>
              </a:lnSpc>
              <a:buNone/>
              <a:defRPr sz="1400">
                <a:latin typeface="Meiryo UI" panose="020B0604030504040204" pitchFamily="50" charset="-128"/>
                <a:ea typeface="Meiryo UI" panose="020B0604030504040204" pitchFamily="50" charset="-128"/>
              </a:defRPr>
            </a:lvl4pPr>
            <a:lvl5pPr marL="1828800" indent="0">
              <a:lnSpc>
                <a:spcPts val="2400"/>
              </a:lnSpc>
              <a:buNone/>
              <a:defRPr sz="1400">
                <a:latin typeface="Meiryo UI" panose="020B0604030504040204" pitchFamily="50" charset="-128"/>
                <a:ea typeface="Meiryo UI" panose="020B0604030504040204" pitchFamily="50" charset="-128"/>
              </a:defRPr>
            </a:lvl5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grpSp>
        <p:nvGrpSpPr>
          <p:cNvPr id="971" name="図プレースホルダー 986" descr="ビルのカラフルな抽象画">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3" name="日付プレースホルダー 2">
            <a:extLst>
              <a:ext uri="{FF2B5EF4-FFF2-40B4-BE49-F238E27FC236}">
                <a16:creationId xmlns:a16="http://schemas.microsoft.com/office/drawing/2014/main" id="{F7F2A536-41E7-4373-BF4A-19BD609994A4}"/>
              </a:ext>
            </a:extLst>
          </p:cNvPr>
          <p:cNvSpPr>
            <a:spLocks noGrp="1"/>
          </p:cNvSpPr>
          <p:nvPr>
            <p:ph type="dt" sz="half" idx="14"/>
          </p:nvPr>
        </p:nvSpPr>
        <p:spPr/>
        <p:txBody>
          <a:body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endParaRPr lang="ja-JP" altLang="en-US" noProof="0" dirty="0">
              <a:latin typeface="Meiryo UI" panose="020B0604030504040204" pitchFamily="50" charset="-128"/>
              <a:ea typeface="Meiryo UI" panose="020B0604030504040204" pitchFamily="50" charset="-128"/>
            </a:endParaRPr>
          </a:p>
        </p:txBody>
      </p:sp>
      <p:sp>
        <p:nvSpPr>
          <p:cNvPr id="7" name="フッター プレースホルダー 6">
            <a:extLst>
              <a:ext uri="{FF2B5EF4-FFF2-40B4-BE49-F238E27FC236}">
                <a16:creationId xmlns:a16="http://schemas.microsoft.com/office/drawing/2014/main" id="{CDE6FD45-236C-4EC9-ABB0-E0081BEB3EA0}"/>
              </a:ext>
            </a:extLst>
          </p:cNvPr>
          <p:cNvSpPr>
            <a:spLocks noGrp="1"/>
          </p:cNvSpPr>
          <p:nvPr>
            <p:ph type="ftr" sz="quarter" idx="15"/>
          </p:nvPr>
        </p:nvSpPr>
        <p:spPr/>
        <p:txBody>
          <a:bodyPr/>
          <a:lstStyle/>
          <a:p>
            <a:r>
              <a:rPr lang="ja-JP" altLang="en-US" noProof="0"/>
              <a:t>ピッチ デッキのタイトル</a:t>
            </a:r>
            <a:endParaRPr lang="ja-JP" altLang="en-US" noProof="0">
              <a:latin typeface="Meiryo UI" panose="020B0604030504040204" pitchFamily="50" charset="-128"/>
              <a:ea typeface="Meiryo UI" panose="020B0604030504040204" pitchFamily="50" charset="-128"/>
            </a:endParaRPr>
          </a:p>
        </p:txBody>
      </p:sp>
      <p:sp>
        <p:nvSpPr>
          <p:cNvPr id="9" name="スライド番号プレースホルダー 8">
            <a:extLst>
              <a:ext uri="{FF2B5EF4-FFF2-40B4-BE49-F238E27FC236}">
                <a16:creationId xmlns:a16="http://schemas.microsoft.com/office/drawing/2014/main" id="{7E14545A-1AE0-4735-84E4-B453DF14F0E7}"/>
              </a:ext>
            </a:extLst>
          </p:cNvPr>
          <p:cNvSpPr>
            <a:spLocks noGrp="1"/>
          </p:cNvSpPr>
          <p:nvPr>
            <p:ph type="sldNum" sz="quarter" idx="16"/>
          </p:nvPr>
        </p:nvSpPr>
        <p:spPr/>
        <p:txBody>
          <a:bodyPr/>
          <a:lstStyle/>
          <a:p>
            <a:fld id="{B5CEABB6-07DC-46E8-9B57-56EC44A396E5}" type="slidenum">
              <a:rPr lang="en-US" altLang="ja-JP" noProof="0" smtClean="0"/>
              <a:pPr/>
              <a:t>‹#›</a:t>
            </a:fld>
            <a:endParaRPr lang="ja-JP" altLang="en-US" noProof="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概要 2">
    <p:spTree>
      <p:nvGrpSpPr>
        <p:cNvPr id="1" name=""/>
        <p:cNvGrpSpPr/>
        <p:nvPr/>
      </p:nvGrpSpPr>
      <p:grpSpPr>
        <a:xfrm>
          <a:off x="0" y="0"/>
          <a:ext cx="0" cy="0"/>
          <a:chOff x="0" y="0"/>
          <a:chExt cx="0" cy="0"/>
        </a:xfrm>
      </p:grpSpPr>
      <p:grpSp>
        <p:nvGrpSpPr>
          <p:cNvPr id="8" name="図プレースホルダー 20" descr="ビルのカラフルな抽象画">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lvl1pPr>
              <a:defRPr>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675" name="テキスト プレースホルダー 7">
            <a:extLst>
              <a:ext uri="{FF2B5EF4-FFF2-40B4-BE49-F238E27FC236}">
                <a16:creationId xmlns:a16="http://schemas.microsoft.com/office/drawing/2014/main" id="{2E8766DA-C6C6-45DD-A32E-F7A76297B36B}"/>
              </a:ext>
            </a:extLst>
          </p:cNvPr>
          <p:cNvSpPr>
            <a:spLocks noGrp="1"/>
          </p:cNvSpPr>
          <p:nvPr>
            <p:ph type="body" sz="quarter" idx="13" hasCustomPrompt="1"/>
          </p:nvPr>
        </p:nvSpPr>
        <p:spPr>
          <a:xfrm>
            <a:off x="6117336" y="2816352"/>
            <a:ext cx="4114800" cy="2779776"/>
          </a:xfrm>
        </p:spPr>
        <p:txBody>
          <a:bodyPr rtlCol="0">
            <a:normAutofit/>
          </a:bodyPr>
          <a:lstStyle>
            <a:lvl1pPr marL="0" indent="0">
              <a:lnSpc>
                <a:spcPts val="2400"/>
              </a:lnSpc>
              <a:buNone/>
              <a:defRPr sz="1400">
                <a:latin typeface="Meiryo UI" panose="020B0604030504040204" pitchFamily="50" charset="-128"/>
                <a:ea typeface="Meiryo UI" panose="020B0604030504040204" pitchFamily="50" charset="-128"/>
              </a:defRPr>
            </a:lvl1pPr>
            <a:lvl2pPr marL="457200" indent="0">
              <a:lnSpc>
                <a:spcPts val="2400"/>
              </a:lnSpc>
              <a:buNone/>
              <a:defRPr sz="1400">
                <a:latin typeface="Meiryo UI" panose="020B0604030504040204" pitchFamily="50" charset="-128"/>
                <a:ea typeface="Meiryo UI" panose="020B0604030504040204" pitchFamily="50" charset="-128"/>
              </a:defRPr>
            </a:lvl2pPr>
            <a:lvl3pPr marL="914400" indent="0">
              <a:lnSpc>
                <a:spcPts val="2400"/>
              </a:lnSpc>
              <a:buNone/>
              <a:defRPr sz="1400">
                <a:latin typeface="Meiryo UI" panose="020B0604030504040204" pitchFamily="50" charset="-128"/>
                <a:ea typeface="Meiryo UI" panose="020B0604030504040204" pitchFamily="50" charset="-128"/>
              </a:defRPr>
            </a:lvl3pPr>
            <a:lvl4pPr marL="1371600" indent="0">
              <a:lnSpc>
                <a:spcPts val="2400"/>
              </a:lnSpc>
              <a:buNone/>
              <a:defRPr sz="1400">
                <a:latin typeface="Meiryo UI" panose="020B0604030504040204" pitchFamily="50" charset="-128"/>
                <a:ea typeface="Meiryo UI" panose="020B0604030504040204" pitchFamily="50" charset="-128"/>
              </a:defRPr>
            </a:lvl4pPr>
            <a:lvl5pPr marL="1828800" indent="0">
              <a:lnSpc>
                <a:spcPts val="2400"/>
              </a:lnSpc>
              <a:buNone/>
              <a:defRPr sz="1400">
                <a:latin typeface="Meiryo UI" panose="020B0604030504040204" pitchFamily="50" charset="-128"/>
                <a:ea typeface="Meiryo UI" panose="020B0604030504040204" pitchFamily="50" charset="-128"/>
              </a:defRPr>
            </a:lvl5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ありがとうございました">
    <p:bg>
      <p:bgPr>
        <a:solidFill>
          <a:schemeClr val="accent5"/>
        </a:solidFill>
        <a:effectLst/>
      </p:bgPr>
    </p:bg>
    <p:spTree>
      <p:nvGrpSpPr>
        <p:cNvPr id="1" name=""/>
        <p:cNvGrpSpPr/>
        <p:nvPr/>
      </p:nvGrpSpPr>
      <p:grpSpPr>
        <a:xfrm>
          <a:off x="0" y="0"/>
          <a:ext cx="0" cy="0"/>
          <a:chOff x="0" y="0"/>
          <a:chExt cx="0" cy="0"/>
        </a:xfrm>
      </p:grpSpPr>
      <p:sp>
        <p:nvSpPr>
          <p:cNvPr id="8" name="長方形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rtlCol="0" anchor="b" anchorCtr="0"/>
          <a:lstStyle>
            <a:lvl1pPr>
              <a:defRPr>
                <a:latin typeface="Meiryo UI" panose="020B0604030504040204" pitchFamily="50" charset="-128"/>
                <a:ea typeface="Meiryo UI" panose="020B0604030504040204" pitchFamily="50" charset="-128"/>
              </a:defRPr>
            </a:lvl1pPr>
          </a:lstStyle>
          <a:p>
            <a:pPr rtl="0"/>
            <a:r>
              <a:rPr lang="ja-JP" altLang="en-US" noProof="0"/>
              <a:t>クリックしてマスター タイトルを書式設定する</a:t>
            </a:r>
          </a:p>
        </p:txBody>
      </p:sp>
      <p:sp>
        <p:nvSpPr>
          <p:cNvPr id="14" name="テキスト プレースホルダー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atin typeface="Meiryo UI" panose="020B0604030504040204" pitchFamily="50" charset="-128"/>
                <a:ea typeface="Meiryo UI" panose="020B0604030504040204" pitchFamily="50" charset="-128"/>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ja-JP" altLang="en-US" noProof="0"/>
              <a:t>クリックしてテキストを編集</a:t>
            </a:r>
          </a:p>
        </p:txBody>
      </p:sp>
      <p:grpSp>
        <p:nvGrpSpPr>
          <p:cNvPr id="10" name="図プレースホルダー 44" descr="ビルのカラフルな抽象画">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46ACA106-0FC3-4FE9-9338-4AC3D15608E5}"/>
              </a:ext>
            </a:extLst>
          </p:cNvPr>
          <p:cNvSpPr>
            <a:spLocks noGrp="1"/>
          </p:cNvSpPr>
          <p:nvPr>
            <p:ph type="title"/>
          </p:nvPr>
        </p:nvSpPr>
        <p:spPr/>
        <p:txBody>
          <a:bodyPr rtlCol="0"/>
          <a:lstStyle/>
          <a:p>
            <a:pPr rtl="0"/>
            <a:r>
              <a:rPr lang="ja-JP" altLang="en-US" noProof="0"/>
              <a:t>マスター タイトルの書式設定</a:t>
            </a:r>
          </a:p>
        </p:txBody>
      </p:sp>
      <p:sp>
        <p:nvSpPr>
          <p:cNvPr id="3" name="コンテンツ プレースホルダー 2">
            <a:extLst>
              <a:ext uri="{FF2B5EF4-FFF2-40B4-BE49-F238E27FC236}">
                <a16:creationId xmlns:a16="http://schemas.microsoft.com/office/drawing/2014/main" id="{02BF6510-D603-481E-B685-9095150A2891}"/>
              </a:ext>
            </a:extLst>
          </p:cNvPr>
          <p:cNvSpPr>
            <a:spLocks noGrp="1"/>
          </p:cNvSpPr>
          <p:nvPr>
            <p:ph sz="half" idx="1" hasCustomPrompt="1"/>
          </p:nvPr>
        </p:nvSpPr>
        <p:spPr>
          <a:xfrm>
            <a:off x="838200" y="1825625"/>
            <a:ext cx="5181600" cy="4351338"/>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4" name="コンテンツ プレースホルダー 3">
            <a:extLst>
              <a:ext uri="{FF2B5EF4-FFF2-40B4-BE49-F238E27FC236}">
                <a16:creationId xmlns:a16="http://schemas.microsoft.com/office/drawing/2014/main" id="{9A743757-ABC3-44BF-87D3-5E323E9B00D9}"/>
              </a:ext>
            </a:extLst>
          </p:cNvPr>
          <p:cNvSpPr>
            <a:spLocks noGrp="1"/>
          </p:cNvSpPr>
          <p:nvPr>
            <p:ph sz="half" idx="2" hasCustomPrompt="1"/>
          </p:nvPr>
        </p:nvSpPr>
        <p:spPr>
          <a:xfrm>
            <a:off x="6172200" y="1825625"/>
            <a:ext cx="5181600" cy="4351338"/>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5" name="日付プレースホルダー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6" name="フッター プレースホルダー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キャプション付きの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rtlCol="0" anchor="b"/>
          <a:lstStyle>
            <a:lvl1pPr>
              <a:defRPr sz="3200"/>
            </a:lvl1pPr>
          </a:lstStyle>
          <a:p>
            <a:pPr rtl="0"/>
            <a:r>
              <a:rPr lang="ja-JP" altLang="en-US" noProof="0"/>
              <a:t>マスター タイトルの書式設定</a:t>
            </a:r>
          </a:p>
        </p:txBody>
      </p:sp>
      <p:sp>
        <p:nvSpPr>
          <p:cNvPr id="3" name="コンテンツ プレースホルダー 2">
            <a:extLst>
              <a:ext uri="{FF2B5EF4-FFF2-40B4-BE49-F238E27FC236}">
                <a16:creationId xmlns:a16="http://schemas.microsoft.com/office/drawing/2014/main" id="{1974E5B2-1EB9-4222-8FAB-65BDC9A9500F}"/>
              </a:ext>
            </a:extLst>
          </p:cNvPr>
          <p:cNvSpPr>
            <a:spLocks noGrp="1"/>
          </p:cNvSpPr>
          <p:nvPr>
            <p:ph idx="1" hasCustomPrompt="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4" name="テキスト プレースホルダー 3">
            <a:extLst>
              <a:ext uri="{FF2B5EF4-FFF2-40B4-BE49-F238E27FC236}">
                <a16:creationId xmlns:a16="http://schemas.microsoft.com/office/drawing/2014/main" id="{DC197C18-82B5-4EB5-9010-63FFB7F5316B}"/>
              </a:ext>
            </a:extLst>
          </p:cNvPr>
          <p:cNvSpPr>
            <a:spLocks noGrp="1"/>
          </p:cNvSpPr>
          <p:nvPr>
            <p:ph type="body" sz="half" idx="2" hasCustomPrompt="1"/>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ja-JP" altLang="en-US" noProof="0"/>
              <a:t>クリックしてマスター テキストのスタイルを編集</a:t>
            </a:r>
          </a:p>
        </p:txBody>
      </p:sp>
      <p:sp>
        <p:nvSpPr>
          <p:cNvPr id="5" name="日付プレースホルダー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6" name="フッター プレースホルダー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問題">
    <p:spTree>
      <p:nvGrpSpPr>
        <p:cNvPr id="1" name=""/>
        <p:cNvGrpSpPr/>
        <p:nvPr/>
      </p:nvGrpSpPr>
      <p:grpSpPr>
        <a:xfrm>
          <a:off x="0" y="0"/>
          <a:ext cx="0" cy="0"/>
          <a:chOff x="0" y="0"/>
          <a:chExt cx="0" cy="0"/>
        </a:xfrm>
      </p:grpSpPr>
      <p:grpSp>
        <p:nvGrpSpPr>
          <p:cNvPr id="20" name="図プレースホルダー 57" descr="ビルのカラフルな抽象画">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8" name="テキスト プレースホルダー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dirty="0"/>
              <a:t>クリックしてテキストを編集</a:t>
            </a:r>
          </a:p>
        </p:txBody>
      </p:sp>
      <p:sp>
        <p:nvSpPr>
          <p:cNvPr id="9" name="テキスト プレースホルダー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dirty="0"/>
              <a:t>クリックしてタイトルを編集</a:t>
            </a:r>
          </a:p>
        </p:txBody>
      </p:sp>
      <p:sp>
        <p:nvSpPr>
          <p:cNvPr id="10" name="テキスト プレースホルダー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1" name="テキスト プレースホルダー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2" name="テキスト プレースホルダー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3" name="テキスト プレースホルダー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4" name="テキスト プレースホルダー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5" name="テキスト プレースホルダー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8" name="テキスト プレースホルダー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9" name="テキスト プレースホルダー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解決策">
    <p:spTree>
      <p:nvGrpSpPr>
        <p:cNvPr id="1" name=""/>
        <p:cNvGrpSpPr/>
        <p:nvPr/>
      </p:nvGrpSpPr>
      <p:grpSpPr>
        <a:xfrm>
          <a:off x="0" y="0"/>
          <a:ext cx="0" cy="0"/>
          <a:chOff x="0" y="0"/>
          <a:chExt cx="0" cy="0"/>
        </a:xfrm>
      </p:grpSpPr>
      <p:grpSp>
        <p:nvGrpSpPr>
          <p:cNvPr id="17" name="図プレースホルダー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10" name="テキスト プレースホルダー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1" name="テキスト プレースホルダー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2" name="テキスト プレースホルダー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3" name="テキスト プレースホルダー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9" name="テキスト プレースホルダー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20" name="テキスト プレースホルダー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21" name="テキスト プレースホルダー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22" name="テキスト プレースホルダー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5" name="フッター プレースホルダー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16" name="スライド番号プレースホルダー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製品の概要">
    <p:bg>
      <p:bgPr>
        <a:solidFill>
          <a:schemeClr val="bg1"/>
        </a:solidFill>
        <a:effectLst/>
      </p:bgPr>
    </p:bg>
    <p:spTree>
      <p:nvGrpSpPr>
        <p:cNvPr id="1" name=""/>
        <p:cNvGrpSpPr/>
        <p:nvPr/>
      </p:nvGrpSpPr>
      <p:grpSpPr>
        <a:xfrm>
          <a:off x="0" y="0"/>
          <a:ext cx="0" cy="0"/>
          <a:chOff x="0" y="0"/>
          <a:chExt cx="0" cy="0"/>
        </a:xfrm>
      </p:grpSpPr>
      <p:grpSp>
        <p:nvGrpSpPr>
          <p:cNvPr id="16" name="図プレースホルダー 1029" descr="ビルのカラフルな抽象画&#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10" name="テキスト プレースホルダー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1" name="テキスト プレースホルダー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17" name="テキスト プレースホルダー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18" name="テキスト プレースホルダー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19" name="テキスト プレースホルダー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2" name="テキスト プレースホルダー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3" name="テキスト プレースホルダー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4" name="テキスト プレースホルダー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製品の利点">
    <p:spTree>
      <p:nvGrpSpPr>
        <p:cNvPr id="1" name=""/>
        <p:cNvGrpSpPr/>
        <p:nvPr/>
      </p:nvGrpSpPr>
      <p:grpSpPr>
        <a:xfrm>
          <a:off x="0" y="0"/>
          <a:ext cx="0" cy="0"/>
          <a:chOff x="0" y="0"/>
          <a:chExt cx="0" cy="0"/>
        </a:xfrm>
      </p:grpSpPr>
      <p:sp>
        <p:nvSpPr>
          <p:cNvPr id="25" name="長方形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cxnSp>
        <p:nvCxnSpPr>
          <p:cNvPr id="27" name="直線​​コネクタ(S)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13" name="コンテンツ プレースホルダー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19" name="コンテンツ プレースホルダー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22" name="コンテンツ プレースホルダー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23" name="テキスト プレースホルダー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34" name="テキスト プレースホルダー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35" name="テキスト プレースホルダー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セクション ヘッダー">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grpSp>
        <p:nvGrpSpPr>
          <p:cNvPr id="7" name="図プレースホルダー 795" descr="ビルのカラフルな抽象画&#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ビジネス モデル">
    <p:spTree>
      <p:nvGrpSpPr>
        <p:cNvPr id="1" name=""/>
        <p:cNvGrpSpPr/>
        <p:nvPr/>
      </p:nvGrpSpPr>
      <p:grpSpPr>
        <a:xfrm>
          <a:off x="0" y="0"/>
          <a:ext cx="0" cy="0"/>
          <a:chOff x="0" y="0"/>
          <a:chExt cx="0" cy="0"/>
        </a:xfrm>
      </p:grpSpPr>
      <p:sp>
        <p:nvSpPr>
          <p:cNvPr id="3" name="長方形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cxnSp>
        <p:nvCxnSpPr>
          <p:cNvPr id="8" name="直線​​コネクタ(S)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13" name="コンテンツ プレースホルダー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17" name="テキスト プレースホルダー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19" name="コンテンツ プレースホルダー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20" name="テキスト プレースホルダー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22" name="コンテンツ プレースホルダー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23" name="テキスト プレースホルダー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15" name="テキスト プレースホルダー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eiryo UI" panose="020B0604030504040204" pitchFamily="50" charset="-128"/>
                <a:ea typeface="Meiryo UI" panose="020B0604030504040204" pitchFamily="50" charset="-128"/>
              </a:defRPr>
            </a:lvl1pPr>
          </a:lstStyle>
          <a:p>
            <a:pPr lvl="0" rtl="0"/>
            <a:r>
              <a:rPr lang="ja-JP" altLang="en-US" noProof="0"/>
              <a:t>行頭文字 </a:t>
            </a:r>
            <a:r>
              <a:rPr lang="en-US" altLang="ja-JP" noProof="0"/>
              <a:t>2</a:t>
            </a:r>
            <a:endParaRPr lang="ja-JP" altLang="en-US" noProof="0"/>
          </a:p>
        </p:txBody>
      </p:sp>
      <p:sp>
        <p:nvSpPr>
          <p:cNvPr id="16" name="テキスト プレースホルダー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eiryo UI" panose="020B0604030504040204" pitchFamily="50" charset="-128"/>
                <a:ea typeface="Meiryo UI" panose="020B0604030504040204" pitchFamily="50" charset="-128"/>
              </a:defRPr>
            </a:lvl1pPr>
          </a:lstStyle>
          <a:p>
            <a:pPr lvl="0" rtl="0"/>
            <a:r>
              <a:rPr lang="ja-JP" altLang="en-US" noProof="0"/>
              <a:t>行頭文字 </a:t>
            </a:r>
            <a:r>
              <a:rPr lang="en-US" altLang="ja-JP" noProof="0"/>
              <a:t>3</a:t>
            </a:r>
            <a:endParaRPr lang="ja-JP" altLang="en-US" noProof="0"/>
          </a:p>
        </p:txBody>
      </p:sp>
      <p:sp>
        <p:nvSpPr>
          <p:cNvPr id="24" name="テキスト プレースホルダー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eiryo UI" panose="020B0604030504040204" pitchFamily="50" charset="-128"/>
                <a:ea typeface="Meiryo UI" panose="020B0604030504040204" pitchFamily="50" charset="-128"/>
              </a:defRPr>
            </a:lvl1pPr>
          </a:lstStyle>
          <a:p>
            <a:pPr lvl="0" rtl="0"/>
            <a:r>
              <a:rPr lang="ja-JP" altLang="en-US" noProof="0"/>
              <a:t>行頭文字 </a:t>
            </a:r>
            <a:r>
              <a:rPr lang="en-US" altLang="ja-JP" noProof="0"/>
              <a:t>4</a:t>
            </a:r>
            <a:endParaRPr lang="ja-JP" altLang="en-US" noProof="0"/>
          </a:p>
        </p:txBody>
      </p:sp>
      <p:cxnSp>
        <p:nvCxnSpPr>
          <p:cNvPr id="10" name="直線​​コネクタ(S)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コネクタ(S)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S)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市場の概要">
    <p:spTree>
      <p:nvGrpSpPr>
        <p:cNvPr id="1" name=""/>
        <p:cNvGrpSpPr/>
        <p:nvPr/>
      </p:nvGrpSpPr>
      <p:grpSpPr>
        <a:xfrm>
          <a:off x="0" y="0"/>
          <a:ext cx="0" cy="0"/>
          <a:chOff x="0" y="0"/>
          <a:chExt cx="0" cy="0"/>
        </a:xfrm>
      </p:grpSpPr>
      <p:sp>
        <p:nvSpPr>
          <p:cNvPr id="10" name="長方形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cxnSp>
        <p:nvCxnSpPr>
          <p:cNvPr id="11" name="直線​​コネクタ(S)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latin typeface="Meiryo UI" panose="020B0604030504040204" pitchFamily="50" charset="-128"/>
                <a:ea typeface="Meiryo UI" panose="020B0604030504040204" pitchFamily="50" charset="-128"/>
              </a:defRPr>
            </a:lvl1pPr>
          </a:lstStyle>
          <a:p>
            <a:pPr rtl="0"/>
            <a:r>
              <a:rPr lang="ja-JP" altLang="en-US" noProof="0"/>
              <a:t>マスター タイトルの書式設定</a:t>
            </a:r>
          </a:p>
        </p:txBody>
      </p:sp>
      <p:sp>
        <p:nvSpPr>
          <p:cNvPr id="6" name="フッター プレースホルダー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fld id="{19B51A1E-902D-48AF-9020-955120F399B6}" type="slidenum">
              <a:rPr lang="en-ZA" altLang="ja-JP" noProof="0" smtClean="0"/>
              <a:pPr/>
              <a:t>‹#›</a:t>
            </a:fld>
            <a:endParaRPr lang="ja-JP" altLang="en-US" noProof="0"/>
          </a:p>
        </p:txBody>
      </p:sp>
      <p:sp>
        <p:nvSpPr>
          <p:cNvPr id="16" name="テキスト プレースホルダー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eiryo UI" panose="020B0604030504040204" pitchFamily="50" charset="-128"/>
                <a:ea typeface="Meiryo UI" panose="020B0604030504040204" pitchFamily="50" charset="-128"/>
              </a:defRPr>
            </a:lvl1pPr>
            <a:lvl2pPr marL="266700" indent="0">
              <a:buNone/>
              <a:defRPr/>
            </a:lvl2pPr>
            <a:lvl3pPr marL="542925" indent="0">
              <a:buNone/>
              <a:defRPr/>
            </a:lvl3pPr>
            <a:lvl4pPr marL="809625" indent="0">
              <a:buNone/>
              <a:defRPr/>
            </a:lvl4pPr>
            <a:lvl5pPr marL="1076325" indent="0">
              <a:buNone/>
              <a:defRPr/>
            </a:lvl5pPr>
          </a:lstStyle>
          <a:p>
            <a:pPr lvl="0" rtl="0"/>
            <a:r>
              <a:rPr lang="en-US" altLang="ja-JP" noProof="0"/>
              <a:t>1</a:t>
            </a:r>
            <a:endParaRPr lang="ja-JP" altLang="en-US" noProof="0"/>
          </a:p>
        </p:txBody>
      </p:sp>
      <p:sp>
        <p:nvSpPr>
          <p:cNvPr id="17" name="テキスト プレースホルダー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eiryo UI" panose="020B0604030504040204" pitchFamily="50" charset="-128"/>
                <a:ea typeface="Meiryo UI" panose="020B0604030504040204" pitchFamily="50" charset="-128"/>
              </a:defRPr>
            </a:lvl1pPr>
          </a:lstStyle>
          <a:p>
            <a:pPr marL="266700" lvl="0" indent="-266700" algn="ctr" rtl="0"/>
            <a:r>
              <a:rPr lang="en-US" altLang="ja-JP" noProof="0"/>
              <a:t>2</a:t>
            </a:r>
            <a:endParaRPr lang="ja-JP" altLang="en-US" noProof="0"/>
          </a:p>
        </p:txBody>
      </p:sp>
      <p:sp>
        <p:nvSpPr>
          <p:cNvPr id="18" name="テキスト プレースホルダー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eiryo UI" panose="020B0604030504040204" pitchFamily="50" charset="-128"/>
                <a:ea typeface="Meiryo UI" panose="020B0604030504040204" pitchFamily="50" charset="-128"/>
              </a:defRPr>
            </a:lvl1pPr>
          </a:lstStyle>
          <a:p>
            <a:pPr marL="266700" lvl="0" indent="-266700" algn="ctr" rtl="0"/>
            <a:r>
              <a:rPr lang="en-US" altLang="ja-JP" noProof="0"/>
              <a:t>3</a:t>
            </a:r>
            <a:endParaRPr lang="ja-JP" altLang="en-US" noProof="0"/>
          </a:p>
        </p:txBody>
      </p:sp>
      <p:sp>
        <p:nvSpPr>
          <p:cNvPr id="20" name="テキスト プレースホルダー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latin typeface="Meiryo UI" panose="020B0604030504040204" pitchFamily="50" charset="-128"/>
                <a:ea typeface="Meiryo UI" panose="020B0604030504040204" pitchFamily="50" charset="-128"/>
              </a:defRPr>
            </a:lvl1pPr>
          </a:lstStyle>
          <a:p>
            <a:pPr lvl="0" rtl="0"/>
            <a:r>
              <a:rPr lang="ja-JP" altLang="en-US" noProof="0"/>
              <a:t>セクションの説明</a:t>
            </a:r>
          </a:p>
        </p:txBody>
      </p:sp>
      <p:sp>
        <p:nvSpPr>
          <p:cNvPr id="21" name="テキスト プレースホルダー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latin typeface="Meiryo UI" panose="020B0604030504040204" pitchFamily="50" charset="-128"/>
                <a:ea typeface="Meiryo UI" panose="020B0604030504040204" pitchFamily="50" charset="-128"/>
              </a:defRPr>
            </a:lvl1pPr>
          </a:lstStyle>
          <a:p>
            <a:pPr lvl="0" rtl="0"/>
            <a:r>
              <a:rPr lang="ja-JP" altLang="en-US" noProof="0"/>
              <a:t>セクションの説明</a:t>
            </a:r>
          </a:p>
        </p:txBody>
      </p:sp>
      <p:sp>
        <p:nvSpPr>
          <p:cNvPr id="9" name="テキスト プレースホルダー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24" name="日付プレースホルダー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endParaRPr lang="ja-JP" altLang="en-US" noProof="0" dirty="0"/>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ja-JP" altLang="en-US" noProof="0"/>
              <a:t>クリックしてマスター タイトルのスタイルを編集する</a:t>
            </a:r>
          </a:p>
        </p:txBody>
      </p:sp>
      <p:sp>
        <p:nvSpPr>
          <p:cNvPr id="3" name="テキスト プレースホルダー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4" name="日付プレースホルダー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endParaRPr lang="ja-JP" altLang="en-US" noProof="0" dirty="0">
              <a:latin typeface="Meiryo UI" panose="020B0604030504040204" pitchFamily="50" charset="-128"/>
              <a:ea typeface="Meiryo UI" panose="020B0604030504040204" pitchFamily="50" charset="-128"/>
            </a:endParaRPr>
          </a:p>
        </p:txBody>
      </p:sp>
      <p:sp>
        <p:nvSpPr>
          <p:cNvPr id="5" name="フッター プレースホルダー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latin typeface="Meiryo UI" panose="020B0604030504040204" pitchFamily="50" charset="-128"/>
                <a:ea typeface="Meiryo UI" panose="020B0604030504040204" pitchFamily="50" charset="-128"/>
              </a:defRPr>
            </a:lvl1pPr>
          </a:lstStyle>
          <a:p>
            <a:r>
              <a:rPr lang="ja-JP" altLang="en-US" noProof="0"/>
              <a:t>ピッチ デッキのタイトル</a:t>
            </a:r>
            <a:endParaRPr lang="ja-JP" altLang="en-US" noProof="0">
              <a:latin typeface="Meiryo UI" panose="020B0604030504040204" pitchFamily="50" charset="-128"/>
              <a:ea typeface="Meiryo UI" panose="020B0604030504040204" pitchFamily="50" charset="-128"/>
            </a:endParaRPr>
          </a:p>
        </p:txBody>
      </p:sp>
      <p:sp>
        <p:nvSpPr>
          <p:cNvPr id="6" name="スライド番号プレースホルダー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pos="1920">
          <p15:clr>
            <a:srgbClr val="F26B43"/>
          </p15:clr>
        </p15:guide>
        <p15:guide id="3" pos="5760">
          <p15:clr>
            <a:srgbClr val="F26B43"/>
          </p15:clr>
        </p15:guide>
        <p15:guide id="4" pos="7104">
          <p15:clr>
            <a:srgbClr val="C35EA4"/>
          </p15:clr>
        </p15:guide>
        <p15:guide id="5" pos="576">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4.xml"/><Relationship Id="rId1" Type="http://schemas.openxmlformats.org/officeDocument/2006/relationships/slideLayout" Target="../slideLayouts/slideLayout9.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 Id="rId9"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jpg"/><Relationship Id="rId1" Type="http://schemas.openxmlformats.org/officeDocument/2006/relationships/slideLayout" Target="../slideLayouts/slideLayout9.xml"/><Relationship Id="rId4" Type="http://schemas.openxmlformats.org/officeDocument/2006/relationships/image" Target="../media/image10.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g"/><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3.jp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タイトル 8">
            <a:extLst>
              <a:ext uri="{FF2B5EF4-FFF2-40B4-BE49-F238E27FC236}">
                <a16:creationId xmlns:a16="http://schemas.microsoft.com/office/drawing/2014/main" id="{F9A70E70-C058-4A66-85BB-82F2C235E05B}"/>
              </a:ext>
            </a:extLst>
          </p:cNvPr>
          <p:cNvSpPr>
            <a:spLocks noGrp="1"/>
          </p:cNvSpPr>
          <p:nvPr>
            <p:ph type="ctrTitle"/>
          </p:nvPr>
        </p:nvSpPr>
        <p:spPr>
          <a:xfrm>
            <a:off x="4819291" y="2597094"/>
            <a:ext cx="6762937" cy="831906"/>
          </a:xfrm>
        </p:spPr>
        <p:txBody>
          <a:bodyPr rtlCol="0">
            <a:normAutofit fontScale="90000"/>
          </a:bodyPr>
          <a:lstStyle/>
          <a:p>
            <a:pPr algn="ctr" rtl="0" fontAlgn="base"/>
            <a:br>
              <a:rPr lang="en-US" altLang="ja-JP" sz="1800" dirty="0">
                <a:latin typeface="BIZ UDゴシック" panose="020B0400000000000000" pitchFamily="49" charset="-128"/>
                <a:ea typeface="BIZ UDゴシック" panose="020B0400000000000000" pitchFamily="49" charset="-128"/>
              </a:rPr>
            </a:br>
            <a:r>
              <a:rPr lang="ja-JP" altLang="en-US" sz="1050" b="0" i="0" dirty="0">
                <a:solidFill>
                  <a:srgbClr val="000000"/>
                </a:solidFill>
                <a:effectLst/>
                <a:latin typeface="BIZ UDゴシック" panose="020B0400000000000000" pitchFamily="49" charset="-128"/>
                <a:ea typeface="BIZ UDゴシック" panose="020B0400000000000000" pitchFamily="49" charset="-128"/>
              </a:rPr>
              <a:t>　</a:t>
            </a:r>
            <a:br>
              <a:rPr lang="en-US" altLang="ja-JP" sz="1050" b="0" i="0" dirty="0">
                <a:solidFill>
                  <a:srgbClr val="000000"/>
                </a:solidFill>
                <a:effectLst/>
                <a:latin typeface="BIZ UDゴシック" panose="020B0400000000000000" pitchFamily="49" charset="-128"/>
                <a:ea typeface="BIZ UDゴシック" panose="020B0400000000000000" pitchFamily="49" charset="-128"/>
              </a:rPr>
            </a:br>
            <a:r>
              <a:rPr lang="ja-JP" altLang="en-US" sz="2800" b="0" i="0" dirty="0">
                <a:solidFill>
                  <a:srgbClr val="000000"/>
                </a:solidFill>
                <a:effectLst/>
                <a:latin typeface="BIZ UDゴシック" panose="020B0400000000000000" pitchFamily="49" charset="-128"/>
                <a:ea typeface="BIZ UDゴシック" panose="020B0400000000000000" pitchFamily="49" charset="-128"/>
              </a:rPr>
              <a:t>心理的アプローチを使った学級経営　</a:t>
            </a:r>
            <a:br>
              <a:rPr lang="ja-JP" altLang="en-US" sz="2800" b="0" i="0" dirty="0">
                <a:solidFill>
                  <a:srgbClr val="000000"/>
                </a:solidFill>
                <a:effectLst/>
                <a:latin typeface="BIZ UDゴシック" panose="020B0400000000000000" pitchFamily="49" charset="-128"/>
                <a:ea typeface="BIZ UDゴシック" panose="020B0400000000000000" pitchFamily="49" charset="-128"/>
              </a:rPr>
            </a:br>
            <a:br>
              <a:rPr lang="en-US" altLang="ja-JP" sz="2800" b="0" i="0" dirty="0">
                <a:solidFill>
                  <a:srgbClr val="000000"/>
                </a:solidFill>
                <a:effectLst/>
                <a:latin typeface="BIZ UDゴシック" panose="020B0400000000000000" pitchFamily="49" charset="-128"/>
                <a:ea typeface="BIZ UDゴシック" panose="020B0400000000000000" pitchFamily="49" charset="-128"/>
              </a:rPr>
            </a:br>
            <a:r>
              <a:rPr lang="ja-JP" altLang="en-US" sz="2000" b="0" i="0" dirty="0">
                <a:solidFill>
                  <a:srgbClr val="000000"/>
                </a:solidFill>
                <a:effectLst/>
                <a:latin typeface="BIZ UDゴシック" panose="020B0400000000000000" pitchFamily="49" charset="-128"/>
                <a:ea typeface="BIZ UDゴシック" panose="020B0400000000000000" pitchFamily="49" charset="-128"/>
              </a:rPr>
              <a:t>～生徒に望ましい行動をとらせるために～ </a:t>
            </a:r>
            <a:endParaRPr lang="ja-JP" altLang="en-US" sz="2800" dirty="0">
              <a:latin typeface="BIZ UDゴシック" panose="020B0400000000000000" pitchFamily="49" charset="-128"/>
              <a:ea typeface="BIZ UDゴシック" panose="020B0400000000000000" pitchFamily="49" charset="-128"/>
            </a:endParaRPr>
          </a:p>
        </p:txBody>
      </p:sp>
      <p:sp>
        <p:nvSpPr>
          <p:cNvPr id="20" name="サブタイトル 2">
            <a:extLst>
              <a:ext uri="{FF2B5EF4-FFF2-40B4-BE49-F238E27FC236}">
                <a16:creationId xmlns:a16="http://schemas.microsoft.com/office/drawing/2014/main" id="{B1DFF4FF-96BE-9147-96D1-A240ED566CE1}"/>
              </a:ext>
            </a:extLst>
          </p:cNvPr>
          <p:cNvSpPr>
            <a:spLocks noGrp="1"/>
          </p:cNvSpPr>
          <p:nvPr>
            <p:ph type="subTitle" idx="1"/>
          </p:nvPr>
        </p:nvSpPr>
        <p:spPr>
          <a:xfrm>
            <a:off x="6523641" y="4047457"/>
            <a:ext cx="4379976" cy="613370"/>
          </a:xfrm>
        </p:spPr>
        <p:txBody>
          <a:bodyPr rtlCol="0"/>
          <a:lstStyle/>
          <a:p>
            <a:pPr rtl="0"/>
            <a:r>
              <a:rPr lang="ja-JP" altLang="en-US" dirty="0">
                <a:latin typeface="BIZ UDゴシック" panose="020B0400000000000000" pitchFamily="49" charset="-128"/>
                <a:ea typeface="BIZ UDゴシック" panose="020B0400000000000000" pitchFamily="49" charset="-128"/>
              </a:rPr>
              <a:t>京都市立大宅中学校　教諭　古賀楓子</a:t>
            </a:r>
            <a:endParaRPr lang="en-US" altLang="ja-JP" dirty="0">
              <a:latin typeface="BIZ UDゴシック" panose="020B0400000000000000" pitchFamily="49" charset="-128"/>
              <a:ea typeface="BIZ UDゴシック" panose="020B0400000000000000" pitchFamily="49" charset="-128"/>
            </a:endParaRPr>
          </a:p>
        </p:txBody>
      </p:sp>
      <p:sp>
        <p:nvSpPr>
          <p:cNvPr id="2" name="テキスト ボックス 1">
            <a:extLst>
              <a:ext uri="{FF2B5EF4-FFF2-40B4-BE49-F238E27FC236}">
                <a16:creationId xmlns:a16="http://schemas.microsoft.com/office/drawing/2014/main" id="{A1A710CB-385E-49E4-9FD2-4D4E95DD8910}"/>
              </a:ext>
            </a:extLst>
          </p:cNvPr>
          <p:cNvSpPr txBox="1"/>
          <p:nvPr/>
        </p:nvSpPr>
        <p:spPr>
          <a:xfrm>
            <a:off x="8126084" y="1840302"/>
            <a:ext cx="2679651" cy="646331"/>
          </a:xfrm>
          <a:prstGeom prst="rect">
            <a:avLst/>
          </a:prstGeom>
          <a:noFill/>
        </p:spPr>
        <p:txBody>
          <a:bodyPr wrap="square" rtlCol="0">
            <a:spAutoFit/>
          </a:bodyPr>
          <a:lstStyle/>
          <a:p>
            <a:r>
              <a:rPr kumimoji="1" lang="en-US" altLang="ja-JP" dirty="0"/>
              <a:t>【</a:t>
            </a:r>
            <a:r>
              <a:rPr kumimoji="1" lang="ja-JP" altLang="en-US" dirty="0"/>
              <a:t>　確かな担任力講座　</a:t>
            </a:r>
            <a:r>
              <a:rPr kumimoji="1" lang="en-US" altLang="ja-JP" dirty="0"/>
              <a:t>】</a:t>
            </a:r>
          </a:p>
          <a:p>
            <a:endParaRPr kumimoji="1" lang="ja-JP" altLang="en-US" dirty="0"/>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29DE7F2-E890-4744-88DD-A75F5E300513}"/>
              </a:ext>
            </a:extLst>
          </p:cNvPr>
          <p:cNvSpPr>
            <a:spLocks noGrp="1"/>
          </p:cNvSpPr>
          <p:nvPr>
            <p:ph type="title"/>
          </p:nvPr>
        </p:nvSpPr>
        <p:spPr>
          <a:xfrm>
            <a:off x="831850" y="4672584"/>
            <a:ext cx="10515600" cy="1299411"/>
          </a:xfrm>
        </p:spPr>
        <p:txBody>
          <a:bodyPr rtlCol="0"/>
          <a:lstStyle/>
          <a:p>
            <a:pPr rtl="0"/>
            <a:r>
              <a:rPr lang="ja-JP" altLang="en-US" dirty="0"/>
              <a:t>見え方の違いを感じましたか？</a:t>
            </a:r>
          </a:p>
        </p:txBody>
      </p:sp>
    </p:spTree>
    <p:extLst>
      <p:ext uri="{BB962C8B-B14F-4D97-AF65-F5344CB8AC3E}">
        <p14:creationId xmlns:p14="http://schemas.microsoft.com/office/powerpoint/2010/main" val="13789784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E37BB13-4AF5-4C37-A4E4-C8EBF618E4D4}"/>
              </a:ext>
            </a:extLst>
          </p:cNvPr>
          <p:cNvSpPr>
            <a:spLocks noGrp="1"/>
          </p:cNvSpPr>
          <p:nvPr>
            <p:ph type="title"/>
          </p:nvPr>
        </p:nvSpPr>
        <p:spPr>
          <a:xfrm>
            <a:off x="-161901" y="165668"/>
            <a:ext cx="12202532" cy="1325880"/>
          </a:xfrm>
        </p:spPr>
        <p:txBody>
          <a:bodyPr rtlCol="0">
            <a:normAutofit/>
          </a:bodyPr>
          <a:lstStyle/>
          <a:p>
            <a:r>
              <a:rPr lang="ja-JP" altLang="en-US" sz="2800" dirty="0"/>
              <a:t>生徒指導提要　第２章生徒指導と教育課程　</a:t>
            </a:r>
            <a:r>
              <a:rPr lang="en-US" altLang="ja-JP" sz="2800" dirty="0"/>
              <a:t>2.5</a:t>
            </a:r>
            <a:r>
              <a:rPr lang="ja-JP" altLang="en-US" sz="2800" dirty="0"/>
              <a:t>特別活動における生徒指導</a:t>
            </a:r>
          </a:p>
        </p:txBody>
      </p:sp>
      <p:sp>
        <p:nvSpPr>
          <p:cNvPr id="13" name="スライド番号プレースホルダー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11</a:t>
            </a:fld>
            <a:endParaRPr lang="ja-JP" altLang="en-US"/>
          </a:p>
        </p:txBody>
      </p:sp>
      <p:sp>
        <p:nvSpPr>
          <p:cNvPr id="3" name="テキスト ボックス 2">
            <a:extLst>
              <a:ext uri="{FF2B5EF4-FFF2-40B4-BE49-F238E27FC236}">
                <a16:creationId xmlns:a16="http://schemas.microsoft.com/office/drawing/2014/main" id="{FF3DCC6C-B2D5-412B-A74E-AF1C14EB053A}"/>
              </a:ext>
            </a:extLst>
          </p:cNvPr>
          <p:cNvSpPr txBox="1"/>
          <p:nvPr/>
        </p:nvSpPr>
        <p:spPr>
          <a:xfrm>
            <a:off x="893650" y="1491548"/>
            <a:ext cx="10091431" cy="3416320"/>
          </a:xfrm>
          <a:prstGeom prst="rect">
            <a:avLst/>
          </a:prstGeom>
          <a:noFill/>
        </p:spPr>
        <p:txBody>
          <a:bodyPr wrap="square" rtlCol="0">
            <a:spAutoFit/>
          </a:bodyPr>
          <a:lstStyle/>
          <a:p>
            <a:pPr rtl="0"/>
            <a:r>
              <a:rPr lang="ja-JP" altLang="en-US" sz="3600" b="0" i="0" dirty="0">
                <a:effectLst/>
                <a:latin typeface="Times New Roman" panose="02020603050405020304" pitchFamily="18" charset="0"/>
              </a:rPr>
              <a:t>特別活動は　「なすことによって学ぶ」　ことを方法原理とし、　「集団や社会の形成者としての見方・考え方を働かせ、様々な集団活動に自主的、実践的に取り組み、互いのよさや可能性を発揮しながら集団や自己の生活上の課題を解決する　」　ことを通して、資質・能力を育む教育活動です。</a:t>
            </a:r>
            <a:endParaRPr kumimoji="1" lang="ja-JP" altLang="en-US" sz="3600" dirty="0"/>
          </a:p>
        </p:txBody>
      </p:sp>
    </p:spTree>
    <p:extLst>
      <p:ext uri="{BB962C8B-B14F-4D97-AF65-F5344CB8AC3E}">
        <p14:creationId xmlns:p14="http://schemas.microsoft.com/office/powerpoint/2010/main" val="4676173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E37BB13-4AF5-4C37-A4E4-C8EBF618E4D4}"/>
              </a:ext>
            </a:extLst>
          </p:cNvPr>
          <p:cNvSpPr>
            <a:spLocks noGrp="1"/>
          </p:cNvSpPr>
          <p:nvPr>
            <p:ph type="title"/>
          </p:nvPr>
        </p:nvSpPr>
        <p:spPr>
          <a:xfrm>
            <a:off x="6423055" y="297939"/>
            <a:ext cx="5768945" cy="1325880"/>
          </a:xfrm>
        </p:spPr>
        <p:txBody>
          <a:bodyPr rtlCol="0"/>
          <a:lstStyle/>
          <a:p>
            <a:pPr rtl="0"/>
            <a:r>
              <a:rPr lang="ja-JP" altLang="en-US" dirty="0">
                <a:latin typeface="+mn-ea"/>
                <a:ea typeface="+mn-ea"/>
              </a:rPr>
              <a:t>　　　　生徒指導提要</a:t>
            </a:r>
            <a:br>
              <a:rPr lang="en-US" altLang="ja-JP" dirty="0">
                <a:latin typeface="+mn-ea"/>
                <a:ea typeface="+mn-ea"/>
              </a:rPr>
            </a:br>
            <a:r>
              <a:rPr lang="ja-JP" altLang="en-US" dirty="0">
                <a:latin typeface="+mn-ea"/>
                <a:ea typeface="+mn-ea"/>
              </a:rPr>
              <a:t>　</a:t>
            </a:r>
            <a:r>
              <a:rPr lang="ja-JP" altLang="en-US" sz="2400" dirty="0">
                <a:latin typeface="+mn-ea"/>
                <a:ea typeface="+mn-ea"/>
              </a:rPr>
              <a:t>　第２章 生徒指導と教育課程　</a:t>
            </a:r>
          </a:p>
        </p:txBody>
      </p:sp>
      <p:sp>
        <p:nvSpPr>
          <p:cNvPr id="6" name="テキスト プレースホルダー 5">
            <a:extLst>
              <a:ext uri="{FF2B5EF4-FFF2-40B4-BE49-F238E27FC236}">
                <a16:creationId xmlns:a16="http://schemas.microsoft.com/office/drawing/2014/main" id="{FB02A17B-8C7F-4600-9FBE-49BE31E3E1FA}"/>
              </a:ext>
            </a:extLst>
          </p:cNvPr>
          <p:cNvSpPr>
            <a:spLocks noGrp="1"/>
          </p:cNvSpPr>
          <p:nvPr>
            <p:ph type="body" sz="quarter" idx="15"/>
          </p:nvPr>
        </p:nvSpPr>
        <p:spPr>
          <a:xfrm>
            <a:off x="8426166" y="1516724"/>
            <a:ext cx="3197929" cy="425112"/>
          </a:xfrm>
        </p:spPr>
        <p:txBody>
          <a:bodyPr rtlCol="0"/>
          <a:lstStyle/>
          <a:p>
            <a:pPr rtl="0"/>
            <a:r>
              <a:rPr lang="en-US" altLang="ja-JP" sz="1200" dirty="0">
                <a:latin typeface="BIZ UDゴシック" panose="020B0400000000000000" pitchFamily="49" charset="-128"/>
                <a:ea typeface="BIZ UDゴシック" panose="020B0400000000000000" pitchFamily="49" charset="-128"/>
              </a:rPr>
              <a:t>2.5</a:t>
            </a:r>
            <a:r>
              <a:rPr lang="ja-JP" altLang="en-US" sz="1200" dirty="0">
                <a:latin typeface="BIZ UDゴシック" panose="020B0400000000000000" pitchFamily="49" charset="-128"/>
                <a:ea typeface="BIZ UDゴシック" panose="020B0400000000000000" pitchFamily="49" charset="-128"/>
              </a:rPr>
              <a:t>　特別活動における生徒指導　（</a:t>
            </a:r>
            <a:r>
              <a:rPr lang="en-US" altLang="ja-JP" sz="1200" dirty="0">
                <a:latin typeface="BIZ UDゴシック" panose="020B0400000000000000" pitchFamily="49" charset="-128"/>
                <a:ea typeface="BIZ UDゴシック" panose="020B0400000000000000" pitchFamily="49" charset="-128"/>
              </a:rPr>
              <a:t>P55</a:t>
            </a:r>
            <a:r>
              <a:rPr lang="ja-JP" altLang="en-US" sz="1200" dirty="0">
                <a:latin typeface="BIZ UDゴシック" panose="020B0400000000000000" pitchFamily="49" charset="-128"/>
                <a:ea typeface="BIZ UDゴシック" panose="020B0400000000000000" pitchFamily="49" charset="-128"/>
              </a:rPr>
              <a:t>）</a:t>
            </a:r>
          </a:p>
        </p:txBody>
      </p:sp>
      <p:sp>
        <p:nvSpPr>
          <p:cNvPr id="5" name="テキスト プレースホルダー 4">
            <a:extLst>
              <a:ext uri="{FF2B5EF4-FFF2-40B4-BE49-F238E27FC236}">
                <a16:creationId xmlns:a16="http://schemas.microsoft.com/office/drawing/2014/main" id="{F70419B2-F393-4213-A2F2-54D877B3EE40}"/>
              </a:ext>
            </a:extLst>
          </p:cNvPr>
          <p:cNvSpPr>
            <a:spLocks noGrp="1"/>
          </p:cNvSpPr>
          <p:nvPr>
            <p:ph type="body" sz="quarter" idx="13"/>
          </p:nvPr>
        </p:nvSpPr>
        <p:spPr>
          <a:xfrm>
            <a:off x="461108" y="1949761"/>
            <a:ext cx="11293230" cy="2962003"/>
          </a:xfrm>
        </p:spPr>
        <p:txBody>
          <a:bodyPr rtlCol="0">
            <a:normAutofit/>
          </a:bodyPr>
          <a:lstStyle/>
          <a:p>
            <a:pPr rtl="0"/>
            <a:r>
              <a:rPr lang="ja-JP" altLang="en-US" sz="2000" b="0" i="0" dirty="0">
                <a:effectLst/>
                <a:latin typeface="BIZ UDゴシック" panose="020B0400000000000000" pitchFamily="49" charset="-128"/>
                <a:ea typeface="BIZ UDゴシック" panose="020B0400000000000000" pitchFamily="49" charset="-128"/>
              </a:rPr>
              <a:t>特別活動は　</a:t>
            </a:r>
            <a:r>
              <a:rPr lang="en-US" altLang="ja-JP" sz="2000" b="0" i="0" dirty="0">
                <a:effectLst/>
                <a:latin typeface="BIZ UDゴシック" panose="020B0400000000000000" pitchFamily="49" charset="-128"/>
                <a:ea typeface="BIZ UDゴシック" panose="020B0400000000000000" pitchFamily="49" charset="-128"/>
              </a:rPr>
              <a:t>『</a:t>
            </a:r>
            <a:r>
              <a:rPr lang="ja-JP" altLang="en-US" sz="2000" b="0" i="0" dirty="0">
                <a:effectLst/>
                <a:latin typeface="BIZ UDゴシック" panose="020B0400000000000000" pitchFamily="49" charset="-128"/>
                <a:ea typeface="BIZ UDゴシック" panose="020B0400000000000000" pitchFamily="49" charset="-128"/>
              </a:rPr>
              <a:t>なすことによって学ぶ</a:t>
            </a:r>
            <a:r>
              <a:rPr lang="en-US" altLang="ja-JP" sz="2000" b="0" i="0" dirty="0">
                <a:effectLst/>
                <a:latin typeface="BIZ UDゴシック" panose="020B0400000000000000" pitchFamily="49" charset="-128"/>
                <a:ea typeface="BIZ UDゴシック" panose="020B0400000000000000" pitchFamily="49" charset="-128"/>
              </a:rPr>
              <a:t>』</a:t>
            </a:r>
            <a:r>
              <a:rPr lang="ja-JP" altLang="en-US" sz="2000" b="0" i="0" dirty="0">
                <a:effectLst/>
                <a:latin typeface="BIZ UDゴシック" panose="020B0400000000000000" pitchFamily="49" charset="-128"/>
                <a:ea typeface="BIZ UDゴシック" panose="020B0400000000000000" pitchFamily="49" charset="-128"/>
              </a:rPr>
              <a:t>　ことを方法原理とし、</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ja-JP" altLang="en-US" sz="2000" b="0" i="0" dirty="0">
                <a:effectLst/>
                <a:latin typeface="BIZ UDゴシック" panose="020B0400000000000000" pitchFamily="49" charset="-128"/>
                <a:ea typeface="BIZ UDゴシック" panose="020B0400000000000000" pitchFamily="49" charset="-128"/>
              </a:rPr>
              <a:t>　　「　集団や</a:t>
            </a:r>
            <a:r>
              <a:rPr lang="ja-JP" altLang="en-US" sz="2000" b="1" i="0" u="sng" dirty="0">
                <a:effectLst/>
                <a:latin typeface="BIZ UDゴシック" panose="020B0400000000000000" pitchFamily="49" charset="-128"/>
                <a:ea typeface="BIZ UDゴシック" panose="020B0400000000000000" pitchFamily="49" charset="-128"/>
              </a:rPr>
              <a:t>社会の形成者</a:t>
            </a:r>
            <a:r>
              <a:rPr lang="ja-JP" altLang="en-US" sz="2000" b="0" i="0" dirty="0">
                <a:effectLst/>
                <a:latin typeface="BIZ UDゴシック" panose="020B0400000000000000" pitchFamily="49" charset="-128"/>
                <a:ea typeface="BIZ UDゴシック" panose="020B0400000000000000" pitchFamily="49" charset="-128"/>
              </a:rPr>
              <a:t>としての見方・考え方を働かせ、</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ja-JP" altLang="en-US" sz="2000" dirty="0">
                <a:latin typeface="BIZ UDゴシック" panose="020B0400000000000000" pitchFamily="49" charset="-128"/>
                <a:ea typeface="BIZ UDゴシック" panose="020B0400000000000000" pitchFamily="49" charset="-128"/>
              </a:rPr>
              <a:t>　　　  </a:t>
            </a:r>
            <a:r>
              <a:rPr lang="ja-JP" altLang="en-US" sz="2000" b="0" i="0" dirty="0">
                <a:effectLst/>
                <a:latin typeface="BIZ UDゴシック" panose="020B0400000000000000" pitchFamily="49" charset="-128"/>
                <a:ea typeface="BIZ UDゴシック" panose="020B0400000000000000" pitchFamily="49" charset="-128"/>
              </a:rPr>
              <a:t>様々な</a:t>
            </a:r>
            <a:r>
              <a:rPr lang="ja-JP" altLang="en-US" sz="2000" b="1" i="0" u="sng" dirty="0">
                <a:effectLst/>
                <a:latin typeface="BIZ UDゴシック" panose="020B0400000000000000" pitchFamily="49" charset="-128"/>
                <a:ea typeface="BIZ UDゴシック" panose="020B0400000000000000" pitchFamily="49" charset="-128"/>
              </a:rPr>
              <a:t>集団活動に自主的、実践的</a:t>
            </a:r>
            <a:r>
              <a:rPr lang="ja-JP" altLang="en-US" sz="2000" b="0" i="0" dirty="0">
                <a:effectLst/>
                <a:latin typeface="BIZ UDゴシック" panose="020B0400000000000000" pitchFamily="49" charset="-128"/>
                <a:ea typeface="BIZ UDゴシック" panose="020B0400000000000000" pitchFamily="49" charset="-128"/>
              </a:rPr>
              <a:t>に取り組み、</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en-US" altLang="ja-JP" sz="2000" dirty="0">
                <a:latin typeface="BIZ UDゴシック" panose="020B0400000000000000" pitchFamily="49" charset="-128"/>
                <a:ea typeface="BIZ UDゴシック" panose="020B0400000000000000" pitchFamily="49" charset="-128"/>
              </a:rPr>
              <a:t>  </a:t>
            </a:r>
            <a:r>
              <a:rPr lang="ja-JP" altLang="en-US" sz="2000" dirty="0">
                <a:latin typeface="BIZ UDゴシック" panose="020B0400000000000000" pitchFamily="49" charset="-128"/>
                <a:ea typeface="BIZ UDゴシック" panose="020B0400000000000000" pitchFamily="49" charset="-128"/>
              </a:rPr>
              <a:t>　</a:t>
            </a:r>
            <a:r>
              <a:rPr lang="en-US" altLang="ja-JP" sz="2000" dirty="0">
                <a:latin typeface="BIZ UDゴシック" panose="020B0400000000000000" pitchFamily="49" charset="-128"/>
                <a:ea typeface="BIZ UDゴシック" panose="020B0400000000000000" pitchFamily="49" charset="-128"/>
              </a:rPr>
              <a:t>  </a:t>
            </a:r>
            <a:r>
              <a:rPr lang="ja-JP" altLang="en-US" sz="2000" dirty="0">
                <a:latin typeface="BIZ UDゴシック" panose="020B0400000000000000" pitchFamily="49" charset="-128"/>
                <a:ea typeface="BIZ UDゴシック" panose="020B0400000000000000" pitchFamily="49" charset="-128"/>
              </a:rPr>
              <a:t>　</a:t>
            </a:r>
            <a:r>
              <a:rPr lang="ja-JP" altLang="en-US" sz="2000" b="0" i="0" dirty="0">
                <a:effectLst/>
                <a:latin typeface="BIZ UDゴシック" panose="020B0400000000000000" pitchFamily="49" charset="-128"/>
                <a:ea typeface="BIZ UDゴシック" panose="020B0400000000000000" pitchFamily="49" charset="-128"/>
              </a:rPr>
              <a:t>互いの</a:t>
            </a:r>
            <a:r>
              <a:rPr lang="ja-JP" altLang="en-US" sz="2000" b="1" i="0" u="sng" dirty="0">
                <a:effectLst/>
                <a:latin typeface="BIZ UDゴシック" panose="020B0400000000000000" pitchFamily="49" charset="-128"/>
                <a:ea typeface="BIZ UDゴシック" panose="020B0400000000000000" pitchFamily="49" charset="-128"/>
              </a:rPr>
              <a:t>よさ</a:t>
            </a:r>
            <a:r>
              <a:rPr lang="ja-JP" altLang="en-US" sz="2000" b="0" i="0" dirty="0">
                <a:effectLst/>
                <a:latin typeface="BIZ UDゴシック" panose="020B0400000000000000" pitchFamily="49" charset="-128"/>
                <a:ea typeface="BIZ UDゴシック" panose="020B0400000000000000" pitchFamily="49" charset="-128"/>
              </a:rPr>
              <a:t>や</a:t>
            </a:r>
            <a:r>
              <a:rPr lang="ja-JP" altLang="en-US" sz="2000" b="1" i="0" u="sng" dirty="0">
                <a:effectLst/>
                <a:latin typeface="BIZ UDゴシック" panose="020B0400000000000000" pitchFamily="49" charset="-128"/>
                <a:ea typeface="BIZ UDゴシック" panose="020B0400000000000000" pitchFamily="49" charset="-128"/>
              </a:rPr>
              <a:t>可能性</a:t>
            </a:r>
            <a:r>
              <a:rPr lang="ja-JP" altLang="en-US" sz="2000" b="0" i="0" dirty="0">
                <a:effectLst/>
                <a:latin typeface="BIZ UDゴシック" panose="020B0400000000000000" pitchFamily="49" charset="-128"/>
                <a:ea typeface="BIZ UDゴシック" panose="020B0400000000000000" pitchFamily="49" charset="-128"/>
              </a:rPr>
              <a:t>を発揮しながら集団や自己の</a:t>
            </a:r>
            <a:r>
              <a:rPr lang="ja-JP" altLang="en-US" sz="2000" b="1" i="0" u="sng" dirty="0">
                <a:effectLst/>
                <a:latin typeface="BIZ UDゴシック" panose="020B0400000000000000" pitchFamily="49" charset="-128"/>
                <a:ea typeface="BIZ UDゴシック" panose="020B0400000000000000" pitchFamily="49" charset="-128"/>
              </a:rPr>
              <a:t>生活上の課題を解決する</a:t>
            </a:r>
            <a:r>
              <a:rPr lang="ja-JP" altLang="en-US" sz="2000" b="0" i="0" dirty="0">
                <a:effectLst/>
                <a:latin typeface="BIZ UDゴシック" panose="020B0400000000000000" pitchFamily="49" charset="-128"/>
                <a:ea typeface="BIZ UDゴシック" panose="020B0400000000000000" pitchFamily="49" charset="-128"/>
              </a:rPr>
              <a:t>　」</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ja-JP" altLang="en-US" sz="2000" b="0" i="0" dirty="0">
                <a:effectLst/>
                <a:latin typeface="BIZ UDゴシック" panose="020B0400000000000000" pitchFamily="49" charset="-128"/>
                <a:ea typeface="BIZ UDゴシック" panose="020B0400000000000000" pitchFamily="49" charset="-128"/>
              </a:rPr>
              <a:t>　　　　　　　　　　　　　　　　　　　　ことを通して、資質・能力を育む教育活動です。</a:t>
            </a:r>
            <a:endParaRPr lang="en-US" altLang="ja-JP" sz="2000" b="0" i="0" dirty="0">
              <a:effectLst/>
              <a:latin typeface="BIZ UDゴシック" panose="020B0400000000000000" pitchFamily="49" charset="-128"/>
              <a:ea typeface="BIZ UDゴシック" panose="020B0400000000000000" pitchFamily="49" charset="-128"/>
            </a:endParaRPr>
          </a:p>
        </p:txBody>
      </p:sp>
      <p:sp>
        <p:nvSpPr>
          <p:cNvPr id="13" name="スライド番号プレースホルダー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12</a:t>
            </a:fld>
            <a:endParaRPr lang="ja-JP" altLang="en-US"/>
          </a:p>
        </p:txBody>
      </p:sp>
    </p:spTree>
    <p:extLst>
      <p:ext uri="{BB962C8B-B14F-4D97-AF65-F5344CB8AC3E}">
        <p14:creationId xmlns:p14="http://schemas.microsoft.com/office/powerpoint/2010/main" val="12897838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E37BB13-4AF5-4C37-A4E4-C8EBF618E4D4}"/>
              </a:ext>
            </a:extLst>
          </p:cNvPr>
          <p:cNvSpPr>
            <a:spLocks noGrp="1"/>
          </p:cNvSpPr>
          <p:nvPr>
            <p:ph type="title"/>
          </p:nvPr>
        </p:nvSpPr>
        <p:spPr>
          <a:xfrm>
            <a:off x="6451810" y="297939"/>
            <a:ext cx="5768945" cy="1325880"/>
          </a:xfrm>
        </p:spPr>
        <p:txBody>
          <a:bodyPr rtlCol="0"/>
          <a:lstStyle/>
          <a:p>
            <a:pPr rtl="0"/>
            <a:r>
              <a:rPr lang="ja-JP" altLang="en-US" dirty="0">
                <a:latin typeface="+mn-ea"/>
                <a:ea typeface="+mn-ea"/>
              </a:rPr>
              <a:t>　　　　生徒指導提要</a:t>
            </a:r>
            <a:br>
              <a:rPr lang="en-US" altLang="ja-JP" dirty="0">
                <a:latin typeface="+mn-ea"/>
                <a:ea typeface="+mn-ea"/>
              </a:rPr>
            </a:br>
            <a:r>
              <a:rPr lang="ja-JP" altLang="en-US" dirty="0">
                <a:latin typeface="+mn-ea"/>
                <a:ea typeface="+mn-ea"/>
              </a:rPr>
              <a:t>　</a:t>
            </a:r>
            <a:r>
              <a:rPr lang="ja-JP" altLang="en-US" sz="2400" dirty="0">
                <a:latin typeface="+mn-ea"/>
                <a:ea typeface="+mn-ea"/>
              </a:rPr>
              <a:t>　第２章 生徒指導と教育課程　</a:t>
            </a:r>
          </a:p>
        </p:txBody>
      </p:sp>
      <p:sp>
        <p:nvSpPr>
          <p:cNvPr id="6" name="テキスト プレースホルダー 5">
            <a:extLst>
              <a:ext uri="{FF2B5EF4-FFF2-40B4-BE49-F238E27FC236}">
                <a16:creationId xmlns:a16="http://schemas.microsoft.com/office/drawing/2014/main" id="{FB02A17B-8C7F-4600-9FBE-49BE31E3E1FA}"/>
              </a:ext>
            </a:extLst>
          </p:cNvPr>
          <p:cNvSpPr>
            <a:spLocks noGrp="1"/>
          </p:cNvSpPr>
          <p:nvPr>
            <p:ph type="body" sz="quarter" idx="15"/>
          </p:nvPr>
        </p:nvSpPr>
        <p:spPr>
          <a:xfrm>
            <a:off x="8426166" y="1516724"/>
            <a:ext cx="3197929" cy="425112"/>
          </a:xfrm>
        </p:spPr>
        <p:txBody>
          <a:bodyPr rtlCol="0"/>
          <a:lstStyle/>
          <a:p>
            <a:pPr rtl="0"/>
            <a:r>
              <a:rPr lang="en-US" altLang="ja-JP" sz="1200" dirty="0">
                <a:latin typeface="BIZ UDゴシック" panose="020B0400000000000000" pitchFamily="49" charset="-128"/>
                <a:ea typeface="BIZ UDゴシック" panose="020B0400000000000000" pitchFamily="49" charset="-128"/>
              </a:rPr>
              <a:t>2.5</a:t>
            </a:r>
            <a:r>
              <a:rPr lang="ja-JP" altLang="en-US" sz="1200" dirty="0">
                <a:latin typeface="BIZ UDゴシック" panose="020B0400000000000000" pitchFamily="49" charset="-128"/>
                <a:ea typeface="BIZ UDゴシック" panose="020B0400000000000000" pitchFamily="49" charset="-128"/>
              </a:rPr>
              <a:t>　特別活動における生徒指導　（</a:t>
            </a:r>
            <a:r>
              <a:rPr lang="en-US" altLang="ja-JP" sz="1200" dirty="0">
                <a:latin typeface="BIZ UDゴシック" panose="020B0400000000000000" pitchFamily="49" charset="-128"/>
                <a:ea typeface="BIZ UDゴシック" panose="020B0400000000000000" pitchFamily="49" charset="-128"/>
              </a:rPr>
              <a:t>P55</a:t>
            </a:r>
            <a:r>
              <a:rPr lang="ja-JP" altLang="en-US" sz="1200" dirty="0">
                <a:latin typeface="BIZ UDゴシック" panose="020B0400000000000000" pitchFamily="49" charset="-128"/>
                <a:ea typeface="BIZ UDゴシック" panose="020B0400000000000000" pitchFamily="49" charset="-128"/>
              </a:rPr>
              <a:t>）</a:t>
            </a:r>
          </a:p>
        </p:txBody>
      </p:sp>
      <p:sp>
        <p:nvSpPr>
          <p:cNvPr id="5" name="テキスト プレースホルダー 4">
            <a:extLst>
              <a:ext uri="{FF2B5EF4-FFF2-40B4-BE49-F238E27FC236}">
                <a16:creationId xmlns:a16="http://schemas.microsoft.com/office/drawing/2014/main" id="{F70419B2-F393-4213-A2F2-54D877B3EE40}"/>
              </a:ext>
            </a:extLst>
          </p:cNvPr>
          <p:cNvSpPr>
            <a:spLocks noGrp="1"/>
          </p:cNvSpPr>
          <p:nvPr>
            <p:ph type="body" sz="quarter" idx="13"/>
          </p:nvPr>
        </p:nvSpPr>
        <p:spPr>
          <a:xfrm>
            <a:off x="461108" y="1949761"/>
            <a:ext cx="11293230" cy="2962003"/>
          </a:xfrm>
        </p:spPr>
        <p:txBody>
          <a:bodyPr rtlCol="0">
            <a:normAutofit/>
          </a:bodyPr>
          <a:lstStyle/>
          <a:p>
            <a:pPr rtl="0"/>
            <a:r>
              <a:rPr lang="ja-JP" altLang="en-US" sz="2000" b="0" i="0" dirty="0">
                <a:effectLst/>
                <a:latin typeface="BIZ UDゴシック" panose="020B0400000000000000" pitchFamily="49" charset="-128"/>
                <a:ea typeface="BIZ UDゴシック" panose="020B0400000000000000" pitchFamily="49" charset="-128"/>
              </a:rPr>
              <a:t>特別活動は　</a:t>
            </a:r>
            <a:r>
              <a:rPr lang="en-US" altLang="ja-JP" sz="2000" b="0" i="0" dirty="0">
                <a:effectLst/>
                <a:latin typeface="BIZ UDゴシック" panose="020B0400000000000000" pitchFamily="49" charset="-128"/>
                <a:ea typeface="BIZ UDゴシック" panose="020B0400000000000000" pitchFamily="49" charset="-128"/>
              </a:rPr>
              <a:t>『</a:t>
            </a:r>
            <a:r>
              <a:rPr lang="ja-JP" altLang="en-US" sz="2000" b="0" i="0" dirty="0">
                <a:effectLst/>
                <a:latin typeface="BIZ UDゴシック" panose="020B0400000000000000" pitchFamily="49" charset="-128"/>
                <a:ea typeface="BIZ UDゴシック" panose="020B0400000000000000" pitchFamily="49" charset="-128"/>
              </a:rPr>
              <a:t>なすことによって学ぶ</a:t>
            </a:r>
            <a:r>
              <a:rPr lang="en-US" altLang="ja-JP" sz="2000" b="0" i="0" dirty="0">
                <a:effectLst/>
                <a:latin typeface="BIZ UDゴシック" panose="020B0400000000000000" pitchFamily="49" charset="-128"/>
                <a:ea typeface="BIZ UDゴシック" panose="020B0400000000000000" pitchFamily="49" charset="-128"/>
              </a:rPr>
              <a:t>』</a:t>
            </a:r>
            <a:r>
              <a:rPr lang="ja-JP" altLang="en-US" sz="2000" b="0" i="0" dirty="0">
                <a:effectLst/>
                <a:latin typeface="BIZ UDゴシック" panose="020B0400000000000000" pitchFamily="49" charset="-128"/>
                <a:ea typeface="BIZ UDゴシック" panose="020B0400000000000000" pitchFamily="49" charset="-128"/>
              </a:rPr>
              <a:t>　ことを方法原理とし、</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ja-JP" altLang="en-US" sz="2000" b="0" i="0" dirty="0">
                <a:effectLst/>
                <a:latin typeface="BIZ UDゴシック" panose="020B0400000000000000" pitchFamily="49" charset="-128"/>
                <a:ea typeface="BIZ UDゴシック" panose="020B0400000000000000" pitchFamily="49" charset="-128"/>
              </a:rPr>
              <a:t>　　「　集団や</a:t>
            </a:r>
            <a:r>
              <a:rPr lang="ja-JP" altLang="en-US" sz="2000" b="1" i="0" u="sng" dirty="0">
                <a:effectLst/>
                <a:latin typeface="BIZ UDゴシック" panose="020B0400000000000000" pitchFamily="49" charset="-128"/>
                <a:ea typeface="BIZ UDゴシック" panose="020B0400000000000000" pitchFamily="49" charset="-128"/>
              </a:rPr>
              <a:t>社会の形成者</a:t>
            </a:r>
            <a:r>
              <a:rPr lang="ja-JP" altLang="en-US" sz="2000" b="0" i="0" dirty="0">
                <a:effectLst/>
                <a:latin typeface="BIZ UDゴシック" panose="020B0400000000000000" pitchFamily="49" charset="-128"/>
                <a:ea typeface="BIZ UDゴシック" panose="020B0400000000000000" pitchFamily="49" charset="-128"/>
              </a:rPr>
              <a:t>としての見方・考え方を働かせ、</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ja-JP" altLang="en-US" sz="2000" dirty="0">
                <a:latin typeface="BIZ UDゴシック" panose="020B0400000000000000" pitchFamily="49" charset="-128"/>
                <a:ea typeface="BIZ UDゴシック" panose="020B0400000000000000" pitchFamily="49" charset="-128"/>
              </a:rPr>
              <a:t>　　　  </a:t>
            </a:r>
            <a:r>
              <a:rPr lang="ja-JP" altLang="en-US" sz="2000" b="0" i="0" dirty="0">
                <a:effectLst/>
                <a:latin typeface="BIZ UDゴシック" panose="020B0400000000000000" pitchFamily="49" charset="-128"/>
                <a:ea typeface="BIZ UDゴシック" panose="020B0400000000000000" pitchFamily="49" charset="-128"/>
              </a:rPr>
              <a:t>様々な</a:t>
            </a:r>
            <a:r>
              <a:rPr lang="ja-JP" altLang="en-US" sz="2000" b="1" i="0" u="sng" dirty="0">
                <a:effectLst/>
                <a:latin typeface="BIZ UDゴシック" panose="020B0400000000000000" pitchFamily="49" charset="-128"/>
                <a:ea typeface="BIZ UDゴシック" panose="020B0400000000000000" pitchFamily="49" charset="-128"/>
              </a:rPr>
              <a:t>集団活動に自主的、実践的</a:t>
            </a:r>
            <a:r>
              <a:rPr lang="ja-JP" altLang="en-US" sz="2000" b="0" i="0" dirty="0">
                <a:effectLst/>
                <a:latin typeface="BIZ UDゴシック" panose="020B0400000000000000" pitchFamily="49" charset="-128"/>
                <a:ea typeface="BIZ UDゴシック" panose="020B0400000000000000" pitchFamily="49" charset="-128"/>
              </a:rPr>
              <a:t>に取り組み、</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en-US" altLang="ja-JP" sz="2000" dirty="0">
                <a:latin typeface="BIZ UDゴシック" panose="020B0400000000000000" pitchFamily="49" charset="-128"/>
                <a:ea typeface="BIZ UDゴシック" panose="020B0400000000000000" pitchFamily="49" charset="-128"/>
              </a:rPr>
              <a:t>  </a:t>
            </a:r>
            <a:r>
              <a:rPr lang="ja-JP" altLang="en-US" sz="2000" dirty="0">
                <a:latin typeface="BIZ UDゴシック" panose="020B0400000000000000" pitchFamily="49" charset="-128"/>
                <a:ea typeface="BIZ UDゴシック" panose="020B0400000000000000" pitchFamily="49" charset="-128"/>
              </a:rPr>
              <a:t>　</a:t>
            </a:r>
            <a:r>
              <a:rPr lang="en-US" altLang="ja-JP" sz="2000" dirty="0">
                <a:latin typeface="BIZ UDゴシック" panose="020B0400000000000000" pitchFamily="49" charset="-128"/>
                <a:ea typeface="BIZ UDゴシック" panose="020B0400000000000000" pitchFamily="49" charset="-128"/>
              </a:rPr>
              <a:t>  </a:t>
            </a:r>
            <a:r>
              <a:rPr lang="ja-JP" altLang="en-US" sz="2000" dirty="0">
                <a:latin typeface="BIZ UDゴシック" panose="020B0400000000000000" pitchFamily="49" charset="-128"/>
                <a:ea typeface="BIZ UDゴシック" panose="020B0400000000000000" pitchFamily="49" charset="-128"/>
              </a:rPr>
              <a:t>　</a:t>
            </a:r>
            <a:r>
              <a:rPr lang="ja-JP" altLang="en-US" sz="2000" b="0" i="0" dirty="0">
                <a:effectLst/>
                <a:latin typeface="BIZ UDゴシック" panose="020B0400000000000000" pitchFamily="49" charset="-128"/>
                <a:ea typeface="BIZ UDゴシック" panose="020B0400000000000000" pitchFamily="49" charset="-128"/>
              </a:rPr>
              <a:t>互いの</a:t>
            </a:r>
            <a:r>
              <a:rPr lang="ja-JP" altLang="en-US" sz="2000" b="1" i="0" u="sng" dirty="0">
                <a:effectLst/>
                <a:latin typeface="BIZ UDゴシック" panose="020B0400000000000000" pitchFamily="49" charset="-128"/>
                <a:ea typeface="BIZ UDゴシック" panose="020B0400000000000000" pitchFamily="49" charset="-128"/>
              </a:rPr>
              <a:t>よさ</a:t>
            </a:r>
            <a:r>
              <a:rPr lang="ja-JP" altLang="en-US" sz="2000" b="0" i="0" dirty="0">
                <a:effectLst/>
                <a:latin typeface="BIZ UDゴシック" panose="020B0400000000000000" pitchFamily="49" charset="-128"/>
                <a:ea typeface="BIZ UDゴシック" panose="020B0400000000000000" pitchFamily="49" charset="-128"/>
              </a:rPr>
              <a:t>や</a:t>
            </a:r>
            <a:r>
              <a:rPr lang="ja-JP" altLang="en-US" sz="2000" b="1" i="0" u="sng" dirty="0">
                <a:effectLst/>
                <a:latin typeface="BIZ UDゴシック" panose="020B0400000000000000" pitchFamily="49" charset="-128"/>
                <a:ea typeface="BIZ UDゴシック" panose="020B0400000000000000" pitchFamily="49" charset="-128"/>
              </a:rPr>
              <a:t>可能性</a:t>
            </a:r>
            <a:r>
              <a:rPr lang="ja-JP" altLang="en-US" sz="2000" b="0" i="0" dirty="0">
                <a:effectLst/>
                <a:latin typeface="BIZ UDゴシック" panose="020B0400000000000000" pitchFamily="49" charset="-128"/>
                <a:ea typeface="BIZ UDゴシック" panose="020B0400000000000000" pitchFamily="49" charset="-128"/>
              </a:rPr>
              <a:t>を発揮しながら集団や自己の</a:t>
            </a:r>
            <a:r>
              <a:rPr lang="ja-JP" altLang="en-US" sz="2000" b="1" i="0" u="sng" dirty="0">
                <a:effectLst/>
                <a:latin typeface="BIZ UDゴシック" panose="020B0400000000000000" pitchFamily="49" charset="-128"/>
                <a:ea typeface="BIZ UDゴシック" panose="020B0400000000000000" pitchFamily="49" charset="-128"/>
              </a:rPr>
              <a:t>生活上の課題を解決する</a:t>
            </a:r>
            <a:r>
              <a:rPr lang="ja-JP" altLang="en-US" sz="2000" b="0" i="0" dirty="0">
                <a:effectLst/>
                <a:latin typeface="BIZ UDゴシック" panose="020B0400000000000000" pitchFamily="49" charset="-128"/>
                <a:ea typeface="BIZ UDゴシック" panose="020B0400000000000000" pitchFamily="49" charset="-128"/>
              </a:rPr>
              <a:t>　」</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ja-JP" altLang="en-US" sz="2000" b="0" i="0" dirty="0">
                <a:effectLst/>
                <a:latin typeface="BIZ UDゴシック" panose="020B0400000000000000" pitchFamily="49" charset="-128"/>
                <a:ea typeface="BIZ UDゴシック" panose="020B0400000000000000" pitchFamily="49" charset="-128"/>
              </a:rPr>
              <a:t>　　　　　　　　　　　　　　　　　　　　ことを通して、資質・能力を育む教育活動です。</a:t>
            </a:r>
            <a:endParaRPr lang="en-US" altLang="ja-JP" sz="2000" b="0" i="0" dirty="0">
              <a:effectLst/>
              <a:latin typeface="BIZ UDゴシック" panose="020B0400000000000000" pitchFamily="49" charset="-128"/>
              <a:ea typeface="BIZ UDゴシック" panose="020B0400000000000000" pitchFamily="49" charset="-128"/>
            </a:endParaRPr>
          </a:p>
        </p:txBody>
      </p:sp>
      <p:sp>
        <p:nvSpPr>
          <p:cNvPr id="13" name="スライド番号プレースホルダー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13</a:t>
            </a:fld>
            <a:endParaRPr lang="ja-JP" altLang="en-US"/>
          </a:p>
        </p:txBody>
      </p:sp>
      <p:sp>
        <p:nvSpPr>
          <p:cNvPr id="3" name="テキスト ボックス 2">
            <a:extLst>
              <a:ext uri="{FF2B5EF4-FFF2-40B4-BE49-F238E27FC236}">
                <a16:creationId xmlns:a16="http://schemas.microsoft.com/office/drawing/2014/main" id="{23C007D8-EAE8-4F65-919B-B9D83510CDEF}"/>
              </a:ext>
            </a:extLst>
          </p:cNvPr>
          <p:cNvSpPr txBox="1"/>
          <p:nvPr/>
        </p:nvSpPr>
        <p:spPr>
          <a:xfrm>
            <a:off x="373812" y="487105"/>
            <a:ext cx="1581509" cy="3693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r>
              <a:rPr kumimoji="1" lang="ja-JP" altLang="en-US" dirty="0"/>
              <a:t>　</a:t>
            </a:r>
            <a:r>
              <a:rPr kumimoji="1" lang="en-US" altLang="ja-JP" dirty="0"/>
              <a:t>UD</a:t>
            </a:r>
            <a:r>
              <a:rPr kumimoji="1" lang="ja-JP" altLang="en-US" dirty="0"/>
              <a:t>フォント</a:t>
            </a:r>
          </a:p>
        </p:txBody>
      </p:sp>
      <p:sp>
        <p:nvSpPr>
          <p:cNvPr id="7" name="テキスト ボックス 6">
            <a:extLst>
              <a:ext uri="{FF2B5EF4-FFF2-40B4-BE49-F238E27FC236}">
                <a16:creationId xmlns:a16="http://schemas.microsoft.com/office/drawing/2014/main" id="{3A703124-7EC9-4DDC-9E55-6B1C2844814F}"/>
              </a:ext>
            </a:extLst>
          </p:cNvPr>
          <p:cNvSpPr txBox="1"/>
          <p:nvPr/>
        </p:nvSpPr>
        <p:spPr>
          <a:xfrm>
            <a:off x="3807874" y="808494"/>
            <a:ext cx="1063175" cy="3693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r>
              <a:rPr kumimoji="1" lang="ja-JP" altLang="en-US" dirty="0"/>
              <a:t>スペース</a:t>
            </a:r>
          </a:p>
        </p:txBody>
      </p:sp>
      <p:sp>
        <p:nvSpPr>
          <p:cNvPr id="8" name="テキスト ボックス 7">
            <a:extLst>
              <a:ext uri="{FF2B5EF4-FFF2-40B4-BE49-F238E27FC236}">
                <a16:creationId xmlns:a16="http://schemas.microsoft.com/office/drawing/2014/main" id="{F71B9091-0E08-4344-B84C-74BA4DD4E368}"/>
              </a:ext>
            </a:extLst>
          </p:cNvPr>
          <p:cNvSpPr txBox="1"/>
          <p:nvPr/>
        </p:nvSpPr>
        <p:spPr>
          <a:xfrm>
            <a:off x="247262" y="3795989"/>
            <a:ext cx="807257" cy="3693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r>
              <a:rPr kumimoji="1" lang="ja-JP" altLang="en-US" dirty="0"/>
              <a:t>行　間</a:t>
            </a:r>
          </a:p>
        </p:txBody>
      </p:sp>
      <p:sp>
        <p:nvSpPr>
          <p:cNvPr id="9" name="テキスト ボックス 8">
            <a:extLst>
              <a:ext uri="{FF2B5EF4-FFF2-40B4-BE49-F238E27FC236}">
                <a16:creationId xmlns:a16="http://schemas.microsoft.com/office/drawing/2014/main" id="{824C004D-27D4-474A-92E7-5F44CA39B188}"/>
              </a:ext>
            </a:extLst>
          </p:cNvPr>
          <p:cNvSpPr txBox="1"/>
          <p:nvPr/>
        </p:nvSpPr>
        <p:spPr>
          <a:xfrm>
            <a:off x="9444084" y="2425732"/>
            <a:ext cx="1557472" cy="3693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r>
              <a:rPr kumimoji="1" lang="ja-JP" altLang="en-US" dirty="0"/>
              <a:t>文節で区切る</a:t>
            </a:r>
          </a:p>
        </p:txBody>
      </p:sp>
      <p:cxnSp>
        <p:nvCxnSpPr>
          <p:cNvPr id="10" name="直線コネクタ 9">
            <a:extLst>
              <a:ext uri="{FF2B5EF4-FFF2-40B4-BE49-F238E27FC236}">
                <a16:creationId xmlns:a16="http://schemas.microsoft.com/office/drawing/2014/main" id="{28C96EAC-6BDA-42B3-9186-3B901B01BEF1}"/>
              </a:ext>
            </a:extLst>
          </p:cNvPr>
          <p:cNvCxnSpPr>
            <a:cxnSpLocks/>
          </p:cNvCxnSpPr>
          <p:nvPr/>
        </p:nvCxnSpPr>
        <p:spPr>
          <a:xfrm>
            <a:off x="974360" y="808494"/>
            <a:ext cx="313569" cy="1109751"/>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2348AADA-95BB-4256-B939-3A55E5C6A63B}"/>
              </a:ext>
            </a:extLst>
          </p:cNvPr>
          <p:cNvCxnSpPr>
            <a:cxnSpLocks/>
          </p:cNvCxnSpPr>
          <p:nvPr/>
        </p:nvCxnSpPr>
        <p:spPr>
          <a:xfrm>
            <a:off x="4688681" y="1074321"/>
            <a:ext cx="446993" cy="955341"/>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直線コネクタ 19">
            <a:extLst>
              <a:ext uri="{FF2B5EF4-FFF2-40B4-BE49-F238E27FC236}">
                <a16:creationId xmlns:a16="http://schemas.microsoft.com/office/drawing/2014/main" id="{6A5FE2FA-305C-41BD-9589-9BF66C6ED067}"/>
              </a:ext>
            </a:extLst>
          </p:cNvPr>
          <p:cNvCxnSpPr>
            <a:cxnSpLocks/>
          </p:cNvCxnSpPr>
          <p:nvPr/>
        </p:nvCxnSpPr>
        <p:spPr>
          <a:xfrm flipH="1">
            <a:off x="2088535" y="1074321"/>
            <a:ext cx="1783633" cy="955341"/>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直線コネクタ 31">
            <a:extLst>
              <a:ext uri="{FF2B5EF4-FFF2-40B4-BE49-F238E27FC236}">
                <a16:creationId xmlns:a16="http://schemas.microsoft.com/office/drawing/2014/main" id="{34B60351-22AA-444B-B29C-83C6E2AFAB75}"/>
              </a:ext>
            </a:extLst>
          </p:cNvPr>
          <p:cNvCxnSpPr>
            <a:stCxn id="9" idx="1"/>
          </p:cNvCxnSpPr>
          <p:nvPr/>
        </p:nvCxnSpPr>
        <p:spPr>
          <a:xfrm flipH="1">
            <a:off x="7568242" y="2610398"/>
            <a:ext cx="1875842" cy="184666"/>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直線コネクタ 33">
            <a:extLst>
              <a:ext uri="{FF2B5EF4-FFF2-40B4-BE49-F238E27FC236}">
                <a16:creationId xmlns:a16="http://schemas.microsoft.com/office/drawing/2014/main" id="{74EC09DE-42CF-4155-9A52-4BDF72F5AE2C}"/>
              </a:ext>
            </a:extLst>
          </p:cNvPr>
          <p:cNvCxnSpPr/>
          <p:nvPr/>
        </p:nvCxnSpPr>
        <p:spPr>
          <a:xfrm flipH="1">
            <a:off x="6912634" y="2744205"/>
            <a:ext cx="2651185" cy="642217"/>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6B343F57-58CF-4635-9FE8-C98D927A6B9E}"/>
              </a:ext>
            </a:extLst>
          </p:cNvPr>
          <p:cNvCxnSpPr/>
          <p:nvPr/>
        </p:nvCxnSpPr>
        <p:spPr>
          <a:xfrm flipH="1">
            <a:off x="9632830" y="2702731"/>
            <a:ext cx="392300" cy="9677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ED8CDD8B-42A9-4542-A73C-7FDCF3AFC809}"/>
              </a:ext>
            </a:extLst>
          </p:cNvPr>
          <p:cNvCxnSpPr>
            <a:cxnSpLocks/>
            <a:endCxn id="8" idx="3"/>
          </p:cNvCxnSpPr>
          <p:nvPr/>
        </p:nvCxnSpPr>
        <p:spPr>
          <a:xfrm flipH="1">
            <a:off x="1054519" y="3670504"/>
            <a:ext cx="492485" cy="310151"/>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52E9676C-AB44-4B61-8FA9-955D3A2D455E}"/>
              </a:ext>
            </a:extLst>
          </p:cNvPr>
          <p:cNvCxnSpPr>
            <a:cxnSpLocks/>
            <a:endCxn id="8" idx="0"/>
          </p:cNvCxnSpPr>
          <p:nvPr/>
        </p:nvCxnSpPr>
        <p:spPr>
          <a:xfrm flipH="1">
            <a:off x="650891" y="2425732"/>
            <a:ext cx="456165" cy="1370257"/>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直線コネクタ 43">
            <a:extLst>
              <a:ext uri="{FF2B5EF4-FFF2-40B4-BE49-F238E27FC236}">
                <a16:creationId xmlns:a16="http://schemas.microsoft.com/office/drawing/2014/main" id="{1F9CB1E3-4478-45B9-A8C7-8CC54FE395E7}"/>
              </a:ext>
            </a:extLst>
          </p:cNvPr>
          <p:cNvCxnSpPr>
            <a:cxnSpLocks/>
          </p:cNvCxnSpPr>
          <p:nvPr/>
        </p:nvCxnSpPr>
        <p:spPr>
          <a:xfrm>
            <a:off x="1725283" y="590573"/>
            <a:ext cx="6659592" cy="12251"/>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468442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84385A1-7907-466F-B4A3-C69B010594EC}"/>
              </a:ext>
            </a:extLst>
          </p:cNvPr>
          <p:cNvSpPr>
            <a:spLocks noGrp="1"/>
          </p:cNvSpPr>
          <p:nvPr>
            <p:ph type="title"/>
          </p:nvPr>
        </p:nvSpPr>
        <p:spPr>
          <a:xfrm>
            <a:off x="838200" y="365125"/>
            <a:ext cx="10515600" cy="1325563"/>
          </a:xfrm>
        </p:spPr>
        <p:txBody>
          <a:bodyPr rtlCol="0"/>
          <a:lstStyle/>
          <a:p>
            <a:pPr rtl="0"/>
            <a:r>
              <a:rPr lang="ja-JP" altLang="en-US" dirty="0">
                <a:latin typeface="BIZ UDゴシック" panose="020B0400000000000000" pitchFamily="49" charset="-128"/>
                <a:ea typeface="BIZ UDゴシック" panose="020B0400000000000000" pitchFamily="49" charset="-128"/>
              </a:rPr>
              <a:t>「センス」か、「少しの気遣い」か　</a:t>
            </a:r>
          </a:p>
        </p:txBody>
      </p:sp>
      <p:sp>
        <p:nvSpPr>
          <p:cNvPr id="4" name="スライド番号プレースホルダー 3">
            <a:extLst>
              <a:ext uri="{FF2B5EF4-FFF2-40B4-BE49-F238E27FC236}">
                <a16:creationId xmlns:a16="http://schemas.microsoft.com/office/drawing/2014/main" id="{E9A45E72-311B-492D-8FFD-649E1B032082}"/>
              </a:ext>
            </a:extLst>
          </p:cNvPr>
          <p:cNvSpPr>
            <a:spLocks noGrp="1"/>
          </p:cNvSpPr>
          <p:nvPr>
            <p:ph type="sldNum" sz="quarter" idx="11"/>
          </p:nvPr>
        </p:nvSpPr>
        <p:spPr>
          <a:xfrm>
            <a:off x="8610600" y="6356350"/>
            <a:ext cx="2743200" cy="365125"/>
          </a:xfrm>
        </p:spPr>
        <p:txBody>
          <a:bodyPr rtlCol="0"/>
          <a:lstStyle/>
          <a:p>
            <a:pPr rtl="0"/>
            <a:fld id="{19B51A1E-902D-48AF-9020-955120F399B6}" type="slidenum">
              <a:rPr lang="en-ZA" altLang="ja-JP" smtClean="0"/>
              <a:pPr rtl="0"/>
              <a:t>14</a:t>
            </a:fld>
            <a:endParaRPr lang="ja-JP" altLang="en-US" dirty="0"/>
          </a:p>
        </p:txBody>
      </p:sp>
      <p:sp>
        <p:nvSpPr>
          <p:cNvPr id="25" name="テキスト ボックス 24">
            <a:extLst>
              <a:ext uri="{FF2B5EF4-FFF2-40B4-BE49-F238E27FC236}">
                <a16:creationId xmlns:a16="http://schemas.microsoft.com/office/drawing/2014/main" id="{FCD03062-A1EB-4270-8090-81BD0C787483}"/>
              </a:ext>
            </a:extLst>
          </p:cNvPr>
          <p:cNvSpPr txBox="1"/>
          <p:nvPr/>
        </p:nvSpPr>
        <p:spPr>
          <a:xfrm>
            <a:off x="3301999" y="5269334"/>
            <a:ext cx="7852229" cy="369332"/>
          </a:xfrm>
          <a:prstGeom prst="rect">
            <a:avLst/>
          </a:prstGeom>
          <a:noFill/>
        </p:spPr>
        <p:txBody>
          <a:bodyPr wrap="square" rtlCol="0">
            <a:spAutoFit/>
          </a:bodyPr>
          <a:lstStyle/>
          <a:p>
            <a:r>
              <a:rPr kumimoji="1" lang="ja-JP" altLang="en-US" dirty="0">
                <a:latin typeface="BIZ UDゴシック" panose="020B0400000000000000" pitchFamily="49" charset="-128"/>
                <a:ea typeface="BIZ UDゴシック" panose="020B0400000000000000" pitchFamily="49" charset="-128"/>
              </a:rPr>
              <a:t>知らなければ「センス」、知っていれば「少しの気遣い」</a:t>
            </a:r>
          </a:p>
        </p:txBody>
      </p:sp>
      <p:graphicFrame>
        <p:nvGraphicFramePr>
          <p:cNvPr id="29" name="図表 28">
            <a:extLst>
              <a:ext uri="{FF2B5EF4-FFF2-40B4-BE49-F238E27FC236}">
                <a16:creationId xmlns:a16="http://schemas.microsoft.com/office/drawing/2014/main" id="{FE7AF2CF-7759-481D-A407-35BADA233CEA}"/>
              </a:ext>
            </a:extLst>
          </p:cNvPr>
          <p:cNvGraphicFramePr/>
          <p:nvPr>
            <p:extLst>
              <p:ext uri="{D42A27DB-BD31-4B8C-83A1-F6EECF244321}">
                <p14:modId xmlns:p14="http://schemas.microsoft.com/office/powerpoint/2010/main" val="4284505223"/>
              </p:ext>
            </p:extLst>
          </p:nvPr>
        </p:nvGraphicFramePr>
        <p:xfrm>
          <a:off x="3106468" y="1621031"/>
          <a:ext cx="5979064" cy="290342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0" name="テキスト ボックス 29">
            <a:extLst>
              <a:ext uri="{FF2B5EF4-FFF2-40B4-BE49-F238E27FC236}">
                <a16:creationId xmlns:a16="http://schemas.microsoft.com/office/drawing/2014/main" id="{CE40FE00-9228-464E-9ED8-5544A7586583}"/>
              </a:ext>
            </a:extLst>
          </p:cNvPr>
          <p:cNvSpPr txBox="1"/>
          <p:nvPr/>
        </p:nvSpPr>
        <p:spPr>
          <a:xfrm>
            <a:off x="4482141" y="4321414"/>
            <a:ext cx="3227717" cy="646331"/>
          </a:xfrm>
          <a:prstGeom prst="rect">
            <a:avLst/>
          </a:prstGeom>
          <a:noFill/>
        </p:spPr>
        <p:txBody>
          <a:bodyPr wrap="square" rtlCol="0">
            <a:spAutoFit/>
          </a:bodyPr>
          <a:lstStyle/>
          <a:p>
            <a:pPr algn="ctr"/>
            <a:r>
              <a:rPr kumimoji="1" lang="ja-JP" altLang="en-US" dirty="0">
                <a:latin typeface="BIZ UDゴシック" panose="020B0400000000000000" pitchFamily="49" charset="-128"/>
                <a:ea typeface="BIZ UDゴシック" panose="020B0400000000000000" pitchFamily="49" charset="-128"/>
              </a:rPr>
              <a:t>↓</a:t>
            </a:r>
            <a:endParaRPr kumimoji="1" lang="en-US" altLang="ja-JP" dirty="0">
              <a:latin typeface="BIZ UDゴシック" panose="020B0400000000000000" pitchFamily="49" charset="-128"/>
              <a:ea typeface="BIZ UDゴシック" panose="020B0400000000000000" pitchFamily="49" charset="-128"/>
            </a:endParaRPr>
          </a:p>
          <a:p>
            <a:pPr algn="ctr"/>
            <a:r>
              <a:rPr kumimoji="1" lang="ja-JP" altLang="en-US" dirty="0">
                <a:latin typeface="BIZ UDゴシック" panose="020B0400000000000000" pitchFamily="49" charset="-128"/>
                <a:ea typeface="BIZ UDゴシック" panose="020B0400000000000000" pitchFamily="49" charset="-128"/>
              </a:rPr>
              <a:t>“どちらも困らない世界”</a:t>
            </a:r>
          </a:p>
        </p:txBody>
      </p:sp>
      <p:pic>
        <p:nvPicPr>
          <p:cNvPr id="1026" name="Picture 2" descr="■">
            <a:extLst>
              <a:ext uri="{FF2B5EF4-FFF2-40B4-BE49-F238E27FC236}">
                <a16:creationId xmlns:a16="http://schemas.microsoft.com/office/drawing/2014/main" id="{0DFBE7F7-C0F1-4ADC-8864-B4B88679FDD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94340" y="1990306"/>
            <a:ext cx="1935552" cy="215660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笑う男性のイラスト（5段階） | かわいいフリー素材集 いらすとや">
            <a:extLst>
              <a:ext uri="{FF2B5EF4-FFF2-40B4-BE49-F238E27FC236}">
                <a16:creationId xmlns:a16="http://schemas.microsoft.com/office/drawing/2014/main" id="{217AE75E-89C8-4C96-973E-59EB2CFFB79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16242" y="2178811"/>
            <a:ext cx="1316270" cy="17736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46660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barn(inVertical)">
                                      <p:cBhvr>
                                        <p:cTn id="1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Graphic spid="29" grpId="0">
        <p:bldAsOne/>
      </p:bldGraphic>
      <p:bldP spid="3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四角形: 角を丸くする 8">
            <a:extLst>
              <a:ext uri="{FF2B5EF4-FFF2-40B4-BE49-F238E27FC236}">
                <a16:creationId xmlns:a16="http://schemas.microsoft.com/office/drawing/2014/main" id="{D201CBA0-5EF3-4428-B617-D3C5A7DF9E52}"/>
              </a:ext>
            </a:extLst>
          </p:cNvPr>
          <p:cNvSpPr/>
          <p:nvPr/>
        </p:nvSpPr>
        <p:spPr>
          <a:xfrm>
            <a:off x="902898" y="1807262"/>
            <a:ext cx="10611928" cy="3523863"/>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タイトル 1">
            <a:extLst>
              <a:ext uri="{FF2B5EF4-FFF2-40B4-BE49-F238E27FC236}">
                <a16:creationId xmlns:a16="http://schemas.microsoft.com/office/drawing/2014/main" id="{537E1C88-627C-4655-A4FB-0BB02EDB078A}"/>
              </a:ext>
            </a:extLst>
          </p:cNvPr>
          <p:cNvSpPr>
            <a:spLocks noGrp="1"/>
          </p:cNvSpPr>
          <p:nvPr>
            <p:ph type="title"/>
          </p:nvPr>
        </p:nvSpPr>
        <p:spPr>
          <a:xfrm>
            <a:off x="838200" y="366007"/>
            <a:ext cx="10515600" cy="1325563"/>
          </a:xfrm>
        </p:spPr>
        <p:txBody>
          <a:bodyPr rtlCol="0">
            <a:normAutofit/>
          </a:bodyPr>
          <a:lstStyle/>
          <a:p>
            <a:pPr rtl="0"/>
            <a:r>
              <a:rPr lang="ja-JP" altLang="en-US" sz="2800" b="0" i="0" dirty="0">
                <a:effectLst/>
                <a:latin typeface="BIZ UDゴシック" panose="020B0400000000000000" pitchFamily="49" charset="-128"/>
                <a:ea typeface="BIZ UDゴシック" panose="020B0400000000000000" pitchFamily="49" charset="-128"/>
              </a:rPr>
              <a:t>特別活動において</a:t>
            </a:r>
            <a:br>
              <a:rPr lang="en-US" altLang="ja-JP" sz="2800" b="0" i="0" dirty="0">
                <a:effectLst/>
                <a:latin typeface="BIZ UDゴシック" panose="020B0400000000000000" pitchFamily="49" charset="-128"/>
                <a:ea typeface="BIZ UDゴシック" panose="020B0400000000000000" pitchFamily="49" charset="-128"/>
              </a:rPr>
            </a:br>
            <a:r>
              <a:rPr lang="ja-JP" altLang="en-US" sz="2800" b="0" i="0" dirty="0">
                <a:effectLst/>
                <a:latin typeface="BIZ UDゴシック" panose="020B0400000000000000" pitchFamily="49" charset="-128"/>
                <a:ea typeface="BIZ UDゴシック" panose="020B0400000000000000" pitchFamily="49" charset="-128"/>
              </a:rPr>
              <a:t>育成</a:t>
            </a:r>
            <a:r>
              <a:rPr lang="ja-JP" altLang="en-US" sz="2800" b="0" i="0">
                <a:effectLst/>
                <a:latin typeface="BIZ UDゴシック" panose="020B0400000000000000" pitchFamily="49" charset="-128"/>
                <a:ea typeface="BIZ UDゴシック" panose="020B0400000000000000" pitchFamily="49" charset="-128"/>
              </a:rPr>
              <a:t>を目指す資質</a:t>
            </a:r>
            <a:r>
              <a:rPr lang="ja-JP" altLang="en-US" sz="2800" b="0" i="0" dirty="0">
                <a:effectLst/>
                <a:latin typeface="BIZ UDゴシック" panose="020B0400000000000000" pitchFamily="49" charset="-128"/>
                <a:ea typeface="BIZ UDゴシック" panose="020B0400000000000000" pitchFamily="49" charset="-128"/>
              </a:rPr>
              <a:t>・能力の視点</a:t>
            </a:r>
            <a:endParaRPr lang="ja-JP" altLang="en-US" sz="2800" dirty="0">
              <a:latin typeface="BIZ UDゴシック" panose="020B0400000000000000" pitchFamily="49" charset="-128"/>
              <a:ea typeface="BIZ UDゴシック" panose="020B0400000000000000" pitchFamily="49" charset="-128"/>
            </a:endParaRPr>
          </a:p>
        </p:txBody>
      </p:sp>
      <p:sp>
        <p:nvSpPr>
          <p:cNvPr id="22" name="テキスト プレースホルダー 21">
            <a:extLst>
              <a:ext uri="{FF2B5EF4-FFF2-40B4-BE49-F238E27FC236}">
                <a16:creationId xmlns:a16="http://schemas.microsoft.com/office/drawing/2014/main" id="{41C0EB39-C787-49D7-A223-0B9A01FCA197}"/>
              </a:ext>
            </a:extLst>
          </p:cNvPr>
          <p:cNvSpPr>
            <a:spLocks noGrp="1"/>
          </p:cNvSpPr>
          <p:nvPr>
            <p:ph type="body" sz="quarter" idx="21"/>
          </p:nvPr>
        </p:nvSpPr>
        <p:spPr>
          <a:xfrm>
            <a:off x="1898539" y="2128842"/>
            <a:ext cx="2284413" cy="2743200"/>
          </a:xfrm>
          <a:solidFill>
            <a:schemeClr val="bg1"/>
          </a:solidFill>
          <a:ln>
            <a:solidFill>
              <a:schemeClr val="accent1">
                <a:lumMod val="60000"/>
                <a:lumOff val="40000"/>
              </a:schemeClr>
            </a:solidFill>
          </a:ln>
        </p:spPr>
        <p:txBody>
          <a:bodyPr rtlCol="0">
            <a:normAutofit/>
          </a:bodyPr>
          <a:lstStyle/>
          <a:p>
            <a:pPr rtl="0"/>
            <a:endParaRPr lang="en-US" altLang="ja-JP" sz="1300" spc="-30" dirty="0">
              <a:latin typeface="BIZ UDゴシック" panose="020B0400000000000000" pitchFamily="49" charset="-128"/>
              <a:ea typeface="BIZ UDゴシック" panose="020B0400000000000000" pitchFamily="49" charset="-128"/>
            </a:endParaRPr>
          </a:p>
          <a:p>
            <a:pPr rtl="0"/>
            <a:r>
              <a:rPr lang="ja-JP" altLang="en-US" sz="1600" spc="-30" dirty="0">
                <a:latin typeface="BIZ UDゴシック" panose="020B0400000000000000" pitchFamily="49" charset="-128"/>
                <a:ea typeface="BIZ UDゴシック" panose="020B0400000000000000" pitchFamily="49" charset="-128"/>
              </a:rPr>
              <a:t>人間関係形成</a:t>
            </a:r>
          </a:p>
          <a:p>
            <a:pPr rtl="0"/>
            <a:endParaRPr lang="ja-JP" altLang="en-US" sz="1300" spc="-30" noProof="1">
              <a:latin typeface="BIZ UDゴシック" panose="020B0400000000000000" pitchFamily="49" charset="-128"/>
              <a:ea typeface="BIZ UDゴシック" panose="020B0400000000000000" pitchFamily="49" charset="-128"/>
            </a:endParaRPr>
          </a:p>
        </p:txBody>
      </p:sp>
      <p:sp>
        <p:nvSpPr>
          <p:cNvPr id="20" name="テキスト プレースホルダー 19">
            <a:extLst>
              <a:ext uri="{FF2B5EF4-FFF2-40B4-BE49-F238E27FC236}">
                <a16:creationId xmlns:a16="http://schemas.microsoft.com/office/drawing/2014/main" id="{96A25842-BD20-438E-8C0B-8759A486D435}"/>
              </a:ext>
            </a:extLst>
          </p:cNvPr>
          <p:cNvSpPr>
            <a:spLocks noGrp="1"/>
          </p:cNvSpPr>
          <p:nvPr>
            <p:ph type="body" sz="quarter" idx="20"/>
          </p:nvPr>
        </p:nvSpPr>
        <p:spPr>
          <a:xfrm>
            <a:off x="5002030" y="2128842"/>
            <a:ext cx="2282825" cy="2743200"/>
          </a:xfrm>
          <a:solidFill>
            <a:schemeClr val="bg1"/>
          </a:solidFill>
          <a:ln>
            <a:solidFill>
              <a:schemeClr val="accent2">
                <a:lumMod val="60000"/>
                <a:lumOff val="40000"/>
              </a:schemeClr>
            </a:solidFill>
          </a:ln>
        </p:spPr>
        <p:txBody>
          <a:bodyPr rtlCol="0">
            <a:normAutofit/>
          </a:bodyPr>
          <a:lstStyle/>
          <a:p>
            <a:pPr rtl="0"/>
            <a:endParaRPr lang="en-US" altLang="ja-JP" sz="1600" spc="-30" noProof="1">
              <a:latin typeface="BIZ UDゴシック" panose="020B0400000000000000" pitchFamily="49" charset="-128"/>
              <a:ea typeface="BIZ UDゴシック" panose="020B0400000000000000" pitchFamily="49" charset="-128"/>
            </a:endParaRPr>
          </a:p>
          <a:p>
            <a:pPr rtl="0"/>
            <a:r>
              <a:rPr lang="ja-JP" altLang="en-US" sz="1600" spc="-30" noProof="1">
                <a:latin typeface="BIZ UDゴシック" panose="020B0400000000000000" pitchFamily="49" charset="-128"/>
                <a:ea typeface="BIZ UDゴシック" panose="020B0400000000000000" pitchFamily="49" charset="-128"/>
              </a:rPr>
              <a:t>社会参画</a:t>
            </a:r>
          </a:p>
        </p:txBody>
      </p:sp>
      <p:sp>
        <p:nvSpPr>
          <p:cNvPr id="24" name="テキスト プレースホルダー 23">
            <a:extLst>
              <a:ext uri="{FF2B5EF4-FFF2-40B4-BE49-F238E27FC236}">
                <a16:creationId xmlns:a16="http://schemas.microsoft.com/office/drawing/2014/main" id="{E8D849D5-F4B3-46F8-8FAA-BFE11319965D}"/>
              </a:ext>
            </a:extLst>
          </p:cNvPr>
          <p:cNvSpPr>
            <a:spLocks noGrp="1"/>
          </p:cNvSpPr>
          <p:nvPr>
            <p:ph type="body" sz="quarter" idx="18"/>
          </p:nvPr>
        </p:nvSpPr>
        <p:spPr>
          <a:xfrm>
            <a:off x="8002146" y="2128842"/>
            <a:ext cx="2283712" cy="2743200"/>
          </a:xfrm>
          <a:solidFill>
            <a:schemeClr val="bg1"/>
          </a:solidFill>
          <a:ln>
            <a:solidFill>
              <a:schemeClr val="accent5">
                <a:lumMod val="75000"/>
              </a:schemeClr>
            </a:solidFill>
          </a:ln>
        </p:spPr>
        <p:txBody>
          <a:bodyPr rtlCol="0"/>
          <a:lstStyle/>
          <a:p>
            <a:pPr rtl="0"/>
            <a:endParaRPr lang="en-US" altLang="ja-JP" sz="1600" spc="-30" noProof="1">
              <a:latin typeface="BIZ UDゴシック" panose="020B0400000000000000" pitchFamily="49" charset="-128"/>
              <a:ea typeface="BIZ UDゴシック" panose="020B0400000000000000" pitchFamily="49" charset="-128"/>
            </a:endParaRPr>
          </a:p>
          <a:p>
            <a:pPr rtl="0"/>
            <a:r>
              <a:rPr lang="ja-JP" altLang="en-US" sz="1600" spc="-30" noProof="1">
                <a:latin typeface="BIZ UDゴシック" panose="020B0400000000000000" pitchFamily="49" charset="-128"/>
                <a:ea typeface="BIZ UDゴシック" panose="020B0400000000000000" pitchFamily="49" charset="-128"/>
              </a:rPr>
              <a:t>自己実現</a:t>
            </a:r>
          </a:p>
        </p:txBody>
      </p:sp>
      <p:sp>
        <p:nvSpPr>
          <p:cNvPr id="85" name="スライド番号プレースホルダー 84">
            <a:extLst>
              <a:ext uri="{FF2B5EF4-FFF2-40B4-BE49-F238E27FC236}">
                <a16:creationId xmlns:a16="http://schemas.microsoft.com/office/drawing/2014/main" id="{5EB842A5-6634-4B31-B78C-639CDAF543A1}"/>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15</a:t>
            </a:fld>
            <a:endParaRPr lang="ja-JP" altLang="en-US" dirty="0"/>
          </a:p>
        </p:txBody>
      </p:sp>
      <p:pic>
        <p:nvPicPr>
          <p:cNvPr id="11" name="図 10" descr="ダイアグラム が含まれている画像&#10;&#10;自動的に生成された説明">
            <a:extLst>
              <a:ext uri="{FF2B5EF4-FFF2-40B4-BE49-F238E27FC236}">
                <a16:creationId xmlns:a16="http://schemas.microsoft.com/office/drawing/2014/main" id="{04E781DE-FFDD-445C-B752-72D869F3B664}"/>
              </a:ext>
            </a:extLst>
          </p:cNvPr>
          <p:cNvPicPr>
            <a:picLocks noChangeAspect="1"/>
          </p:cNvPicPr>
          <p:nvPr/>
        </p:nvPicPr>
        <p:blipFill rotWithShape="1">
          <a:blip r:embed="rId3"/>
          <a:srcRect l="57819" t="6851" r="24592" b="75302"/>
          <a:stretch/>
        </p:blipFill>
        <p:spPr>
          <a:xfrm>
            <a:off x="8538917" y="2818848"/>
            <a:ext cx="1210170" cy="965073"/>
          </a:xfrm>
          <a:prstGeom prst="rect">
            <a:avLst/>
          </a:prstGeom>
        </p:spPr>
      </p:pic>
      <p:pic>
        <p:nvPicPr>
          <p:cNvPr id="17" name="コンテンツ プレースホルダー 16" descr="ダイアグラム が含まれている画像&#10;&#10;自動的に生成された説明">
            <a:extLst>
              <a:ext uri="{FF2B5EF4-FFF2-40B4-BE49-F238E27FC236}">
                <a16:creationId xmlns:a16="http://schemas.microsoft.com/office/drawing/2014/main" id="{11201F75-11A7-41BB-AB02-66EFE603BF81}"/>
              </a:ext>
            </a:extLst>
          </p:cNvPr>
          <p:cNvPicPr>
            <a:picLocks noGrp="1" noChangeAspect="1"/>
          </p:cNvPicPr>
          <p:nvPr>
            <p:ph sz="quarter" idx="13"/>
          </p:nvPr>
        </p:nvPicPr>
        <p:blipFill rotWithShape="1">
          <a:blip r:embed="rId3"/>
          <a:srcRect l="4535" t="73942" r="74964" b="5877"/>
          <a:stretch/>
        </p:blipFill>
        <p:spPr>
          <a:xfrm>
            <a:off x="5407061" y="2704409"/>
            <a:ext cx="1472764" cy="1017917"/>
          </a:xfrm>
        </p:spPr>
      </p:pic>
      <p:pic>
        <p:nvPicPr>
          <p:cNvPr id="23" name="図 22" descr="ダイアグラム が含まれている画像&#10;&#10;自動的に生成された説明">
            <a:extLst>
              <a:ext uri="{FF2B5EF4-FFF2-40B4-BE49-F238E27FC236}">
                <a16:creationId xmlns:a16="http://schemas.microsoft.com/office/drawing/2014/main" id="{A285DC86-A7F3-4F4A-BB15-59F963CF9692}"/>
              </a:ext>
            </a:extLst>
          </p:cNvPr>
          <p:cNvPicPr>
            <a:picLocks noChangeAspect="1"/>
          </p:cNvPicPr>
          <p:nvPr/>
        </p:nvPicPr>
        <p:blipFill rotWithShape="1">
          <a:blip r:embed="rId3"/>
          <a:srcRect l="21371" t="50379" r="57502" b="26798"/>
          <a:stretch/>
        </p:blipFill>
        <p:spPr>
          <a:xfrm>
            <a:off x="2307706" y="2566482"/>
            <a:ext cx="1479000" cy="1255754"/>
          </a:xfrm>
          <a:prstGeom prst="rect">
            <a:avLst/>
          </a:prstGeom>
        </p:spPr>
      </p:pic>
    </p:spTree>
    <p:extLst>
      <p:ext uri="{BB962C8B-B14F-4D97-AF65-F5344CB8AC3E}">
        <p14:creationId xmlns:p14="http://schemas.microsoft.com/office/powerpoint/2010/main" val="3140179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 name="タイトル 953">
            <a:extLst>
              <a:ext uri="{FF2B5EF4-FFF2-40B4-BE49-F238E27FC236}">
                <a16:creationId xmlns:a16="http://schemas.microsoft.com/office/drawing/2014/main" id="{7E55856D-8731-4D07-B99E-5270A3B01DBC}"/>
              </a:ext>
            </a:extLst>
          </p:cNvPr>
          <p:cNvSpPr>
            <a:spLocks noGrp="1"/>
          </p:cNvSpPr>
          <p:nvPr>
            <p:ph type="title"/>
          </p:nvPr>
        </p:nvSpPr>
        <p:spPr>
          <a:xfrm>
            <a:off x="1570874" y="704088"/>
            <a:ext cx="9050253" cy="640080"/>
          </a:xfrm>
        </p:spPr>
        <p:txBody>
          <a:bodyPr rtlCol="0"/>
          <a:lstStyle/>
          <a:p>
            <a:pPr rtl="0"/>
            <a:r>
              <a:rPr lang="ja-JP" altLang="en-US" dirty="0"/>
              <a:t>アウトライン</a:t>
            </a:r>
          </a:p>
        </p:txBody>
      </p:sp>
      <p:sp>
        <p:nvSpPr>
          <p:cNvPr id="21" name="テキスト プレースホルダー 20">
            <a:extLst>
              <a:ext uri="{FF2B5EF4-FFF2-40B4-BE49-F238E27FC236}">
                <a16:creationId xmlns:a16="http://schemas.microsoft.com/office/drawing/2014/main" id="{CDF4D42A-3F39-4699-9C9C-91BBC8C72207}"/>
              </a:ext>
            </a:extLst>
          </p:cNvPr>
          <p:cNvSpPr>
            <a:spLocks noGrp="1"/>
          </p:cNvSpPr>
          <p:nvPr>
            <p:ph type="body" sz="quarter" idx="15"/>
          </p:nvPr>
        </p:nvSpPr>
        <p:spPr>
          <a:xfrm>
            <a:off x="685799" y="2450592"/>
            <a:ext cx="3175001" cy="2535623"/>
          </a:xfrm>
        </p:spPr>
        <p:txBody>
          <a:bodyPr rtlCol="0"/>
          <a:lstStyle/>
          <a:p>
            <a:pPr rtl="0"/>
            <a:r>
              <a:rPr lang="ja-JP" altLang="en-US" sz="4800" dirty="0"/>
              <a:t>１</a:t>
            </a:r>
            <a:endParaRPr lang="en-US" altLang="ja-JP" sz="4800" dirty="0"/>
          </a:p>
          <a:p>
            <a:pPr rtl="0"/>
            <a:endParaRPr lang="en-US" altLang="ja-JP" sz="4800" dirty="0"/>
          </a:p>
          <a:p>
            <a:pPr rtl="0"/>
            <a:endParaRPr lang="en-US" altLang="ja-JP" sz="4800" dirty="0"/>
          </a:p>
          <a:p>
            <a:pPr rtl="0"/>
            <a:r>
              <a:rPr lang="ja-JP" altLang="en-US" sz="4800" dirty="0"/>
              <a:t>褒め方</a:t>
            </a:r>
          </a:p>
        </p:txBody>
      </p:sp>
      <p:sp>
        <p:nvSpPr>
          <p:cNvPr id="23" name="テキスト プレースホルダー 22">
            <a:extLst>
              <a:ext uri="{FF2B5EF4-FFF2-40B4-BE49-F238E27FC236}">
                <a16:creationId xmlns:a16="http://schemas.microsoft.com/office/drawing/2014/main" id="{538ACC23-C522-4E38-9FC4-D46CF2EA1569}"/>
              </a:ext>
            </a:extLst>
          </p:cNvPr>
          <p:cNvSpPr>
            <a:spLocks noGrp="1"/>
          </p:cNvSpPr>
          <p:nvPr>
            <p:ph type="body" sz="quarter" idx="17"/>
          </p:nvPr>
        </p:nvSpPr>
        <p:spPr>
          <a:xfrm>
            <a:off x="4499309" y="2450591"/>
            <a:ext cx="3200400" cy="2567009"/>
          </a:xfrm>
        </p:spPr>
        <p:txBody>
          <a:bodyPr rtlCol="0"/>
          <a:lstStyle/>
          <a:p>
            <a:pPr rtl="0"/>
            <a:r>
              <a:rPr lang="ja-JP" altLang="en-US" sz="4400" dirty="0"/>
              <a:t>２</a:t>
            </a:r>
            <a:endParaRPr lang="en-US" altLang="ja-JP" sz="4400" dirty="0"/>
          </a:p>
          <a:p>
            <a:pPr rtl="0"/>
            <a:endParaRPr lang="en-US" altLang="ja-JP" sz="4400" dirty="0"/>
          </a:p>
          <a:p>
            <a:pPr rtl="0"/>
            <a:endParaRPr lang="en-US" altLang="ja-JP" sz="4400" dirty="0"/>
          </a:p>
          <a:p>
            <a:pPr rtl="0"/>
            <a:r>
              <a:rPr lang="ja-JP" altLang="en-US" sz="4400" dirty="0"/>
              <a:t>事例</a:t>
            </a:r>
          </a:p>
        </p:txBody>
      </p:sp>
      <p:sp>
        <p:nvSpPr>
          <p:cNvPr id="25" name="テキスト プレースホルダー 24">
            <a:extLst>
              <a:ext uri="{FF2B5EF4-FFF2-40B4-BE49-F238E27FC236}">
                <a16:creationId xmlns:a16="http://schemas.microsoft.com/office/drawing/2014/main" id="{9C3E93EF-EBD0-4425-843B-18F5AFCAF3CA}"/>
              </a:ext>
            </a:extLst>
          </p:cNvPr>
          <p:cNvSpPr>
            <a:spLocks noGrp="1"/>
          </p:cNvSpPr>
          <p:nvPr>
            <p:ph type="body" sz="quarter" idx="19"/>
          </p:nvPr>
        </p:nvSpPr>
        <p:spPr>
          <a:xfrm>
            <a:off x="8333163" y="2450591"/>
            <a:ext cx="3200400" cy="2567009"/>
          </a:xfrm>
        </p:spPr>
        <p:txBody>
          <a:bodyPr rtlCol="0"/>
          <a:lstStyle/>
          <a:p>
            <a:pPr rtl="0"/>
            <a:r>
              <a:rPr lang="ja-JP" altLang="en-US" sz="4400" dirty="0"/>
              <a:t>３</a:t>
            </a:r>
            <a:endParaRPr lang="en-US" altLang="ja-JP" sz="4400" dirty="0"/>
          </a:p>
          <a:p>
            <a:pPr rtl="0"/>
            <a:endParaRPr lang="en-US" altLang="ja-JP" sz="4400" dirty="0"/>
          </a:p>
          <a:p>
            <a:pPr rtl="0"/>
            <a:endParaRPr lang="en-US" altLang="ja-JP" sz="4400" dirty="0"/>
          </a:p>
          <a:p>
            <a:pPr rtl="0"/>
            <a:r>
              <a:rPr lang="ja-JP" altLang="en-US" sz="4400" dirty="0"/>
              <a:t>その他</a:t>
            </a:r>
          </a:p>
        </p:txBody>
      </p:sp>
      <p:sp>
        <p:nvSpPr>
          <p:cNvPr id="53" name="フッター プレースホルダー 52">
            <a:extLst>
              <a:ext uri="{FF2B5EF4-FFF2-40B4-BE49-F238E27FC236}">
                <a16:creationId xmlns:a16="http://schemas.microsoft.com/office/drawing/2014/main" id="{1557424D-75FD-4489-9685-048E9F66D568}"/>
              </a:ext>
            </a:extLst>
          </p:cNvPr>
          <p:cNvSpPr>
            <a:spLocks noGrp="1"/>
          </p:cNvSpPr>
          <p:nvPr>
            <p:ph type="ftr" sz="quarter" idx="11"/>
          </p:nvPr>
        </p:nvSpPr>
        <p:spPr>
          <a:xfrm>
            <a:off x="4038600" y="6356350"/>
            <a:ext cx="4114800" cy="365125"/>
          </a:xfrm>
        </p:spPr>
        <p:txBody>
          <a:bodyPr rtlCol="0"/>
          <a:lstStyle/>
          <a:p>
            <a:pPr rtl="0"/>
            <a:r>
              <a:rPr lang="ja-JP" altLang="en-US" dirty="0"/>
              <a:t>ピッチ デッキのイトル</a:t>
            </a:r>
          </a:p>
        </p:txBody>
      </p:sp>
      <p:sp>
        <p:nvSpPr>
          <p:cNvPr id="72" name="スライド番号プレースホルダー 71">
            <a:extLst>
              <a:ext uri="{FF2B5EF4-FFF2-40B4-BE49-F238E27FC236}">
                <a16:creationId xmlns:a16="http://schemas.microsoft.com/office/drawing/2014/main" id="{2AB505C4-815E-4F7D-B0E9-365B0D06C000}"/>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16</a:t>
            </a:fld>
            <a:endParaRPr lang="ja-JP" altLang="en-US"/>
          </a:p>
        </p:txBody>
      </p:sp>
    </p:spTree>
    <p:extLst>
      <p:ext uri="{BB962C8B-B14F-4D97-AF65-F5344CB8AC3E}">
        <p14:creationId xmlns:p14="http://schemas.microsoft.com/office/powerpoint/2010/main" val="280450750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29DE7F2-E890-4744-88DD-A75F5E300513}"/>
              </a:ext>
            </a:extLst>
          </p:cNvPr>
          <p:cNvSpPr>
            <a:spLocks noGrp="1"/>
          </p:cNvSpPr>
          <p:nvPr>
            <p:ph type="title"/>
          </p:nvPr>
        </p:nvSpPr>
        <p:spPr>
          <a:xfrm>
            <a:off x="425450" y="3617508"/>
            <a:ext cx="10515600" cy="1299411"/>
          </a:xfrm>
        </p:spPr>
        <p:txBody>
          <a:bodyPr rtlCol="0"/>
          <a:lstStyle/>
          <a:p>
            <a:pPr rtl="0"/>
            <a:r>
              <a:rPr lang="ja-JP" altLang="en-US" dirty="0"/>
              <a:t>１．褒め方</a:t>
            </a:r>
          </a:p>
        </p:txBody>
      </p:sp>
      <p:sp>
        <p:nvSpPr>
          <p:cNvPr id="3" name="タイトル 1">
            <a:extLst>
              <a:ext uri="{FF2B5EF4-FFF2-40B4-BE49-F238E27FC236}">
                <a16:creationId xmlns:a16="http://schemas.microsoft.com/office/drawing/2014/main" id="{B741FF3E-52BE-4341-B171-A87D69DE95EC}"/>
              </a:ext>
            </a:extLst>
          </p:cNvPr>
          <p:cNvSpPr txBox="1">
            <a:spLocks/>
          </p:cNvSpPr>
          <p:nvPr/>
        </p:nvSpPr>
        <p:spPr>
          <a:xfrm>
            <a:off x="1250950" y="4916919"/>
            <a:ext cx="10515600" cy="1299411"/>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kumimoji="1" sz="40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3200" dirty="0">
                <a:latin typeface="+mn-ea"/>
                <a:ea typeface="+mn-ea"/>
              </a:rPr>
              <a:t>▶あなたはどのような「褒め方」をしますか？</a:t>
            </a:r>
          </a:p>
        </p:txBody>
      </p:sp>
    </p:spTree>
    <p:extLst>
      <p:ext uri="{BB962C8B-B14F-4D97-AF65-F5344CB8AC3E}">
        <p14:creationId xmlns:p14="http://schemas.microsoft.com/office/powerpoint/2010/main" val="11799187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四角形: 角を丸くする 12">
            <a:extLst>
              <a:ext uri="{FF2B5EF4-FFF2-40B4-BE49-F238E27FC236}">
                <a16:creationId xmlns:a16="http://schemas.microsoft.com/office/drawing/2014/main" id="{0B8701DC-D93C-436E-9591-A92E5AE399F0}"/>
              </a:ext>
            </a:extLst>
          </p:cNvPr>
          <p:cNvSpPr/>
          <p:nvPr/>
        </p:nvSpPr>
        <p:spPr>
          <a:xfrm>
            <a:off x="156307" y="4181230"/>
            <a:ext cx="11762154" cy="1578708"/>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四角形: 角を丸くする 13">
            <a:extLst>
              <a:ext uri="{FF2B5EF4-FFF2-40B4-BE49-F238E27FC236}">
                <a16:creationId xmlns:a16="http://schemas.microsoft.com/office/drawing/2014/main" id="{D77A6AAF-6841-4A79-BC31-1D7037A42791}"/>
              </a:ext>
            </a:extLst>
          </p:cNvPr>
          <p:cNvSpPr/>
          <p:nvPr/>
        </p:nvSpPr>
        <p:spPr>
          <a:xfrm>
            <a:off x="156307" y="1573924"/>
            <a:ext cx="11762154" cy="1751131"/>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スライド番号プレースホルダー 3">
            <a:extLst>
              <a:ext uri="{FF2B5EF4-FFF2-40B4-BE49-F238E27FC236}">
                <a16:creationId xmlns:a16="http://schemas.microsoft.com/office/drawing/2014/main" id="{E9A45E72-311B-492D-8FFD-649E1B032082}"/>
              </a:ext>
            </a:extLst>
          </p:cNvPr>
          <p:cNvSpPr>
            <a:spLocks noGrp="1"/>
          </p:cNvSpPr>
          <p:nvPr>
            <p:ph type="sldNum" sz="quarter" idx="11"/>
          </p:nvPr>
        </p:nvSpPr>
        <p:spPr>
          <a:xfrm>
            <a:off x="8518769" y="6338278"/>
            <a:ext cx="2835031" cy="383198"/>
          </a:xfrm>
        </p:spPr>
        <p:txBody>
          <a:bodyPr rtlCol="0"/>
          <a:lstStyle/>
          <a:p>
            <a:pPr rtl="0"/>
            <a:fld id="{19B51A1E-902D-48AF-9020-955120F399B6}" type="slidenum">
              <a:rPr lang="en-ZA" altLang="ja-JP" smtClean="0"/>
              <a:pPr rtl="0"/>
              <a:t>18</a:t>
            </a:fld>
            <a:endParaRPr lang="ja-JP" altLang="en-US" dirty="0"/>
          </a:p>
        </p:txBody>
      </p:sp>
      <p:sp>
        <p:nvSpPr>
          <p:cNvPr id="7" name="テキスト ボックス 6">
            <a:extLst>
              <a:ext uri="{FF2B5EF4-FFF2-40B4-BE49-F238E27FC236}">
                <a16:creationId xmlns:a16="http://schemas.microsoft.com/office/drawing/2014/main" id="{D0867C09-0CE8-4A7B-8D3D-576D06F24769}"/>
              </a:ext>
            </a:extLst>
          </p:cNvPr>
          <p:cNvSpPr txBox="1"/>
          <p:nvPr/>
        </p:nvSpPr>
        <p:spPr>
          <a:xfrm>
            <a:off x="525584" y="348092"/>
            <a:ext cx="11392877" cy="923330"/>
          </a:xfrm>
          <a:prstGeom prst="rect">
            <a:avLst/>
          </a:prstGeom>
          <a:noFill/>
        </p:spPr>
        <p:txBody>
          <a:bodyPr wrap="square" rtlCol="0">
            <a:spAutoFit/>
          </a:bodyPr>
          <a:lstStyle/>
          <a:p>
            <a:r>
              <a:rPr kumimoji="1" lang="en-US" altLang="ja-JP" dirty="0">
                <a:latin typeface="BIZ UDゴシック" panose="020B0400000000000000" pitchFamily="49" charset="-128"/>
                <a:ea typeface="BIZ UDゴシック" panose="020B0400000000000000" pitchFamily="49" charset="-128"/>
              </a:rPr>
              <a:t>1960</a:t>
            </a:r>
            <a:r>
              <a:rPr kumimoji="1" lang="ja-JP" altLang="en-US" dirty="0">
                <a:latin typeface="BIZ UDゴシック" panose="020B0400000000000000" pitchFamily="49" charset="-128"/>
                <a:ea typeface="BIZ UDゴシック" panose="020B0400000000000000" pitchFamily="49" charset="-128"/>
              </a:rPr>
              <a:t>年代の</a:t>
            </a:r>
            <a:r>
              <a:rPr kumimoji="1" lang="en-US" altLang="ja-JP" dirty="0" err="1">
                <a:latin typeface="BIZ UDゴシック" panose="020B0400000000000000" pitchFamily="49" charset="-128"/>
                <a:ea typeface="BIZ UDゴシック" panose="020B0400000000000000" pitchFamily="49" charset="-128"/>
              </a:rPr>
              <a:t>R.Rosenthal</a:t>
            </a:r>
            <a:r>
              <a:rPr kumimoji="1" lang="ja-JP" altLang="en-US" dirty="0">
                <a:latin typeface="BIZ UDゴシック" panose="020B0400000000000000" pitchFamily="49" charset="-128"/>
                <a:ea typeface="BIZ UDゴシック" panose="020B0400000000000000" pitchFamily="49" charset="-128"/>
              </a:rPr>
              <a:t>の実験で，ある検査の結果，学業成績が大きく向上すると予測される児童の氏名が教師に伝えられた。実際には，児童の氏名は無作為に選ばれていた。８か月後，選ばれた児童の学業成績が実際に向上していた。（第２回 公認心理師試験 問</a:t>
            </a:r>
            <a:r>
              <a:rPr kumimoji="1" lang="en-US" altLang="ja-JP" dirty="0">
                <a:latin typeface="BIZ UDゴシック" panose="020B0400000000000000" pitchFamily="49" charset="-128"/>
                <a:ea typeface="BIZ UDゴシック" panose="020B0400000000000000" pitchFamily="49" charset="-128"/>
              </a:rPr>
              <a:t>25</a:t>
            </a:r>
            <a:r>
              <a:rPr kumimoji="1" lang="ja-JP" altLang="en-US" dirty="0">
                <a:latin typeface="BIZ UDゴシック" panose="020B0400000000000000" pitchFamily="49" charset="-128"/>
                <a:ea typeface="BIZ UDゴシック" panose="020B0400000000000000" pitchFamily="49" charset="-128"/>
              </a:rPr>
              <a:t>より抜粋）</a:t>
            </a:r>
            <a:endParaRPr kumimoji="1" lang="en-US" altLang="ja-JP" dirty="0">
              <a:latin typeface="BIZ UDゴシック" panose="020B0400000000000000" pitchFamily="49" charset="-128"/>
              <a:ea typeface="BIZ UDゴシック" panose="020B0400000000000000" pitchFamily="49" charset="-128"/>
            </a:endParaRPr>
          </a:p>
        </p:txBody>
      </p:sp>
      <p:sp>
        <p:nvSpPr>
          <p:cNvPr id="8" name="テキスト ボックス 7">
            <a:extLst>
              <a:ext uri="{FF2B5EF4-FFF2-40B4-BE49-F238E27FC236}">
                <a16:creationId xmlns:a16="http://schemas.microsoft.com/office/drawing/2014/main" id="{4532DEB7-D13D-4CC6-AB6A-AA72957CCF0C}"/>
              </a:ext>
            </a:extLst>
          </p:cNvPr>
          <p:cNvSpPr txBox="1"/>
          <p:nvPr/>
        </p:nvSpPr>
        <p:spPr>
          <a:xfrm>
            <a:off x="824523" y="2431244"/>
            <a:ext cx="11093938" cy="738664"/>
          </a:xfrm>
          <a:prstGeom prst="rect">
            <a:avLst/>
          </a:prstGeom>
          <a:noFill/>
        </p:spPr>
        <p:txBody>
          <a:bodyPr wrap="square" rtlCol="0">
            <a:spAutoFit/>
          </a:bodyPr>
          <a:lstStyle/>
          <a:p>
            <a:r>
              <a:rPr kumimoji="1" lang="ja-JP" altLang="en-US" sz="2400" b="1" u="sng" dirty="0">
                <a:latin typeface="BIZ UDゴシック" panose="020B0400000000000000" pitchFamily="49" charset="-128"/>
                <a:ea typeface="BIZ UDゴシック" panose="020B0400000000000000" pitchFamily="49" charset="-128"/>
              </a:rPr>
              <a:t>教師の肯定的な期待が，児童・生徒の学業成績の向上に影響する</a:t>
            </a:r>
            <a:r>
              <a:rPr kumimoji="1" lang="ja-JP" altLang="en-US" dirty="0">
                <a:latin typeface="BIZ UDゴシック" panose="020B0400000000000000" pitchFamily="49" charset="-128"/>
                <a:ea typeface="BIZ UDゴシック" panose="020B0400000000000000" pitchFamily="49" charset="-128"/>
              </a:rPr>
              <a:t>ことを示した</a:t>
            </a:r>
            <a:r>
              <a:rPr kumimoji="1" lang="en-US" altLang="ja-JP" dirty="0" err="1">
                <a:latin typeface="BIZ UDゴシック" panose="020B0400000000000000" pitchFamily="49" charset="-128"/>
                <a:ea typeface="BIZ UDゴシック" panose="020B0400000000000000" pitchFamily="49" charset="-128"/>
              </a:rPr>
              <a:t>R.Rosenthal</a:t>
            </a:r>
            <a:r>
              <a:rPr kumimoji="1" lang="ja-JP" altLang="en-US" dirty="0">
                <a:latin typeface="BIZ UDゴシック" panose="020B0400000000000000" pitchFamily="49" charset="-128"/>
                <a:ea typeface="BIZ UDゴシック" panose="020B0400000000000000" pitchFamily="49" charset="-128"/>
              </a:rPr>
              <a:t>による説。</a:t>
            </a:r>
            <a:endParaRPr kumimoji="1" lang="en-US" altLang="ja-JP" dirty="0">
              <a:latin typeface="BIZ UDゴシック" panose="020B0400000000000000" pitchFamily="49" charset="-128"/>
              <a:ea typeface="BIZ UDゴシック" panose="020B0400000000000000" pitchFamily="49" charset="-128"/>
            </a:endParaRPr>
          </a:p>
        </p:txBody>
      </p:sp>
      <p:sp>
        <p:nvSpPr>
          <p:cNvPr id="6" name="タイトル 5">
            <a:extLst>
              <a:ext uri="{FF2B5EF4-FFF2-40B4-BE49-F238E27FC236}">
                <a16:creationId xmlns:a16="http://schemas.microsoft.com/office/drawing/2014/main" id="{17A72BA1-7453-4F4E-9504-7AF20BF60CC7}"/>
              </a:ext>
            </a:extLst>
          </p:cNvPr>
          <p:cNvSpPr>
            <a:spLocks noGrp="1"/>
          </p:cNvSpPr>
          <p:nvPr>
            <p:ph type="title"/>
          </p:nvPr>
        </p:nvSpPr>
        <p:spPr>
          <a:xfrm>
            <a:off x="642816" y="3958513"/>
            <a:ext cx="10515600" cy="1325563"/>
          </a:xfrm>
        </p:spPr>
        <p:txBody>
          <a:bodyPr/>
          <a:lstStyle/>
          <a:p>
            <a:r>
              <a:rPr lang="ja-JP" altLang="en-US" dirty="0"/>
              <a:t>ゴーレム効果</a:t>
            </a:r>
          </a:p>
        </p:txBody>
      </p:sp>
      <p:sp>
        <p:nvSpPr>
          <p:cNvPr id="11" name="タイトル 5">
            <a:extLst>
              <a:ext uri="{FF2B5EF4-FFF2-40B4-BE49-F238E27FC236}">
                <a16:creationId xmlns:a16="http://schemas.microsoft.com/office/drawing/2014/main" id="{FB2C3B5C-B454-45A6-8C62-A26C5F072AC0}"/>
              </a:ext>
            </a:extLst>
          </p:cNvPr>
          <p:cNvSpPr txBox="1">
            <a:spLocks/>
          </p:cNvSpPr>
          <p:nvPr/>
        </p:nvSpPr>
        <p:spPr>
          <a:xfrm>
            <a:off x="756139" y="1425175"/>
            <a:ext cx="10515600" cy="1325563"/>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dirty="0"/>
              <a:t>ピグマリオン効果</a:t>
            </a:r>
          </a:p>
        </p:txBody>
      </p:sp>
      <p:sp>
        <p:nvSpPr>
          <p:cNvPr id="12" name="テキスト ボックス 11">
            <a:extLst>
              <a:ext uri="{FF2B5EF4-FFF2-40B4-BE49-F238E27FC236}">
                <a16:creationId xmlns:a16="http://schemas.microsoft.com/office/drawing/2014/main" id="{99AC7C8E-031A-4B86-8ADA-74E2D26ABCA6}"/>
              </a:ext>
            </a:extLst>
          </p:cNvPr>
          <p:cNvSpPr txBox="1"/>
          <p:nvPr/>
        </p:nvSpPr>
        <p:spPr>
          <a:xfrm>
            <a:off x="642816" y="4921599"/>
            <a:ext cx="11093938" cy="738664"/>
          </a:xfrm>
          <a:prstGeom prst="rect">
            <a:avLst/>
          </a:prstGeom>
          <a:noFill/>
        </p:spPr>
        <p:txBody>
          <a:bodyPr wrap="square" rtlCol="0">
            <a:spAutoFit/>
          </a:bodyPr>
          <a:lstStyle/>
          <a:p>
            <a:r>
              <a:rPr kumimoji="1" lang="ja-JP" altLang="en-US" sz="2400" b="1" u="sng" dirty="0">
                <a:latin typeface="BIZ UDゴシック" panose="020B0400000000000000" pitchFamily="49" charset="-128"/>
                <a:ea typeface="BIZ UDゴシック" panose="020B0400000000000000" pitchFamily="49" charset="-128"/>
              </a:rPr>
              <a:t>教師が期待しないことによって，児童・生徒の学業成績が低下する</a:t>
            </a:r>
            <a:r>
              <a:rPr kumimoji="1" lang="ja-JP" altLang="en-US" dirty="0">
                <a:latin typeface="BIZ UDゴシック" panose="020B0400000000000000" pitchFamily="49" charset="-128"/>
                <a:ea typeface="BIZ UDゴシック" panose="020B0400000000000000" pitchFamily="49" charset="-128"/>
              </a:rPr>
              <a:t>ことを示した</a:t>
            </a:r>
            <a:r>
              <a:rPr kumimoji="1" lang="en-US" altLang="ja-JP" dirty="0" err="1">
                <a:latin typeface="BIZ UDゴシック" panose="020B0400000000000000" pitchFamily="49" charset="-128"/>
                <a:ea typeface="BIZ UDゴシック" panose="020B0400000000000000" pitchFamily="49" charset="-128"/>
              </a:rPr>
              <a:t>R.Rosenthal</a:t>
            </a:r>
            <a:r>
              <a:rPr kumimoji="1" lang="ja-JP" altLang="en-US" dirty="0">
                <a:latin typeface="BIZ UDゴシック" panose="020B0400000000000000" pitchFamily="49" charset="-128"/>
                <a:ea typeface="BIZ UDゴシック" panose="020B0400000000000000" pitchFamily="49" charset="-128"/>
              </a:rPr>
              <a:t>による説。</a:t>
            </a:r>
            <a:endParaRPr kumimoji="1" lang="en-US" altLang="ja-JP" dirty="0">
              <a:latin typeface="BIZ UDゴシック" panose="020B0400000000000000" pitchFamily="49" charset="-128"/>
              <a:ea typeface="BIZ UDゴシック" panose="020B0400000000000000" pitchFamily="49" charset="-128"/>
            </a:endParaRPr>
          </a:p>
        </p:txBody>
      </p:sp>
      <p:sp>
        <p:nvSpPr>
          <p:cNvPr id="9" name="矢印: 上下 8">
            <a:extLst>
              <a:ext uri="{FF2B5EF4-FFF2-40B4-BE49-F238E27FC236}">
                <a16:creationId xmlns:a16="http://schemas.microsoft.com/office/drawing/2014/main" id="{A23D052C-A1D2-40E5-941B-313FE4510629}"/>
              </a:ext>
            </a:extLst>
          </p:cNvPr>
          <p:cNvSpPr/>
          <p:nvPr/>
        </p:nvSpPr>
        <p:spPr>
          <a:xfrm>
            <a:off x="3556000" y="3183363"/>
            <a:ext cx="687754" cy="1133231"/>
          </a:xfrm>
          <a:prstGeom prst="up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283959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P spid="11" grpId="0"/>
      <p:bldP spid="1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四角形: 角を丸くする 10">
            <a:extLst>
              <a:ext uri="{FF2B5EF4-FFF2-40B4-BE49-F238E27FC236}">
                <a16:creationId xmlns:a16="http://schemas.microsoft.com/office/drawing/2014/main" id="{D8DB6B6A-38A6-43BD-99DB-5AFDD1E42449}"/>
              </a:ext>
            </a:extLst>
          </p:cNvPr>
          <p:cNvSpPr/>
          <p:nvPr/>
        </p:nvSpPr>
        <p:spPr>
          <a:xfrm>
            <a:off x="223471" y="4241580"/>
            <a:ext cx="11762154" cy="998902"/>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四角形: 角を丸くする 9">
            <a:extLst>
              <a:ext uri="{FF2B5EF4-FFF2-40B4-BE49-F238E27FC236}">
                <a16:creationId xmlns:a16="http://schemas.microsoft.com/office/drawing/2014/main" id="{3286695C-3B31-4C87-862B-2F4E5EB41841}"/>
              </a:ext>
            </a:extLst>
          </p:cNvPr>
          <p:cNvSpPr/>
          <p:nvPr/>
        </p:nvSpPr>
        <p:spPr>
          <a:xfrm>
            <a:off x="206375" y="2090163"/>
            <a:ext cx="11762154" cy="998902"/>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5091819F-7FD5-47A1-A440-B08AA6BB733D}"/>
              </a:ext>
            </a:extLst>
          </p:cNvPr>
          <p:cNvSpPr>
            <a:spLocks noGrp="1"/>
          </p:cNvSpPr>
          <p:nvPr>
            <p:ph type="title"/>
          </p:nvPr>
        </p:nvSpPr>
        <p:spPr>
          <a:xfrm>
            <a:off x="829652" y="-25608"/>
            <a:ext cx="10515600" cy="1325563"/>
          </a:xfrm>
        </p:spPr>
        <p:txBody>
          <a:bodyPr/>
          <a:lstStyle/>
          <a:p>
            <a:r>
              <a:rPr kumimoji="1" lang="ja-JP" altLang="en-US" b="0" dirty="0">
                <a:latin typeface="+mn-ea"/>
                <a:ea typeface="+mn-ea"/>
              </a:rPr>
              <a:t>動機づけ</a:t>
            </a:r>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19</a:t>
            </a:fld>
            <a:endParaRPr lang="ja-JP" altLang="en-US" noProof="0"/>
          </a:p>
        </p:txBody>
      </p:sp>
      <p:sp>
        <p:nvSpPr>
          <p:cNvPr id="9" name="テキスト プレースホルダー 8">
            <a:extLst>
              <a:ext uri="{FF2B5EF4-FFF2-40B4-BE49-F238E27FC236}">
                <a16:creationId xmlns:a16="http://schemas.microsoft.com/office/drawing/2014/main" id="{09C2C49B-4DEF-41D1-806B-F0AF9736C330}"/>
              </a:ext>
            </a:extLst>
          </p:cNvPr>
          <p:cNvSpPr>
            <a:spLocks noGrp="1"/>
          </p:cNvSpPr>
          <p:nvPr>
            <p:ph type="body" sz="quarter" idx="13"/>
          </p:nvPr>
        </p:nvSpPr>
        <p:spPr>
          <a:xfrm>
            <a:off x="1546347" y="969909"/>
            <a:ext cx="9082209" cy="405398"/>
          </a:xfrm>
        </p:spPr>
        <p:txBody>
          <a:bodyPr>
            <a:normAutofit/>
          </a:bodyPr>
          <a:lstStyle/>
          <a:p>
            <a:pPr algn="just"/>
            <a:r>
              <a:rPr lang="ja-JP" altLang="ja-JP" sz="2000" kern="100" dirty="0">
                <a:effectLst/>
                <a:latin typeface="UD デジタル 教科書体 N-R" panose="02020400000000000000" pitchFamily="17" charset="-128"/>
                <a:ea typeface="UD デジタル 教科書体 N-R" panose="02020400000000000000" pitchFamily="17" charset="-128"/>
                <a:cs typeface="Arial" panose="020B0604020202020204" pitchFamily="34" charset="0"/>
              </a:rPr>
              <a:t>欲求となる動機によって行動が起こされたり，持続されたりする過程のこと。</a:t>
            </a:r>
            <a:endParaRPr lang="ja-JP" altLang="en-US" sz="2000" kern="100" dirty="0">
              <a:effectLst/>
              <a:latin typeface="UD デジタル 教科書体 N-R" panose="02020400000000000000" pitchFamily="17" charset="-128"/>
              <a:ea typeface="UD デジタル 教科書体 N-R" panose="02020400000000000000" pitchFamily="17" charset="-128"/>
              <a:cs typeface="Arial" panose="020B0604020202020204" pitchFamily="34" charset="0"/>
            </a:endParaRPr>
          </a:p>
          <a:p>
            <a:pPr algn="just"/>
            <a:endParaRPr lang="en-US" altLang="ja-JP" sz="2000" kern="100" dirty="0">
              <a:effectLst/>
              <a:latin typeface="UD デジタル 教科書体 N-R" panose="02020400000000000000" pitchFamily="17" charset="-128"/>
              <a:ea typeface="UD デジタル 教科書体 N-R" panose="02020400000000000000" pitchFamily="17" charset="-128"/>
              <a:cs typeface="Arial" panose="020B0604020202020204" pitchFamily="34" charset="0"/>
            </a:endParaRPr>
          </a:p>
        </p:txBody>
      </p:sp>
      <p:sp>
        <p:nvSpPr>
          <p:cNvPr id="5" name="タイトル 1">
            <a:extLst>
              <a:ext uri="{FF2B5EF4-FFF2-40B4-BE49-F238E27FC236}">
                <a16:creationId xmlns:a16="http://schemas.microsoft.com/office/drawing/2014/main" id="{5F5AF085-F364-4A8F-A4FC-4F91556341F4}"/>
              </a:ext>
            </a:extLst>
          </p:cNvPr>
          <p:cNvSpPr txBox="1">
            <a:spLocks/>
          </p:cNvSpPr>
          <p:nvPr/>
        </p:nvSpPr>
        <p:spPr>
          <a:xfrm>
            <a:off x="206375" y="2004437"/>
            <a:ext cx="4189778" cy="1084628"/>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2800" b="0" dirty="0">
                <a:latin typeface="+mn-ea"/>
                <a:ea typeface="+mn-ea"/>
              </a:rPr>
              <a:t>アンダーマイニング効果</a:t>
            </a:r>
          </a:p>
        </p:txBody>
      </p:sp>
      <p:sp>
        <p:nvSpPr>
          <p:cNvPr id="6" name="テキスト プレースホルダー 8">
            <a:extLst>
              <a:ext uri="{FF2B5EF4-FFF2-40B4-BE49-F238E27FC236}">
                <a16:creationId xmlns:a16="http://schemas.microsoft.com/office/drawing/2014/main" id="{E3A12AC5-4C3A-4AEB-9A27-CF1585C6C558}"/>
              </a:ext>
            </a:extLst>
          </p:cNvPr>
          <p:cNvSpPr txBox="1">
            <a:spLocks/>
          </p:cNvSpPr>
          <p:nvPr/>
        </p:nvSpPr>
        <p:spPr>
          <a:xfrm>
            <a:off x="4626466" y="2241242"/>
            <a:ext cx="7364777" cy="811701"/>
          </a:xfrm>
          <a:prstGeom prst="rect">
            <a:avLst/>
          </a:prstGeom>
        </p:spPr>
        <p:txBody>
          <a:bodyPr vert="horz" lIns="91440" tIns="45720" rIns="91440" bIns="45720" rtlCol="0">
            <a:normAutofit/>
          </a:bodyPr>
          <a:lstStyle>
            <a:lvl1pPr marL="0" indent="0" algn="ctr" defTabSz="914400" rtl="0" eaLnBrk="1" latinLnBrk="0" hangingPunct="1">
              <a:lnSpc>
                <a:spcPts val="2400"/>
              </a:lnSpc>
              <a:spcBef>
                <a:spcPts val="100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sz="1900" dirty="0">
                <a:latin typeface="+mn-ea"/>
                <a:ea typeface="+mn-ea"/>
              </a:rPr>
              <a:t>内発的に動機づけられた行動に対して，報酬等外発的要因を与えると，内発的動機が低下すること。</a:t>
            </a:r>
          </a:p>
        </p:txBody>
      </p:sp>
      <p:sp>
        <p:nvSpPr>
          <p:cNvPr id="7" name="タイトル 1">
            <a:extLst>
              <a:ext uri="{FF2B5EF4-FFF2-40B4-BE49-F238E27FC236}">
                <a16:creationId xmlns:a16="http://schemas.microsoft.com/office/drawing/2014/main" id="{0C590758-037D-49CC-9996-C42EFC3B6222}"/>
              </a:ext>
            </a:extLst>
          </p:cNvPr>
          <p:cNvSpPr txBox="1">
            <a:spLocks/>
          </p:cNvSpPr>
          <p:nvPr/>
        </p:nvSpPr>
        <p:spPr>
          <a:xfrm>
            <a:off x="206375" y="4157710"/>
            <a:ext cx="4189778" cy="1084628"/>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2800" b="0" dirty="0">
                <a:latin typeface="+mn-ea"/>
                <a:ea typeface="+mn-ea"/>
              </a:rPr>
              <a:t>エンハンシング効果</a:t>
            </a:r>
          </a:p>
        </p:txBody>
      </p:sp>
      <p:sp>
        <p:nvSpPr>
          <p:cNvPr id="8" name="テキスト プレースホルダー 8">
            <a:extLst>
              <a:ext uri="{FF2B5EF4-FFF2-40B4-BE49-F238E27FC236}">
                <a16:creationId xmlns:a16="http://schemas.microsoft.com/office/drawing/2014/main" id="{FBEFD522-F271-4E02-AD93-1BDD989AEB4C}"/>
              </a:ext>
            </a:extLst>
          </p:cNvPr>
          <p:cNvSpPr txBox="1">
            <a:spLocks/>
          </p:cNvSpPr>
          <p:nvPr/>
        </p:nvSpPr>
        <p:spPr>
          <a:xfrm>
            <a:off x="4603752" y="4335181"/>
            <a:ext cx="7364777" cy="811701"/>
          </a:xfrm>
          <a:prstGeom prst="rect">
            <a:avLst/>
          </a:prstGeom>
        </p:spPr>
        <p:txBody>
          <a:bodyPr vert="horz" lIns="91440" tIns="45720" rIns="91440" bIns="45720" rtlCol="0">
            <a:normAutofit fontScale="77500" lnSpcReduction="20000"/>
          </a:bodyPr>
          <a:lstStyle>
            <a:lvl1pPr marL="0" indent="0" algn="ctr" defTabSz="914400" rtl="0" eaLnBrk="1" latinLnBrk="0" hangingPunct="1">
              <a:lnSpc>
                <a:spcPts val="2400"/>
              </a:lnSpc>
              <a:spcBef>
                <a:spcPts val="100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sz="2400" dirty="0">
                <a:latin typeface="+mn-ea"/>
                <a:ea typeface="+mn-ea"/>
              </a:rPr>
              <a:t>報酬を得ることで，やる気があがること。</a:t>
            </a:r>
            <a:endParaRPr lang="en-US" altLang="ja-JP" sz="2400" dirty="0">
              <a:latin typeface="+mn-ea"/>
              <a:ea typeface="+mn-ea"/>
            </a:endParaRPr>
          </a:p>
          <a:p>
            <a:pPr algn="l"/>
            <a:r>
              <a:rPr lang="ja-JP" altLang="en-US" sz="2400" dirty="0">
                <a:latin typeface="+mn-ea"/>
                <a:ea typeface="+mn-ea"/>
              </a:rPr>
              <a:t>外発的動機づけによって，内発的動機づけが高まること。</a:t>
            </a:r>
          </a:p>
        </p:txBody>
      </p:sp>
      <p:sp>
        <p:nvSpPr>
          <p:cNvPr id="12" name="矢印: 上下 11">
            <a:extLst>
              <a:ext uri="{FF2B5EF4-FFF2-40B4-BE49-F238E27FC236}">
                <a16:creationId xmlns:a16="http://schemas.microsoft.com/office/drawing/2014/main" id="{61F42A8F-7C20-40C4-84DA-A89736745688}"/>
              </a:ext>
            </a:extLst>
          </p:cNvPr>
          <p:cNvSpPr/>
          <p:nvPr/>
        </p:nvSpPr>
        <p:spPr>
          <a:xfrm>
            <a:off x="1937970" y="2912638"/>
            <a:ext cx="687754" cy="1462507"/>
          </a:xfrm>
          <a:prstGeom prst="up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プレースホルダー 8">
            <a:extLst>
              <a:ext uri="{FF2B5EF4-FFF2-40B4-BE49-F238E27FC236}">
                <a16:creationId xmlns:a16="http://schemas.microsoft.com/office/drawing/2014/main" id="{CCD7D035-780B-48D6-AD30-D536CFCB8D92}"/>
              </a:ext>
            </a:extLst>
          </p:cNvPr>
          <p:cNvSpPr txBox="1">
            <a:spLocks/>
          </p:cNvSpPr>
          <p:nvPr/>
        </p:nvSpPr>
        <p:spPr>
          <a:xfrm>
            <a:off x="1224695" y="1331568"/>
            <a:ext cx="11739440" cy="465202"/>
          </a:xfrm>
          <a:prstGeom prst="rect">
            <a:avLst/>
          </a:prstGeom>
        </p:spPr>
        <p:txBody>
          <a:bodyPr vert="horz" lIns="91440" tIns="45720" rIns="91440" bIns="45720" rtlCol="0">
            <a:normAutofit/>
          </a:bodyPr>
          <a:lstStyle>
            <a:lvl1pPr marL="0" indent="0" algn="ctr" defTabSz="914400" rtl="0" eaLnBrk="1" latinLnBrk="0" hangingPunct="1">
              <a:lnSpc>
                <a:spcPts val="2400"/>
              </a:lnSpc>
              <a:spcBef>
                <a:spcPts val="100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just"/>
            <a:r>
              <a:rPr lang="ja-JP" altLang="en-US" sz="2000" kern="100" dirty="0">
                <a:latin typeface="UD デジタル 教科書体 N-R" panose="02020400000000000000" pitchFamily="17" charset="-128"/>
                <a:ea typeface="UD デジタル 教科書体 N-R" panose="02020400000000000000" pitchFamily="17" charset="-128"/>
                <a:cs typeface="Arial" panose="020B0604020202020204" pitchFamily="34" charset="0"/>
              </a:rPr>
              <a:t>　　得られた知識の記憶の残りやすさ</a:t>
            </a:r>
            <a:r>
              <a:rPr lang="en-US" altLang="ja-JP" sz="2000" kern="100" dirty="0">
                <a:latin typeface="UD デジタル 教科書体 N-R" panose="02020400000000000000" pitchFamily="17" charset="-128"/>
                <a:ea typeface="UD デジタル 教科書体 N-R" panose="02020400000000000000" pitchFamily="17" charset="-128"/>
                <a:cs typeface="Arial" panose="020B0604020202020204" pitchFamily="34" charset="0"/>
              </a:rPr>
              <a:t>…</a:t>
            </a:r>
            <a:r>
              <a:rPr lang="ja-JP" altLang="en-US" sz="2000" kern="100" dirty="0">
                <a:latin typeface="UD デジタル 教科書体 N-R" panose="02020400000000000000" pitchFamily="17" charset="-128"/>
                <a:ea typeface="UD デジタル 教科書体 N-R" panose="02020400000000000000" pitchFamily="17" charset="-128"/>
                <a:cs typeface="Arial" panose="020B0604020202020204" pitchFamily="34" charset="0"/>
              </a:rPr>
              <a:t>　</a:t>
            </a:r>
            <a:r>
              <a:rPr lang="ja-JP" altLang="ja-JP" sz="2000" kern="100" dirty="0">
                <a:latin typeface="UD デジタル 教科書体 N-R" panose="02020400000000000000" pitchFamily="17" charset="-128"/>
                <a:ea typeface="UD デジタル 教科書体 N-R" panose="02020400000000000000" pitchFamily="17" charset="-128"/>
                <a:cs typeface="Arial" panose="020B0604020202020204" pitchFamily="34" charset="0"/>
              </a:rPr>
              <a:t>内発的動機</a:t>
            </a:r>
            <a:r>
              <a:rPr lang="ja-JP" altLang="en-US" sz="2000" kern="100" dirty="0">
                <a:latin typeface="UD デジタル 教科書体 N-R" panose="02020400000000000000" pitchFamily="17" charset="-128"/>
                <a:ea typeface="UD デジタル 教科書体 N-R" panose="02020400000000000000" pitchFamily="17" charset="-128"/>
                <a:cs typeface="Arial" panose="020B0604020202020204" pitchFamily="34" charset="0"/>
              </a:rPr>
              <a:t>づけ＞</a:t>
            </a:r>
            <a:r>
              <a:rPr lang="ja-JP" altLang="ja-JP" sz="2000" kern="100" dirty="0">
                <a:latin typeface="UD デジタル 教科書体 N-R" panose="02020400000000000000" pitchFamily="17" charset="-128"/>
                <a:ea typeface="UD デジタル 教科書体 N-R" panose="02020400000000000000" pitchFamily="17" charset="-128"/>
                <a:cs typeface="Arial" panose="020B0604020202020204" pitchFamily="34" charset="0"/>
              </a:rPr>
              <a:t>外発的動機づ</a:t>
            </a:r>
            <a:r>
              <a:rPr lang="ja-JP" altLang="en-US" sz="2000" kern="100" dirty="0">
                <a:latin typeface="UD デジタル 教科書体 N-R" panose="02020400000000000000" pitchFamily="17" charset="-128"/>
                <a:ea typeface="UD デジタル 教科書体 N-R" panose="02020400000000000000" pitchFamily="17" charset="-128"/>
                <a:cs typeface="Arial" panose="020B0604020202020204" pitchFamily="34" charset="0"/>
              </a:rPr>
              <a:t>け</a:t>
            </a:r>
            <a:endParaRPr lang="en-US" altLang="ja-JP" sz="2000" kern="100" dirty="0">
              <a:latin typeface="UD デジタル 教科書体 N-R" panose="02020400000000000000" pitchFamily="17" charset="-128"/>
              <a:ea typeface="UD デジタル 教科書体 N-R" panose="02020400000000000000" pitchFamily="17" charset="-128"/>
              <a:cs typeface="Arial" panose="020B0604020202020204" pitchFamily="34" charset="0"/>
            </a:endParaRPr>
          </a:p>
          <a:p>
            <a:pPr algn="just"/>
            <a:endParaRPr lang="en-US" altLang="ja-JP" sz="2000" kern="100" dirty="0">
              <a:latin typeface="UD デジタル 教科書体 N-R" panose="02020400000000000000" pitchFamily="17" charset="-128"/>
              <a:ea typeface="UD デジタル 教科書体 N-R" panose="02020400000000000000" pitchFamily="17" charset="-128"/>
              <a:cs typeface="Arial" panose="020B0604020202020204" pitchFamily="34" charset="0"/>
            </a:endParaRPr>
          </a:p>
        </p:txBody>
      </p:sp>
    </p:spTree>
    <p:extLst>
      <p:ext uri="{BB962C8B-B14F-4D97-AF65-F5344CB8AC3E}">
        <p14:creationId xmlns:p14="http://schemas.microsoft.com/office/powerpoint/2010/main" val="4253488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5031FE9-9059-4FE8-B4AC-9771F23A1B89}"/>
              </a:ext>
            </a:extLst>
          </p:cNvPr>
          <p:cNvSpPr>
            <a:spLocks noGrp="1"/>
          </p:cNvSpPr>
          <p:nvPr>
            <p:ph type="title"/>
          </p:nvPr>
        </p:nvSpPr>
        <p:spPr>
          <a:xfrm>
            <a:off x="6283114" y="4412377"/>
            <a:ext cx="5669280" cy="1325563"/>
          </a:xfrm>
        </p:spPr>
        <p:txBody>
          <a:bodyPr rtlCol="0">
            <a:normAutofit/>
          </a:bodyPr>
          <a:lstStyle/>
          <a:p>
            <a:pPr rtl="0"/>
            <a:r>
              <a:rPr lang="ja-JP" altLang="en-US" dirty="0">
                <a:latin typeface="BIZ UDゴシック" panose="020B0400000000000000" pitchFamily="49" charset="-128"/>
                <a:ea typeface="BIZ UDゴシック" panose="020B0400000000000000" pitchFamily="49" charset="-128"/>
              </a:rPr>
              <a:t>世界一忙しい職業とは</a:t>
            </a:r>
          </a:p>
        </p:txBody>
      </p:sp>
      <p:sp>
        <p:nvSpPr>
          <p:cNvPr id="46" name="スライド番号プレースホルダー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en-US" altLang="ja-JP" smtClean="0"/>
              <a:pPr rtl="0"/>
              <a:t>2</a:t>
            </a:fld>
            <a:endParaRPr lang="ja-JP" altLang="en-US"/>
          </a:p>
        </p:txBody>
      </p:sp>
    </p:spTree>
    <p:extLst>
      <p:ext uri="{BB962C8B-B14F-4D97-AF65-F5344CB8AC3E}">
        <p14:creationId xmlns:p14="http://schemas.microsoft.com/office/powerpoint/2010/main" val="177521788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四角形: 角を丸くする 15">
            <a:extLst>
              <a:ext uri="{FF2B5EF4-FFF2-40B4-BE49-F238E27FC236}">
                <a16:creationId xmlns:a16="http://schemas.microsoft.com/office/drawing/2014/main" id="{13774ABC-BA5F-453B-A73B-CEAB0F77265D}"/>
              </a:ext>
            </a:extLst>
          </p:cNvPr>
          <p:cNvSpPr/>
          <p:nvPr/>
        </p:nvSpPr>
        <p:spPr>
          <a:xfrm>
            <a:off x="218925" y="1914989"/>
            <a:ext cx="3938955" cy="3790242"/>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20</a:t>
            </a:fld>
            <a:endParaRPr lang="ja-JP" altLang="en-US" noProof="0"/>
          </a:p>
        </p:txBody>
      </p:sp>
      <p:sp>
        <p:nvSpPr>
          <p:cNvPr id="6" name="タイトル 1">
            <a:extLst>
              <a:ext uri="{FF2B5EF4-FFF2-40B4-BE49-F238E27FC236}">
                <a16:creationId xmlns:a16="http://schemas.microsoft.com/office/drawing/2014/main" id="{86E697C2-1704-442D-867A-3215609EE821}"/>
              </a:ext>
            </a:extLst>
          </p:cNvPr>
          <p:cNvSpPr txBox="1">
            <a:spLocks/>
          </p:cNvSpPr>
          <p:nvPr/>
        </p:nvSpPr>
        <p:spPr>
          <a:xfrm>
            <a:off x="745084" y="1618611"/>
            <a:ext cx="2754313" cy="2216422"/>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en-US" altLang="ja-JP" sz="2400" b="0" dirty="0">
                <a:latin typeface="+mn-ea"/>
                <a:ea typeface="+mn-ea"/>
              </a:rPr>
              <a:t>ABA</a:t>
            </a:r>
            <a:r>
              <a:rPr lang="ja-JP" altLang="en-US" sz="2400" b="0" dirty="0">
                <a:latin typeface="+mn-ea"/>
                <a:ea typeface="+mn-ea"/>
              </a:rPr>
              <a:t>分析</a:t>
            </a:r>
            <a:endParaRPr lang="en-US" altLang="ja-JP" sz="2400" b="0" dirty="0">
              <a:latin typeface="+mn-ea"/>
              <a:ea typeface="+mn-ea"/>
            </a:endParaRPr>
          </a:p>
          <a:p>
            <a:pPr algn="l"/>
            <a:r>
              <a:rPr lang="ja-JP" altLang="en-US" sz="2400" b="0" dirty="0">
                <a:latin typeface="+mn-ea"/>
                <a:ea typeface="+mn-ea"/>
              </a:rPr>
              <a:t>（応用行動分析）</a:t>
            </a:r>
            <a:endParaRPr lang="en-US" altLang="ja-JP" sz="2400" b="0" dirty="0">
              <a:latin typeface="+mn-ea"/>
              <a:ea typeface="+mn-ea"/>
            </a:endParaRPr>
          </a:p>
          <a:p>
            <a:pPr algn="l"/>
            <a:r>
              <a:rPr lang="ja-JP" altLang="en-US" sz="2400" b="0" dirty="0">
                <a:latin typeface="+mn-ea"/>
                <a:ea typeface="+mn-ea"/>
              </a:rPr>
              <a:t>　　　　↓</a:t>
            </a:r>
            <a:endParaRPr lang="en-US" altLang="ja-JP" sz="2400" b="0" dirty="0">
              <a:latin typeface="+mn-ea"/>
              <a:ea typeface="+mn-ea"/>
            </a:endParaRPr>
          </a:p>
          <a:p>
            <a:pPr algn="l"/>
            <a:r>
              <a:rPr lang="ja-JP" altLang="en-US" sz="2400" b="0" dirty="0">
                <a:latin typeface="+mn-ea"/>
                <a:ea typeface="+mn-ea"/>
              </a:rPr>
              <a:t>トークンエコノミー</a:t>
            </a:r>
          </a:p>
        </p:txBody>
      </p:sp>
      <p:pic>
        <p:nvPicPr>
          <p:cNvPr id="13" name="図 12" descr="ホワイトボードに書かれた文字&#10;&#10;自動的に生成された説明">
            <a:extLst>
              <a:ext uri="{FF2B5EF4-FFF2-40B4-BE49-F238E27FC236}">
                <a16:creationId xmlns:a16="http://schemas.microsoft.com/office/drawing/2014/main" id="{C4EFF365-DAF7-4AB9-AEDC-497737856A7A}"/>
              </a:ext>
            </a:extLst>
          </p:cNvPr>
          <p:cNvPicPr>
            <a:picLocks noChangeAspect="1"/>
          </p:cNvPicPr>
          <p:nvPr/>
        </p:nvPicPr>
        <p:blipFill rotWithShape="1">
          <a:blip r:embed="rId2"/>
          <a:srcRect l="21090" t="53491" r="43141" b="1991"/>
          <a:stretch/>
        </p:blipFill>
        <p:spPr>
          <a:xfrm>
            <a:off x="4287471" y="453151"/>
            <a:ext cx="7892755" cy="5525617"/>
          </a:xfrm>
          <a:prstGeom prst="rect">
            <a:avLst/>
          </a:prstGeom>
        </p:spPr>
      </p:pic>
      <p:sp>
        <p:nvSpPr>
          <p:cNvPr id="15" name="タイトル 1">
            <a:extLst>
              <a:ext uri="{FF2B5EF4-FFF2-40B4-BE49-F238E27FC236}">
                <a16:creationId xmlns:a16="http://schemas.microsoft.com/office/drawing/2014/main" id="{159179B4-CB3B-4ECA-95C9-B9DABA3063CB}"/>
              </a:ext>
            </a:extLst>
          </p:cNvPr>
          <p:cNvSpPr txBox="1">
            <a:spLocks/>
          </p:cNvSpPr>
          <p:nvPr/>
        </p:nvSpPr>
        <p:spPr>
          <a:xfrm>
            <a:off x="97693" y="264465"/>
            <a:ext cx="4189778" cy="1084628"/>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2800" dirty="0">
                <a:latin typeface="+mn-ea"/>
                <a:ea typeface="+mn-ea"/>
              </a:rPr>
              <a:t>エンハンシング効果も</a:t>
            </a:r>
            <a:endParaRPr lang="en-US" altLang="ja-JP" sz="2800" dirty="0">
              <a:latin typeface="+mn-ea"/>
              <a:ea typeface="+mn-ea"/>
            </a:endParaRPr>
          </a:p>
          <a:p>
            <a:r>
              <a:rPr lang="ja-JP" altLang="en-US" sz="2800" dirty="0">
                <a:latin typeface="+mn-ea"/>
                <a:ea typeface="+mn-ea"/>
              </a:rPr>
              <a:t>悪くない</a:t>
            </a:r>
            <a:r>
              <a:rPr lang="en-US" altLang="ja-JP" sz="2800" dirty="0">
                <a:latin typeface="+mn-ea"/>
                <a:ea typeface="+mn-ea"/>
              </a:rPr>
              <a:t>…</a:t>
            </a:r>
            <a:r>
              <a:rPr lang="ja-JP" altLang="en-US" sz="2800" dirty="0">
                <a:latin typeface="+mn-ea"/>
                <a:ea typeface="+mn-ea"/>
              </a:rPr>
              <a:t>？</a:t>
            </a:r>
          </a:p>
        </p:txBody>
      </p:sp>
      <p:pic>
        <p:nvPicPr>
          <p:cNvPr id="3076" name="Picture 4" descr="片平丁小学校ブログ | いいことをして，ビー玉をためよう！">
            <a:extLst>
              <a:ext uri="{FF2B5EF4-FFF2-40B4-BE49-F238E27FC236}">
                <a16:creationId xmlns:a16="http://schemas.microsoft.com/office/drawing/2014/main" id="{EBEA5387-4C83-4B7D-B29D-3B7FC1348A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8093" y="3538654"/>
            <a:ext cx="2857500" cy="1905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47622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076"/>
                                        </p:tgtEl>
                                        <p:attrNameLst>
                                          <p:attrName>style.visibility</p:attrName>
                                        </p:attrNameLst>
                                      </p:cBhvr>
                                      <p:to>
                                        <p:strVal val="visible"/>
                                      </p:to>
                                    </p:set>
                                    <p:animEffect transition="in" filter="barn(inVertical)">
                                      <p:cBhvr>
                                        <p:cTn id="7" dur="500"/>
                                        <p:tgtEl>
                                          <p:spTgt spid="307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randombar(horizontal)">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四角形: 角を丸くする 11">
            <a:extLst>
              <a:ext uri="{FF2B5EF4-FFF2-40B4-BE49-F238E27FC236}">
                <a16:creationId xmlns:a16="http://schemas.microsoft.com/office/drawing/2014/main" id="{86D849D4-2318-4448-B10F-D0EE862CC5E2}"/>
              </a:ext>
            </a:extLst>
          </p:cNvPr>
          <p:cNvSpPr/>
          <p:nvPr/>
        </p:nvSpPr>
        <p:spPr>
          <a:xfrm>
            <a:off x="6369536" y="3921486"/>
            <a:ext cx="5599358" cy="1942973"/>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四角形: 角を丸くする 10">
            <a:extLst>
              <a:ext uri="{FF2B5EF4-FFF2-40B4-BE49-F238E27FC236}">
                <a16:creationId xmlns:a16="http://schemas.microsoft.com/office/drawing/2014/main" id="{65C31911-B525-409F-BFB5-F0E6ABFCC49D}"/>
              </a:ext>
            </a:extLst>
          </p:cNvPr>
          <p:cNvSpPr/>
          <p:nvPr/>
        </p:nvSpPr>
        <p:spPr>
          <a:xfrm>
            <a:off x="6369538" y="599831"/>
            <a:ext cx="5599358" cy="2620107"/>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四角形: 角を丸くする 15">
            <a:extLst>
              <a:ext uri="{FF2B5EF4-FFF2-40B4-BE49-F238E27FC236}">
                <a16:creationId xmlns:a16="http://schemas.microsoft.com/office/drawing/2014/main" id="{13774ABC-BA5F-453B-A73B-CEAB0F77265D}"/>
              </a:ext>
            </a:extLst>
          </p:cNvPr>
          <p:cNvSpPr/>
          <p:nvPr/>
        </p:nvSpPr>
        <p:spPr>
          <a:xfrm>
            <a:off x="223106" y="1733062"/>
            <a:ext cx="5599358" cy="3391876"/>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21</a:t>
            </a:fld>
            <a:endParaRPr lang="ja-JP" altLang="en-US" noProof="0"/>
          </a:p>
        </p:txBody>
      </p:sp>
      <p:sp>
        <p:nvSpPr>
          <p:cNvPr id="15" name="タイトル 1">
            <a:extLst>
              <a:ext uri="{FF2B5EF4-FFF2-40B4-BE49-F238E27FC236}">
                <a16:creationId xmlns:a16="http://schemas.microsoft.com/office/drawing/2014/main" id="{159179B4-CB3B-4ECA-95C9-B9DABA3063CB}"/>
              </a:ext>
            </a:extLst>
          </p:cNvPr>
          <p:cNvSpPr txBox="1">
            <a:spLocks/>
          </p:cNvSpPr>
          <p:nvPr/>
        </p:nvSpPr>
        <p:spPr>
          <a:xfrm>
            <a:off x="97693" y="264465"/>
            <a:ext cx="4189778" cy="1084628"/>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2800" dirty="0">
                <a:latin typeface="+mn-ea"/>
                <a:ea typeface="+mn-ea"/>
              </a:rPr>
              <a:t>どんなふうに褒める？</a:t>
            </a:r>
          </a:p>
        </p:txBody>
      </p:sp>
      <p:sp>
        <p:nvSpPr>
          <p:cNvPr id="9" name="タイトル 1">
            <a:extLst>
              <a:ext uri="{FF2B5EF4-FFF2-40B4-BE49-F238E27FC236}">
                <a16:creationId xmlns:a16="http://schemas.microsoft.com/office/drawing/2014/main" id="{9D715846-7E89-462D-84DF-D9A65D8EAF15}"/>
              </a:ext>
            </a:extLst>
          </p:cNvPr>
          <p:cNvSpPr txBox="1">
            <a:spLocks/>
          </p:cNvSpPr>
          <p:nvPr/>
        </p:nvSpPr>
        <p:spPr>
          <a:xfrm>
            <a:off x="424655" y="1134170"/>
            <a:ext cx="5280575" cy="4356138"/>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en-US" altLang="ja-JP" sz="3200" b="0" dirty="0">
                <a:latin typeface="+mn-ea"/>
                <a:ea typeface="+mn-ea"/>
              </a:rPr>
              <a:t>【</a:t>
            </a:r>
            <a:r>
              <a:rPr lang="ja-JP" altLang="en-US" sz="3200" b="0" dirty="0">
                <a:latin typeface="+mn-ea"/>
                <a:ea typeface="+mn-ea"/>
              </a:rPr>
              <a:t>　漏れ聞き効果　</a:t>
            </a:r>
            <a:r>
              <a:rPr lang="en-US" altLang="ja-JP" sz="3200" b="0" dirty="0">
                <a:latin typeface="+mn-ea"/>
                <a:ea typeface="+mn-ea"/>
              </a:rPr>
              <a:t>】</a:t>
            </a:r>
          </a:p>
          <a:p>
            <a:pPr algn="l"/>
            <a:endParaRPr lang="en-US" altLang="ja-JP" sz="2400" b="0" dirty="0">
              <a:latin typeface="+mn-ea"/>
              <a:ea typeface="+mn-ea"/>
            </a:endParaRPr>
          </a:p>
          <a:p>
            <a:pPr algn="l"/>
            <a:r>
              <a:rPr lang="ja-JP" altLang="en-US" sz="2400" b="0" dirty="0">
                <a:latin typeface="+mn-ea"/>
                <a:ea typeface="+mn-ea"/>
              </a:rPr>
              <a:t>静かな空間で褒める。</a:t>
            </a:r>
            <a:endParaRPr lang="en-US" altLang="ja-JP" sz="2400" b="0" dirty="0">
              <a:latin typeface="+mn-ea"/>
              <a:ea typeface="+mn-ea"/>
            </a:endParaRPr>
          </a:p>
          <a:p>
            <a:pPr algn="l"/>
            <a:r>
              <a:rPr lang="ja-JP" altLang="en-US" sz="2400" b="0" dirty="0">
                <a:latin typeface="+mn-ea"/>
                <a:ea typeface="+mn-ea"/>
              </a:rPr>
              <a:t>　　　　　↓</a:t>
            </a:r>
            <a:endParaRPr lang="en-US" altLang="ja-JP" sz="2400" b="0" dirty="0">
              <a:latin typeface="+mn-ea"/>
              <a:ea typeface="+mn-ea"/>
            </a:endParaRPr>
          </a:p>
          <a:p>
            <a:pPr algn="l"/>
            <a:r>
              <a:rPr lang="ja-JP" altLang="en-US" sz="2400" b="0" dirty="0">
                <a:latin typeface="+mn-ea"/>
                <a:ea typeface="+mn-ea"/>
              </a:rPr>
              <a:t>自分自身が会話に入って聞く情報より，他社の会話を盗み聞きする形の方が，その情報の影響を受けやすい。</a:t>
            </a:r>
            <a:endParaRPr lang="en-US" altLang="ja-JP" sz="2400" b="0" dirty="0">
              <a:latin typeface="+mn-ea"/>
              <a:ea typeface="+mn-ea"/>
            </a:endParaRPr>
          </a:p>
          <a:p>
            <a:pPr algn="l"/>
            <a:endParaRPr lang="ja-JP" altLang="en-US" sz="2400" b="0" dirty="0">
              <a:latin typeface="+mn-ea"/>
              <a:ea typeface="+mn-ea"/>
            </a:endParaRPr>
          </a:p>
        </p:txBody>
      </p:sp>
      <p:sp>
        <p:nvSpPr>
          <p:cNvPr id="10" name="タイトル 1">
            <a:extLst>
              <a:ext uri="{FF2B5EF4-FFF2-40B4-BE49-F238E27FC236}">
                <a16:creationId xmlns:a16="http://schemas.microsoft.com/office/drawing/2014/main" id="{ADE512FC-5AEA-4D4A-8412-491A84BEFA17}"/>
              </a:ext>
            </a:extLst>
          </p:cNvPr>
          <p:cNvSpPr txBox="1">
            <a:spLocks/>
          </p:cNvSpPr>
          <p:nvPr/>
        </p:nvSpPr>
        <p:spPr>
          <a:xfrm>
            <a:off x="6486770" y="-374434"/>
            <a:ext cx="5599356" cy="4356138"/>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en-US" altLang="ja-JP" sz="3200" b="0" dirty="0">
                <a:latin typeface="+mn-ea"/>
                <a:ea typeface="+mn-ea"/>
              </a:rPr>
              <a:t>【</a:t>
            </a:r>
            <a:r>
              <a:rPr lang="ja-JP" altLang="en-US" sz="3200" b="0" dirty="0">
                <a:latin typeface="+mn-ea"/>
                <a:ea typeface="+mn-ea"/>
              </a:rPr>
              <a:t>　ウィンザー効果　</a:t>
            </a:r>
            <a:r>
              <a:rPr lang="en-US" altLang="ja-JP" sz="3200" b="0" dirty="0">
                <a:latin typeface="+mn-ea"/>
                <a:ea typeface="+mn-ea"/>
              </a:rPr>
              <a:t>】</a:t>
            </a:r>
          </a:p>
          <a:p>
            <a:pPr algn="l"/>
            <a:endParaRPr lang="en-US" altLang="ja-JP" sz="2400" b="0" dirty="0">
              <a:latin typeface="+mn-ea"/>
              <a:ea typeface="+mn-ea"/>
            </a:endParaRPr>
          </a:p>
          <a:p>
            <a:pPr algn="l"/>
            <a:r>
              <a:rPr lang="ja-JP" altLang="en-US" sz="2400" b="0" dirty="0">
                <a:latin typeface="+mn-ea"/>
                <a:ea typeface="+mn-ea"/>
              </a:rPr>
              <a:t>「○○先生が褒めていた」と言う。</a:t>
            </a:r>
            <a:endParaRPr lang="en-US" altLang="ja-JP" sz="2400" b="0" dirty="0">
              <a:latin typeface="+mn-ea"/>
              <a:ea typeface="+mn-ea"/>
            </a:endParaRPr>
          </a:p>
          <a:p>
            <a:pPr algn="l"/>
            <a:r>
              <a:rPr lang="ja-JP" altLang="en-US" sz="2400" b="0" dirty="0">
                <a:latin typeface="+mn-ea"/>
                <a:ea typeface="+mn-ea"/>
              </a:rPr>
              <a:t>　　　　　　↓</a:t>
            </a:r>
            <a:endParaRPr lang="en-US" altLang="ja-JP" sz="2400" b="0" dirty="0">
              <a:latin typeface="+mn-ea"/>
              <a:ea typeface="+mn-ea"/>
            </a:endParaRPr>
          </a:p>
          <a:p>
            <a:pPr algn="l"/>
            <a:r>
              <a:rPr lang="ja-JP" altLang="en-US" sz="2400" b="0" dirty="0">
                <a:latin typeface="+mn-ea"/>
                <a:ea typeface="+mn-ea"/>
              </a:rPr>
              <a:t>第三者の声の方が，効果的に聞き手に伝わる心理効果。</a:t>
            </a:r>
            <a:endParaRPr lang="en-US" altLang="ja-JP" sz="2400" b="0" dirty="0">
              <a:latin typeface="+mn-ea"/>
              <a:ea typeface="+mn-ea"/>
            </a:endParaRPr>
          </a:p>
        </p:txBody>
      </p:sp>
      <p:sp>
        <p:nvSpPr>
          <p:cNvPr id="14" name="タイトル 1">
            <a:extLst>
              <a:ext uri="{FF2B5EF4-FFF2-40B4-BE49-F238E27FC236}">
                <a16:creationId xmlns:a16="http://schemas.microsoft.com/office/drawing/2014/main" id="{6C33E947-2251-444E-B9BB-76E402D25661}"/>
              </a:ext>
            </a:extLst>
          </p:cNvPr>
          <p:cNvSpPr txBox="1">
            <a:spLocks/>
          </p:cNvSpPr>
          <p:nvPr/>
        </p:nvSpPr>
        <p:spPr>
          <a:xfrm>
            <a:off x="6486770" y="2857228"/>
            <a:ext cx="5599356" cy="4356138"/>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en-US" altLang="ja-JP" sz="3200" b="0" dirty="0">
                <a:latin typeface="+mn-ea"/>
                <a:ea typeface="+mn-ea"/>
              </a:rPr>
              <a:t>【</a:t>
            </a:r>
            <a:r>
              <a:rPr lang="ja-JP" altLang="en-US" sz="3200" b="0" dirty="0">
                <a:latin typeface="+mn-ea"/>
                <a:ea typeface="+mn-ea"/>
              </a:rPr>
              <a:t>　ウィンザー効果の応用　</a:t>
            </a:r>
            <a:r>
              <a:rPr lang="en-US" altLang="ja-JP" sz="3200" b="0" dirty="0">
                <a:latin typeface="+mn-ea"/>
                <a:ea typeface="+mn-ea"/>
              </a:rPr>
              <a:t>】</a:t>
            </a:r>
          </a:p>
          <a:p>
            <a:pPr algn="l"/>
            <a:endParaRPr lang="en-US" altLang="ja-JP" sz="2400" b="0" dirty="0">
              <a:latin typeface="+mn-ea"/>
              <a:ea typeface="+mn-ea"/>
            </a:endParaRPr>
          </a:p>
          <a:p>
            <a:pPr algn="l"/>
            <a:r>
              <a:rPr lang="ja-JP" altLang="en-US" sz="2400" b="0" dirty="0">
                <a:latin typeface="+mn-ea"/>
                <a:ea typeface="+mn-ea"/>
              </a:rPr>
              <a:t>「○○先生が褒めていた」と，</a:t>
            </a:r>
            <a:endParaRPr lang="en-US" altLang="ja-JP" sz="2400" b="0" dirty="0">
              <a:latin typeface="+mn-ea"/>
              <a:ea typeface="+mn-ea"/>
            </a:endParaRPr>
          </a:p>
          <a:p>
            <a:pPr algn="l"/>
            <a:r>
              <a:rPr lang="ja-JP" altLang="en-US" sz="2400" b="0" dirty="0">
                <a:latin typeface="+mn-ea"/>
                <a:ea typeface="+mn-ea"/>
              </a:rPr>
              <a:t>親しい友達に言ってもらう。</a:t>
            </a:r>
            <a:endParaRPr lang="en-US" altLang="ja-JP" sz="2400" b="0" dirty="0">
              <a:latin typeface="+mn-ea"/>
              <a:ea typeface="+mn-ea"/>
            </a:endParaRPr>
          </a:p>
          <a:p>
            <a:pPr algn="l"/>
            <a:r>
              <a:rPr lang="ja-JP" altLang="en-US" sz="2400" b="0" dirty="0">
                <a:latin typeface="+mn-ea"/>
                <a:ea typeface="+mn-ea"/>
              </a:rPr>
              <a:t>　　　　　　</a:t>
            </a:r>
            <a:endParaRPr lang="en-US" altLang="ja-JP" sz="2400" b="0" dirty="0">
              <a:latin typeface="+mn-ea"/>
              <a:ea typeface="+mn-ea"/>
            </a:endParaRPr>
          </a:p>
        </p:txBody>
      </p:sp>
      <p:sp>
        <p:nvSpPr>
          <p:cNvPr id="2" name="矢印: 下 1">
            <a:extLst>
              <a:ext uri="{FF2B5EF4-FFF2-40B4-BE49-F238E27FC236}">
                <a16:creationId xmlns:a16="http://schemas.microsoft.com/office/drawing/2014/main" id="{D6BE4FDD-C970-4D42-82F2-2AB360CDBE5C}"/>
              </a:ext>
            </a:extLst>
          </p:cNvPr>
          <p:cNvSpPr/>
          <p:nvPr/>
        </p:nvSpPr>
        <p:spPr>
          <a:xfrm>
            <a:off x="8745415" y="2985477"/>
            <a:ext cx="468923" cy="120872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385883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665BEBB-789F-4126-B172-93A3651796F0}"/>
              </a:ext>
            </a:extLst>
          </p:cNvPr>
          <p:cNvSpPr>
            <a:spLocks noGrp="1"/>
          </p:cNvSpPr>
          <p:nvPr>
            <p:ph type="title"/>
          </p:nvPr>
        </p:nvSpPr>
        <p:spPr/>
        <p:txBody>
          <a:bodyPr/>
          <a:lstStyle/>
          <a:p>
            <a:r>
              <a:rPr kumimoji="1" lang="ja-JP" altLang="en-US" dirty="0"/>
              <a:t>２．事例</a:t>
            </a:r>
          </a:p>
        </p:txBody>
      </p:sp>
    </p:spTree>
    <p:extLst>
      <p:ext uri="{BB962C8B-B14F-4D97-AF65-F5344CB8AC3E}">
        <p14:creationId xmlns:p14="http://schemas.microsoft.com/office/powerpoint/2010/main" val="405074648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84385A1-7907-466F-B4A3-C69B010594EC}"/>
              </a:ext>
            </a:extLst>
          </p:cNvPr>
          <p:cNvSpPr>
            <a:spLocks noGrp="1"/>
          </p:cNvSpPr>
          <p:nvPr>
            <p:ph type="title"/>
          </p:nvPr>
        </p:nvSpPr>
        <p:spPr>
          <a:xfrm>
            <a:off x="549031" y="200567"/>
            <a:ext cx="10515600" cy="1325563"/>
          </a:xfrm>
        </p:spPr>
        <p:txBody>
          <a:bodyPr rtlCol="0"/>
          <a:lstStyle/>
          <a:p>
            <a:pPr algn="l" rtl="0"/>
            <a:r>
              <a:rPr lang="ja-JP" altLang="en-US" dirty="0">
                <a:latin typeface="BIZ UDゴシック" panose="020B0400000000000000" pitchFamily="49" charset="-128"/>
                <a:ea typeface="BIZ UDゴシック" panose="020B0400000000000000" pitchFamily="49" charset="-128"/>
              </a:rPr>
              <a:t>事例１　</a:t>
            </a:r>
          </a:p>
        </p:txBody>
      </p:sp>
      <p:sp>
        <p:nvSpPr>
          <p:cNvPr id="4" name="スライド番号プレースホルダー 3">
            <a:extLst>
              <a:ext uri="{FF2B5EF4-FFF2-40B4-BE49-F238E27FC236}">
                <a16:creationId xmlns:a16="http://schemas.microsoft.com/office/drawing/2014/main" id="{E9A45E72-311B-492D-8FFD-649E1B032082}"/>
              </a:ext>
            </a:extLst>
          </p:cNvPr>
          <p:cNvSpPr>
            <a:spLocks noGrp="1"/>
          </p:cNvSpPr>
          <p:nvPr>
            <p:ph type="sldNum" sz="quarter" idx="11"/>
          </p:nvPr>
        </p:nvSpPr>
        <p:spPr>
          <a:xfrm>
            <a:off x="8610600" y="6356350"/>
            <a:ext cx="2743200" cy="365125"/>
          </a:xfrm>
        </p:spPr>
        <p:txBody>
          <a:bodyPr rtlCol="0"/>
          <a:lstStyle/>
          <a:p>
            <a:pPr rtl="0"/>
            <a:fld id="{19B51A1E-902D-48AF-9020-955120F399B6}" type="slidenum">
              <a:rPr lang="en-ZA" altLang="ja-JP" smtClean="0"/>
              <a:pPr rtl="0"/>
              <a:t>23</a:t>
            </a:fld>
            <a:endParaRPr lang="ja-JP" altLang="en-US" dirty="0"/>
          </a:p>
        </p:txBody>
      </p:sp>
      <p:sp>
        <p:nvSpPr>
          <p:cNvPr id="30" name="テキスト ボックス 29">
            <a:extLst>
              <a:ext uri="{FF2B5EF4-FFF2-40B4-BE49-F238E27FC236}">
                <a16:creationId xmlns:a16="http://schemas.microsoft.com/office/drawing/2014/main" id="{CE40FE00-9228-464E-9ED8-5544A7586583}"/>
              </a:ext>
            </a:extLst>
          </p:cNvPr>
          <p:cNvSpPr txBox="1"/>
          <p:nvPr/>
        </p:nvSpPr>
        <p:spPr>
          <a:xfrm>
            <a:off x="2491154" y="619840"/>
            <a:ext cx="9151815" cy="5262979"/>
          </a:xfrm>
          <a:prstGeom prst="rect">
            <a:avLst/>
          </a:prstGeom>
          <a:noFill/>
        </p:spPr>
        <p:txBody>
          <a:bodyPr wrap="square" rtlCol="0">
            <a:spAutoFit/>
          </a:bodyPr>
          <a:lstStyle/>
          <a:p>
            <a:r>
              <a:rPr kumimoji="1" lang="ja-JP" altLang="en-US" sz="2800" dirty="0">
                <a:latin typeface="BIZ UDゴシック" panose="020B0400000000000000" pitchFamily="49" charset="-128"/>
                <a:ea typeface="BIZ UDゴシック" panose="020B0400000000000000" pitchFamily="49" charset="-128"/>
              </a:rPr>
              <a:t>中１男子、４月に書いた目標には「漢字が書けるようになりたい」とあった。担任の勧めで中１の５月から通級に行っている。</a:t>
            </a:r>
            <a:endParaRPr kumimoji="1" lang="en-US" altLang="ja-JP" sz="2800" dirty="0">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dirty="0">
                <a:latin typeface="BIZ UDゴシック" panose="020B0400000000000000" pitchFamily="49" charset="-128"/>
                <a:ea typeface="BIZ UDゴシック" panose="020B0400000000000000" pitchFamily="49" charset="-128"/>
              </a:rPr>
              <a:t>通級で漢字のスクリーニング検査をすると，小３・４の漢字程度の漢字の半分が読めないことが分かった。遅刻，欠席はない。</a:t>
            </a:r>
            <a:endParaRPr kumimoji="1" lang="en-US" altLang="ja-JP" sz="2800" dirty="0">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dirty="0">
                <a:latin typeface="BIZ UDゴシック" panose="020B0400000000000000" pitchFamily="49" charset="-128"/>
                <a:ea typeface="BIZ UDゴシック" panose="020B0400000000000000" pitchFamily="49" charset="-128"/>
              </a:rPr>
              <a:t>スポーツが得意，友人とのコミュニケーションもとれる。</a:t>
            </a:r>
            <a:endParaRPr kumimoji="1" lang="en-US" altLang="ja-JP" sz="2800" dirty="0">
              <a:latin typeface="BIZ UDゴシック" panose="020B0400000000000000" pitchFamily="49" charset="-128"/>
              <a:ea typeface="BIZ UDゴシック" panose="020B0400000000000000" pitchFamily="49" charset="-128"/>
            </a:endParaRPr>
          </a:p>
          <a:p>
            <a:r>
              <a:rPr kumimoji="1" lang="ja-JP" altLang="en-US" sz="2800" dirty="0">
                <a:latin typeface="BIZ UDゴシック" panose="020B0400000000000000" pitchFamily="49" charset="-128"/>
                <a:ea typeface="BIZ UDゴシック" panose="020B0400000000000000" pitchFamily="49" charset="-128"/>
              </a:rPr>
              <a:t>１月の冬休み明けテストで，全教科の解答用紙が白紙。</a:t>
            </a:r>
            <a:endParaRPr kumimoji="1" lang="en-US" altLang="ja-JP" sz="2800" dirty="0">
              <a:latin typeface="BIZ UDゴシック" panose="020B0400000000000000" pitchFamily="49" charset="-128"/>
              <a:ea typeface="BIZ UDゴシック" panose="020B0400000000000000" pitchFamily="49" charset="-128"/>
            </a:endParaRPr>
          </a:p>
          <a:p>
            <a:r>
              <a:rPr kumimoji="1" lang="ja-JP" altLang="en-US" sz="2800" dirty="0">
                <a:latin typeface="BIZ UDゴシック" panose="020B0400000000000000" pitchFamily="49" charset="-128"/>
                <a:ea typeface="BIZ UDゴシック" panose="020B0400000000000000" pitchFamily="49" charset="-128"/>
              </a:rPr>
              <a:t>２月初旬，担任が理科の授業を見に行くと両手拳を両膝に強く叩きつけ，その後頭を抱えている姿が見られた。</a:t>
            </a:r>
            <a:endParaRPr kumimoji="1" lang="en-US" altLang="ja-JP" sz="2800" dirty="0">
              <a:latin typeface="BIZ UDゴシック" panose="020B0400000000000000" pitchFamily="49" charset="-128"/>
              <a:ea typeface="BIZ UDゴシック" panose="020B0400000000000000" pitchFamily="49" charset="-128"/>
            </a:endParaRPr>
          </a:p>
          <a:p>
            <a:endParaRPr kumimoji="1" lang="en-US" altLang="ja-JP" sz="2800" dirty="0">
              <a:latin typeface="BIZ UDゴシック" panose="020B0400000000000000" pitchFamily="49" charset="-128"/>
              <a:ea typeface="BIZ UDゴシック" panose="020B0400000000000000" pitchFamily="49" charset="-128"/>
            </a:endParaRPr>
          </a:p>
          <a:p>
            <a:endParaRPr kumimoji="1" lang="ja-JP" altLang="en-US" sz="2800" dirty="0">
              <a:latin typeface="BIZ UDゴシック" panose="020B0400000000000000" pitchFamily="49" charset="-128"/>
              <a:ea typeface="BIZ UDゴシック" panose="020B0400000000000000" pitchFamily="49" charset="-128"/>
            </a:endParaRPr>
          </a:p>
        </p:txBody>
      </p:sp>
      <p:pic>
        <p:nvPicPr>
          <p:cNvPr id="3" name="Picture 2" descr="思春期の男子学生のイラスト | かわいいフリー素材集 いらすとや">
            <a:extLst>
              <a:ext uri="{FF2B5EF4-FFF2-40B4-BE49-F238E27FC236}">
                <a16:creationId xmlns:a16="http://schemas.microsoft.com/office/drawing/2014/main" id="{9981E176-8105-4ABA-BEF8-46468D02D5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593" y="2299922"/>
            <a:ext cx="3124902" cy="4146061"/>
          </a:xfrm>
          <a:prstGeom prst="rect">
            <a:avLst/>
          </a:prstGeom>
          <a:noFill/>
          <a:extLst>
            <a:ext uri="{909E8E84-426E-40DD-AFC4-6F175D3DCCD1}">
              <a14:hiddenFill xmlns:a14="http://schemas.microsoft.com/office/drawing/2010/main">
                <a:solidFill>
                  <a:srgbClr val="FFFFFF"/>
                </a:solidFill>
              </a14:hiddenFill>
            </a:ext>
          </a:extLst>
        </p:spPr>
      </p:pic>
      <p:sp>
        <p:nvSpPr>
          <p:cNvPr id="10" name="タイトル 1">
            <a:extLst>
              <a:ext uri="{FF2B5EF4-FFF2-40B4-BE49-F238E27FC236}">
                <a16:creationId xmlns:a16="http://schemas.microsoft.com/office/drawing/2014/main" id="{2E20BF1B-10EC-496B-80B8-6F0E642E76F9}"/>
              </a:ext>
            </a:extLst>
          </p:cNvPr>
          <p:cNvSpPr txBox="1">
            <a:spLocks/>
          </p:cNvSpPr>
          <p:nvPr/>
        </p:nvSpPr>
        <p:spPr>
          <a:xfrm>
            <a:off x="2799125" y="5173070"/>
            <a:ext cx="8265506" cy="1065090"/>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ja-JP" altLang="en-US" sz="3200" b="0" dirty="0">
                <a:latin typeface="+mn-ea"/>
                <a:ea typeface="+mn-ea"/>
              </a:rPr>
              <a:t>▶あなたはこのあとどのように対応しますか？</a:t>
            </a:r>
          </a:p>
        </p:txBody>
      </p:sp>
    </p:spTree>
    <p:extLst>
      <p:ext uri="{BB962C8B-B14F-4D97-AF65-F5344CB8AC3E}">
        <p14:creationId xmlns:p14="http://schemas.microsoft.com/office/powerpoint/2010/main" val="860305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四角形: 角を丸くする 18">
            <a:extLst>
              <a:ext uri="{FF2B5EF4-FFF2-40B4-BE49-F238E27FC236}">
                <a16:creationId xmlns:a16="http://schemas.microsoft.com/office/drawing/2014/main" id="{E0C1E45F-D313-4897-A4EF-BD840B8A9424}"/>
              </a:ext>
            </a:extLst>
          </p:cNvPr>
          <p:cNvSpPr/>
          <p:nvPr/>
        </p:nvSpPr>
        <p:spPr>
          <a:xfrm>
            <a:off x="101600" y="1658381"/>
            <a:ext cx="6080369" cy="3851466"/>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24</a:t>
            </a:fld>
            <a:endParaRPr lang="ja-JP" altLang="en-US" noProof="0"/>
          </a:p>
        </p:txBody>
      </p:sp>
      <p:sp>
        <p:nvSpPr>
          <p:cNvPr id="6" name="タイトル 1">
            <a:extLst>
              <a:ext uri="{FF2B5EF4-FFF2-40B4-BE49-F238E27FC236}">
                <a16:creationId xmlns:a16="http://schemas.microsoft.com/office/drawing/2014/main" id="{86E697C2-1704-442D-867A-3215609EE821}"/>
              </a:ext>
            </a:extLst>
          </p:cNvPr>
          <p:cNvSpPr txBox="1">
            <a:spLocks/>
          </p:cNvSpPr>
          <p:nvPr/>
        </p:nvSpPr>
        <p:spPr>
          <a:xfrm>
            <a:off x="328249" y="446904"/>
            <a:ext cx="6002213" cy="1344338"/>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en-US" altLang="ja-JP" sz="3200" dirty="0">
                <a:latin typeface="+mn-ea"/>
                <a:ea typeface="+mn-ea"/>
              </a:rPr>
              <a:t>TEACCH</a:t>
            </a:r>
            <a:r>
              <a:rPr lang="ja-JP" altLang="en-US" sz="3200" dirty="0">
                <a:latin typeface="+mn-ea"/>
                <a:ea typeface="+mn-ea"/>
              </a:rPr>
              <a:t>の「構造化」で</a:t>
            </a:r>
            <a:endParaRPr lang="en-US" altLang="ja-JP" sz="3200" dirty="0">
              <a:latin typeface="+mn-ea"/>
              <a:ea typeface="+mn-ea"/>
            </a:endParaRPr>
          </a:p>
          <a:p>
            <a:pPr algn="l"/>
            <a:r>
              <a:rPr lang="ja-JP" altLang="en-US" sz="3200" dirty="0">
                <a:latin typeface="+mn-ea"/>
                <a:ea typeface="+mn-ea"/>
              </a:rPr>
              <a:t>コミュニケーション</a:t>
            </a:r>
          </a:p>
        </p:txBody>
      </p:sp>
      <p:sp>
        <p:nvSpPr>
          <p:cNvPr id="10" name="テキスト プレースホルダー 8">
            <a:extLst>
              <a:ext uri="{FF2B5EF4-FFF2-40B4-BE49-F238E27FC236}">
                <a16:creationId xmlns:a16="http://schemas.microsoft.com/office/drawing/2014/main" id="{D8DF68DF-89AF-4769-B322-014CE53D8C2E}"/>
              </a:ext>
            </a:extLst>
          </p:cNvPr>
          <p:cNvSpPr txBox="1">
            <a:spLocks/>
          </p:cNvSpPr>
          <p:nvPr/>
        </p:nvSpPr>
        <p:spPr>
          <a:xfrm>
            <a:off x="187569" y="1949590"/>
            <a:ext cx="6002213" cy="4001106"/>
          </a:xfrm>
          <a:prstGeom prst="rect">
            <a:avLst/>
          </a:prstGeom>
        </p:spPr>
        <p:txBody>
          <a:bodyPr vert="horz" lIns="91440" tIns="45720" rIns="91440" bIns="45720" rtlCol="0">
            <a:normAutofit/>
          </a:bodyPr>
          <a:lstStyle>
            <a:lvl1pPr marL="0" indent="0" algn="ctr" defTabSz="914400" rtl="0" eaLnBrk="1" latinLnBrk="0" hangingPunct="1">
              <a:lnSpc>
                <a:spcPts val="2400"/>
              </a:lnSpc>
              <a:spcBef>
                <a:spcPts val="100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en-US" altLang="ja-JP" sz="2800" dirty="0">
                <a:latin typeface="+mn-ea"/>
                <a:ea typeface="+mn-ea"/>
              </a:rPr>
              <a:t>TEACCH</a:t>
            </a:r>
            <a:r>
              <a:rPr lang="ja-JP" altLang="en-US" sz="2800" dirty="0">
                <a:latin typeface="+mn-ea"/>
                <a:ea typeface="+mn-ea"/>
              </a:rPr>
              <a:t>：</a:t>
            </a:r>
            <a:endParaRPr lang="en-US" altLang="ja-JP" sz="2800" dirty="0">
              <a:latin typeface="+mn-ea"/>
              <a:ea typeface="+mn-ea"/>
            </a:endParaRPr>
          </a:p>
          <a:p>
            <a:pPr algn="l"/>
            <a:r>
              <a:rPr lang="ja-JP" altLang="en-US" sz="2800" dirty="0">
                <a:latin typeface="+mn-ea"/>
                <a:ea typeface="+mn-ea"/>
              </a:rPr>
              <a:t>自閉症児を支援するための</a:t>
            </a:r>
            <a:endParaRPr lang="en-US" altLang="ja-JP" sz="2800" dirty="0">
              <a:latin typeface="+mn-ea"/>
              <a:ea typeface="+mn-ea"/>
            </a:endParaRPr>
          </a:p>
          <a:p>
            <a:pPr algn="l"/>
            <a:r>
              <a:rPr lang="ja-JP" altLang="en-US" sz="2800" dirty="0">
                <a:latin typeface="+mn-ea"/>
                <a:ea typeface="+mn-ea"/>
              </a:rPr>
              <a:t>個別教育プログラムのこと。</a:t>
            </a:r>
            <a:endParaRPr lang="en-US" altLang="ja-JP" sz="2800" dirty="0">
              <a:latin typeface="+mn-ea"/>
              <a:ea typeface="+mn-ea"/>
            </a:endParaRPr>
          </a:p>
          <a:p>
            <a:pPr algn="l"/>
            <a:endParaRPr lang="en-US" altLang="ja-JP" sz="2800" dirty="0">
              <a:latin typeface="+mn-ea"/>
              <a:ea typeface="+mn-ea"/>
            </a:endParaRPr>
          </a:p>
          <a:p>
            <a:pPr algn="l"/>
            <a:r>
              <a:rPr lang="ja-JP" altLang="en-US" sz="2800" dirty="0">
                <a:latin typeface="+mn-ea"/>
                <a:ea typeface="+mn-ea"/>
              </a:rPr>
              <a:t>場所の構造化，時間の構造化など，</a:t>
            </a:r>
            <a:endParaRPr lang="en-US" altLang="ja-JP" sz="2800" dirty="0">
              <a:latin typeface="+mn-ea"/>
              <a:ea typeface="+mn-ea"/>
            </a:endParaRPr>
          </a:p>
          <a:p>
            <a:pPr algn="l"/>
            <a:r>
              <a:rPr lang="ja-JP" altLang="en-US" sz="2800" dirty="0">
                <a:latin typeface="+mn-ea"/>
                <a:ea typeface="+mn-ea"/>
              </a:rPr>
              <a:t>構造化によって</a:t>
            </a:r>
            <a:endParaRPr lang="en-US" altLang="ja-JP" sz="2800" dirty="0">
              <a:latin typeface="+mn-ea"/>
              <a:ea typeface="+mn-ea"/>
            </a:endParaRPr>
          </a:p>
          <a:p>
            <a:pPr algn="l"/>
            <a:r>
              <a:rPr lang="ja-JP" altLang="en-US" sz="2800" dirty="0">
                <a:latin typeface="+mn-ea"/>
                <a:ea typeface="+mn-ea"/>
              </a:rPr>
              <a:t>視覚的に理解しやすい環境を整える。</a:t>
            </a:r>
          </a:p>
        </p:txBody>
      </p:sp>
      <p:pic>
        <p:nvPicPr>
          <p:cNvPr id="3" name="図 2">
            <a:extLst>
              <a:ext uri="{FF2B5EF4-FFF2-40B4-BE49-F238E27FC236}">
                <a16:creationId xmlns:a16="http://schemas.microsoft.com/office/drawing/2014/main" id="{5A12F562-5CA2-412A-8F06-9CC73404C971}"/>
              </a:ext>
            </a:extLst>
          </p:cNvPr>
          <p:cNvPicPr>
            <a:picLocks noChangeAspect="1"/>
          </p:cNvPicPr>
          <p:nvPr/>
        </p:nvPicPr>
        <p:blipFill rotWithShape="1">
          <a:blip r:embed="rId2"/>
          <a:srcRect l="12308" t="8468" r="21139" b="10088"/>
          <a:stretch/>
        </p:blipFill>
        <p:spPr>
          <a:xfrm rot="5400000">
            <a:off x="4918321" y="1357430"/>
            <a:ext cx="8711428" cy="5996568"/>
          </a:xfrm>
          <a:prstGeom prst="rect">
            <a:avLst/>
          </a:prstGeom>
        </p:spPr>
      </p:pic>
    </p:spTree>
    <p:extLst>
      <p:ext uri="{BB962C8B-B14F-4D97-AF65-F5344CB8AC3E}">
        <p14:creationId xmlns:p14="http://schemas.microsoft.com/office/powerpoint/2010/main" val="53270765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091819F-7FD5-47A1-A440-B08AA6BB733D}"/>
              </a:ext>
            </a:extLst>
          </p:cNvPr>
          <p:cNvSpPr>
            <a:spLocks noGrp="1"/>
          </p:cNvSpPr>
          <p:nvPr>
            <p:ph type="title"/>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25</a:t>
            </a:fld>
            <a:endParaRPr lang="ja-JP" altLang="en-US" noProof="0"/>
          </a:p>
        </p:txBody>
      </p:sp>
      <p:sp>
        <p:nvSpPr>
          <p:cNvPr id="9" name="テキスト プレースホルダー 8">
            <a:extLst>
              <a:ext uri="{FF2B5EF4-FFF2-40B4-BE49-F238E27FC236}">
                <a16:creationId xmlns:a16="http://schemas.microsoft.com/office/drawing/2014/main" id="{09C2C49B-4DEF-41D1-806B-F0AF9736C330}"/>
              </a:ext>
            </a:extLst>
          </p:cNvPr>
          <p:cNvSpPr>
            <a:spLocks noGrp="1"/>
          </p:cNvSpPr>
          <p:nvPr>
            <p:ph type="body" sz="quarter" idx="13"/>
          </p:nvPr>
        </p:nvSpPr>
        <p:spPr>
          <a:xfrm>
            <a:off x="9366662" y="1239108"/>
            <a:ext cx="2743200" cy="1600200"/>
          </a:xfrm>
        </p:spPr>
        <p:txBody>
          <a:bodyPr/>
          <a:lstStyle/>
          <a:p>
            <a:endParaRPr kumimoji="1" lang="ja-JP" altLang="en-US" dirty="0"/>
          </a:p>
        </p:txBody>
      </p:sp>
      <p:pic>
        <p:nvPicPr>
          <p:cNvPr id="15" name="図 14" descr="ホワイトボードに書かれた文字&#10;&#10;自動的に生成された説明">
            <a:extLst>
              <a:ext uri="{FF2B5EF4-FFF2-40B4-BE49-F238E27FC236}">
                <a16:creationId xmlns:a16="http://schemas.microsoft.com/office/drawing/2014/main" id="{64D2EC80-CA90-4CB1-87FC-E98574686377}"/>
              </a:ext>
            </a:extLst>
          </p:cNvPr>
          <p:cNvPicPr>
            <a:picLocks noChangeAspect="1"/>
          </p:cNvPicPr>
          <p:nvPr/>
        </p:nvPicPr>
        <p:blipFill>
          <a:blip r:embed="rId2"/>
          <a:stretch>
            <a:fillRect/>
          </a:stretch>
        </p:blipFill>
        <p:spPr>
          <a:xfrm>
            <a:off x="122196" y="521985"/>
            <a:ext cx="3949076" cy="5539585"/>
          </a:xfrm>
          <a:prstGeom prst="rect">
            <a:avLst/>
          </a:prstGeom>
        </p:spPr>
      </p:pic>
      <p:pic>
        <p:nvPicPr>
          <p:cNvPr id="17" name="図 16" descr="ホワイトボードに書かれた文字&#10;&#10;自動的に生成された説明">
            <a:extLst>
              <a:ext uri="{FF2B5EF4-FFF2-40B4-BE49-F238E27FC236}">
                <a16:creationId xmlns:a16="http://schemas.microsoft.com/office/drawing/2014/main" id="{2B6A4B0F-0A7F-4505-8B31-58E441F375EE}"/>
              </a:ext>
            </a:extLst>
          </p:cNvPr>
          <p:cNvPicPr>
            <a:picLocks noChangeAspect="1"/>
          </p:cNvPicPr>
          <p:nvPr/>
        </p:nvPicPr>
        <p:blipFill>
          <a:blip r:embed="rId3"/>
          <a:stretch>
            <a:fillRect/>
          </a:stretch>
        </p:blipFill>
        <p:spPr>
          <a:xfrm>
            <a:off x="4222763" y="521984"/>
            <a:ext cx="3842714" cy="5561431"/>
          </a:xfrm>
          <a:prstGeom prst="rect">
            <a:avLst/>
          </a:prstGeom>
          <a:effectLst>
            <a:glow rad="25400">
              <a:schemeClr val="accent1">
                <a:alpha val="40000"/>
              </a:schemeClr>
            </a:glow>
          </a:effectLst>
        </p:spPr>
      </p:pic>
      <p:pic>
        <p:nvPicPr>
          <p:cNvPr id="19" name="図 18" descr="ホワイトボードに書かれた文字&#10;&#10;自動的に生成された説明">
            <a:extLst>
              <a:ext uri="{FF2B5EF4-FFF2-40B4-BE49-F238E27FC236}">
                <a16:creationId xmlns:a16="http://schemas.microsoft.com/office/drawing/2014/main" id="{A7F16100-C1F8-4AFF-8FFB-DA86A9A01F37}"/>
              </a:ext>
            </a:extLst>
          </p:cNvPr>
          <p:cNvPicPr>
            <a:picLocks noChangeAspect="1"/>
          </p:cNvPicPr>
          <p:nvPr/>
        </p:nvPicPr>
        <p:blipFill>
          <a:blip r:embed="rId4"/>
          <a:stretch>
            <a:fillRect/>
          </a:stretch>
        </p:blipFill>
        <p:spPr>
          <a:xfrm>
            <a:off x="8216968" y="521984"/>
            <a:ext cx="3638970" cy="5607068"/>
          </a:xfrm>
          <a:prstGeom prst="rect">
            <a:avLst/>
          </a:prstGeom>
        </p:spPr>
      </p:pic>
    </p:spTree>
    <p:extLst>
      <p:ext uri="{BB962C8B-B14F-4D97-AF65-F5344CB8AC3E}">
        <p14:creationId xmlns:p14="http://schemas.microsoft.com/office/powerpoint/2010/main" val="3541435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四角形: 角を丸くする 11">
            <a:extLst>
              <a:ext uri="{FF2B5EF4-FFF2-40B4-BE49-F238E27FC236}">
                <a16:creationId xmlns:a16="http://schemas.microsoft.com/office/drawing/2014/main" id="{1564E9D9-E9CD-4ADD-AEE2-C2FF336866F3}"/>
              </a:ext>
            </a:extLst>
          </p:cNvPr>
          <p:cNvSpPr/>
          <p:nvPr/>
        </p:nvSpPr>
        <p:spPr>
          <a:xfrm>
            <a:off x="156307" y="3734532"/>
            <a:ext cx="11762154" cy="1568785"/>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四角形: 角を丸くする 10">
            <a:extLst>
              <a:ext uri="{FF2B5EF4-FFF2-40B4-BE49-F238E27FC236}">
                <a16:creationId xmlns:a16="http://schemas.microsoft.com/office/drawing/2014/main" id="{FF253505-883F-4325-BC3A-E81CDC9C90EC}"/>
              </a:ext>
            </a:extLst>
          </p:cNvPr>
          <p:cNvSpPr/>
          <p:nvPr/>
        </p:nvSpPr>
        <p:spPr>
          <a:xfrm>
            <a:off x="211016" y="243757"/>
            <a:ext cx="11762154" cy="1568785"/>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四角形: 角を丸くする 2">
            <a:extLst>
              <a:ext uri="{FF2B5EF4-FFF2-40B4-BE49-F238E27FC236}">
                <a16:creationId xmlns:a16="http://schemas.microsoft.com/office/drawing/2014/main" id="{08A0A5D1-1011-47A0-ABCE-5E0C4E4C0AB1}"/>
              </a:ext>
            </a:extLst>
          </p:cNvPr>
          <p:cNvSpPr/>
          <p:nvPr/>
        </p:nvSpPr>
        <p:spPr>
          <a:xfrm>
            <a:off x="156307" y="1982709"/>
            <a:ext cx="11762154" cy="1568785"/>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5091819F-7FD5-47A1-A440-B08AA6BB733D}"/>
              </a:ext>
            </a:extLst>
          </p:cNvPr>
          <p:cNvSpPr>
            <a:spLocks noGrp="1"/>
          </p:cNvSpPr>
          <p:nvPr>
            <p:ph type="title"/>
          </p:nvPr>
        </p:nvSpPr>
        <p:spPr>
          <a:xfrm>
            <a:off x="211016" y="1929454"/>
            <a:ext cx="3663462" cy="1221398"/>
          </a:xfrm>
        </p:spPr>
        <p:txBody>
          <a:bodyPr>
            <a:normAutofit fontScale="90000"/>
          </a:bodyPr>
          <a:lstStyle/>
          <a:p>
            <a:pPr algn="l"/>
            <a:r>
              <a:rPr lang="ja-JP" altLang="en-US" sz="2800" dirty="0">
                <a:latin typeface="+mn-ea"/>
                <a:ea typeface="+mn-ea"/>
              </a:rPr>
              <a:t>ソリューション・</a:t>
            </a:r>
            <a:br>
              <a:rPr lang="en-US" altLang="ja-JP" sz="2800" dirty="0">
                <a:latin typeface="+mn-ea"/>
                <a:ea typeface="+mn-ea"/>
              </a:rPr>
            </a:br>
            <a:r>
              <a:rPr lang="ja-JP" altLang="en-US" sz="2800" dirty="0">
                <a:latin typeface="+mn-ea"/>
                <a:ea typeface="+mn-ea"/>
              </a:rPr>
              <a:t>フォーカス・アプローチ</a:t>
            </a:r>
            <a:endParaRPr kumimoji="1" lang="ja-JP" altLang="en-US" sz="2800" dirty="0">
              <a:latin typeface="+mn-ea"/>
              <a:ea typeface="+mn-ea"/>
            </a:endParaRPr>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26</a:t>
            </a:fld>
            <a:endParaRPr lang="ja-JP" altLang="en-US" noProof="0"/>
          </a:p>
        </p:txBody>
      </p:sp>
      <p:sp>
        <p:nvSpPr>
          <p:cNvPr id="9" name="テキスト プレースホルダー 8">
            <a:extLst>
              <a:ext uri="{FF2B5EF4-FFF2-40B4-BE49-F238E27FC236}">
                <a16:creationId xmlns:a16="http://schemas.microsoft.com/office/drawing/2014/main" id="{09C2C49B-4DEF-41D1-806B-F0AF9736C330}"/>
              </a:ext>
            </a:extLst>
          </p:cNvPr>
          <p:cNvSpPr>
            <a:spLocks noGrp="1"/>
          </p:cNvSpPr>
          <p:nvPr>
            <p:ph type="body" sz="quarter" idx="13"/>
          </p:nvPr>
        </p:nvSpPr>
        <p:spPr>
          <a:xfrm>
            <a:off x="3540370" y="2156437"/>
            <a:ext cx="8440614" cy="964404"/>
          </a:xfrm>
        </p:spPr>
        <p:txBody>
          <a:bodyPr>
            <a:normAutofit/>
          </a:bodyPr>
          <a:lstStyle/>
          <a:p>
            <a:pPr algn="l"/>
            <a:r>
              <a:rPr kumimoji="1" lang="ja-JP" altLang="en-US" sz="2000" dirty="0">
                <a:latin typeface="+mn-ea"/>
                <a:ea typeface="+mn-ea"/>
              </a:rPr>
              <a:t>原因の追及を最低限に抑え，これからどうなりたいかを考える。</a:t>
            </a:r>
            <a:endParaRPr kumimoji="1" lang="en-US" altLang="ja-JP" sz="2000" dirty="0">
              <a:latin typeface="+mn-ea"/>
              <a:ea typeface="+mn-ea"/>
            </a:endParaRPr>
          </a:p>
          <a:p>
            <a:pPr algn="l"/>
            <a:r>
              <a:rPr kumimoji="1" lang="ja-JP" altLang="en-US" sz="2000" dirty="0">
                <a:latin typeface="+mn-ea"/>
                <a:ea typeface="+mn-ea"/>
              </a:rPr>
              <a:t>未来に働きかける心理療法。</a:t>
            </a:r>
          </a:p>
        </p:txBody>
      </p:sp>
      <p:sp>
        <p:nvSpPr>
          <p:cNvPr id="5" name="タイトル 1">
            <a:extLst>
              <a:ext uri="{FF2B5EF4-FFF2-40B4-BE49-F238E27FC236}">
                <a16:creationId xmlns:a16="http://schemas.microsoft.com/office/drawing/2014/main" id="{AFB1F3EB-BDC8-48F4-ACBC-CB65D39C9CFD}"/>
              </a:ext>
            </a:extLst>
          </p:cNvPr>
          <p:cNvSpPr txBox="1">
            <a:spLocks/>
          </p:cNvSpPr>
          <p:nvPr/>
        </p:nvSpPr>
        <p:spPr>
          <a:xfrm>
            <a:off x="211016" y="3681167"/>
            <a:ext cx="3663462" cy="910947"/>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ja-JP" altLang="en-US" sz="2800" dirty="0">
                <a:latin typeface="+mn-ea"/>
                <a:ea typeface="+mn-ea"/>
              </a:rPr>
              <a:t>アンダードック効果</a:t>
            </a:r>
          </a:p>
        </p:txBody>
      </p:sp>
      <p:sp>
        <p:nvSpPr>
          <p:cNvPr id="6" name="タイトル 1">
            <a:extLst>
              <a:ext uri="{FF2B5EF4-FFF2-40B4-BE49-F238E27FC236}">
                <a16:creationId xmlns:a16="http://schemas.microsoft.com/office/drawing/2014/main" id="{86E697C2-1704-442D-867A-3215609EE821}"/>
              </a:ext>
            </a:extLst>
          </p:cNvPr>
          <p:cNvSpPr txBox="1">
            <a:spLocks/>
          </p:cNvSpPr>
          <p:nvPr/>
        </p:nvSpPr>
        <p:spPr>
          <a:xfrm>
            <a:off x="211016" y="259079"/>
            <a:ext cx="3663462" cy="840089"/>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ja-JP" altLang="en-US" sz="2400" dirty="0">
                <a:latin typeface="+mn-ea"/>
                <a:ea typeface="+mn-ea"/>
              </a:rPr>
              <a:t>クエスチョンテクニック</a:t>
            </a:r>
          </a:p>
        </p:txBody>
      </p:sp>
      <p:sp>
        <p:nvSpPr>
          <p:cNvPr id="8" name="テキスト プレースホルダー 8">
            <a:extLst>
              <a:ext uri="{FF2B5EF4-FFF2-40B4-BE49-F238E27FC236}">
                <a16:creationId xmlns:a16="http://schemas.microsoft.com/office/drawing/2014/main" id="{EDE57CDB-83D3-407F-B973-13B905BCCA36}"/>
              </a:ext>
            </a:extLst>
          </p:cNvPr>
          <p:cNvSpPr txBox="1">
            <a:spLocks/>
          </p:cNvSpPr>
          <p:nvPr/>
        </p:nvSpPr>
        <p:spPr>
          <a:xfrm>
            <a:off x="3477847" y="3843353"/>
            <a:ext cx="8440614" cy="1457568"/>
          </a:xfrm>
          <a:prstGeom prst="rect">
            <a:avLst/>
          </a:prstGeom>
        </p:spPr>
        <p:txBody>
          <a:bodyPr vert="horz" lIns="91440" tIns="45720" rIns="91440" bIns="45720" rtlCol="0">
            <a:normAutofit/>
          </a:bodyPr>
          <a:lstStyle>
            <a:lvl1pPr marL="0" indent="0" algn="ctr" defTabSz="914400" rtl="0" eaLnBrk="1" latinLnBrk="0" hangingPunct="1">
              <a:lnSpc>
                <a:spcPts val="2400"/>
              </a:lnSpc>
              <a:spcBef>
                <a:spcPts val="100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sz="2000" dirty="0">
                <a:latin typeface="+mn-ea"/>
                <a:ea typeface="+mn-ea"/>
              </a:rPr>
              <a:t>弱み，苦手をさらけ出して打診する。周囲も必要としていることを伝える。難度が高いものであれば，どのようなことでサポートするか伝える。</a:t>
            </a:r>
            <a:endParaRPr lang="en-US" altLang="ja-JP" sz="2000" dirty="0">
              <a:latin typeface="+mn-ea"/>
              <a:ea typeface="+mn-ea"/>
            </a:endParaRPr>
          </a:p>
          <a:p>
            <a:pPr algn="l"/>
            <a:r>
              <a:rPr lang="ja-JP" altLang="en-US" sz="2000" dirty="0">
                <a:latin typeface="+mn-ea"/>
                <a:ea typeface="+mn-ea"/>
              </a:rPr>
              <a:t>あくまでも「お願い」であり，失敗してもいいし，責任を感じすぎないように。</a:t>
            </a:r>
          </a:p>
        </p:txBody>
      </p:sp>
      <p:sp>
        <p:nvSpPr>
          <p:cNvPr id="10" name="テキスト プレースホルダー 8">
            <a:extLst>
              <a:ext uri="{FF2B5EF4-FFF2-40B4-BE49-F238E27FC236}">
                <a16:creationId xmlns:a16="http://schemas.microsoft.com/office/drawing/2014/main" id="{D8DF68DF-89AF-4769-B322-014CE53D8C2E}"/>
              </a:ext>
            </a:extLst>
          </p:cNvPr>
          <p:cNvSpPr txBox="1">
            <a:spLocks/>
          </p:cNvSpPr>
          <p:nvPr/>
        </p:nvSpPr>
        <p:spPr>
          <a:xfrm>
            <a:off x="3540370" y="441875"/>
            <a:ext cx="8440614" cy="1457568"/>
          </a:xfrm>
          <a:prstGeom prst="rect">
            <a:avLst/>
          </a:prstGeom>
        </p:spPr>
        <p:txBody>
          <a:bodyPr vert="horz" lIns="91440" tIns="45720" rIns="91440" bIns="45720" rtlCol="0">
            <a:normAutofit/>
          </a:bodyPr>
          <a:lstStyle>
            <a:lvl1pPr marL="0" indent="0" algn="ctr" defTabSz="914400" rtl="0" eaLnBrk="1" latinLnBrk="0" hangingPunct="1">
              <a:lnSpc>
                <a:spcPts val="2400"/>
              </a:lnSpc>
              <a:spcBef>
                <a:spcPts val="100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sz="2000" dirty="0">
                <a:latin typeface="+mn-ea"/>
                <a:ea typeface="+mn-ea"/>
              </a:rPr>
              <a:t>「なぜ呼び出されたと思うか」→話せたら，褒めたり，感謝を伝える</a:t>
            </a:r>
            <a:endParaRPr lang="en-US" altLang="ja-JP" sz="2000" dirty="0">
              <a:latin typeface="+mn-ea"/>
              <a:ea typeface="+mn-ea"/>
            </a:endParaRPr>
          </a:p>
          <a:p>
            <a:pPr algn="l"/>
            <a:r>
              <a:rPr lang="ja-JP" altLang="en-US" sz="2000" dirty="0">
                <a:latin typeface="+mn-ea"/>
                <a:ea typeface="+mn-ea"/>
              </a:rPr>
              <a:t>話さないといけないことを印象付ける。黙っていれば終わる指導はしない。</a:t>
            </a:r>
            <a:endParaRPr lang="en-US" altLang="ja-JP" sz="2000" dirty="0">
              <a:latin typeface="+mn-ea"/>
              <a:ea typeface="+mn-ea"/>
            </a:endParaRPr>
          </a:p>
          <a:p>
            <a:pPr algn="l"/>
            <a:r>
              <a:rPr lang="ja-JP" altLang="en-US" sz="2000" dirty="0">
                <a:latin typeface="+mn-ea"/>
                <a:ea typeface="+mn-ea"/>
              </a:rPr>
              <a:t>「わかりません」も言わせる。</a:t>
            </a:r>
          </a:p>
        </p:txBody>
      </p:sp>
    </p:spTree>
    <p:extLst>
      <p:ext uri="{BB962C8B-B14F-4D97-AF65-F5344CB8AC3E}">
        <p14:creationId xmlns:p14="http://schemas.microsoft.com/office/powerpoint/2010/main" val="399749304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091819F-7FD5-47A1-A440-B08AA6BB733D}"/>
              </a:ext>
            </a:extLst>
          </p:cNvPr>
          <p:cNvSpPr>
            <a:spLocks noGrp="1"/>
          </p:cNvSpPr>
          <p:nvPr>
            <p:ph type="title"/>
          </p:nvPr>
        </p:nvSpPr>
        <p:spPr>
          <a:xfrm>
            <a:off x="515083" y="326049"/>
            <a:ext cx="1951892" cy="1065090"/>
          </a:xfrm>
        </p:spPr>
        <p:txBody>
          <a:bodyPr/>
          <a:lstStyle/>
          <a:p>
            <a:pPr algn="l"/>
            <a:r>
              <a:rPr kumimoji="1" lang="ja-JP" altLang="en-US" dirty="0">
                <a:latin typeface="+mn-ea"/>
                <a:ea typeface="+mn-ea"/>
              </a:rPr>
              <a:t>事例２</a:t>
            </a:r>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27</a:t>
            </a:fld>
            <a:endParaRPr lang="ja-JP" altLang="en-US" noProof="0"/>
          </a:p>
        </p:txBody>
      </p:sp>
      <p:sp>
        <p:nvSpPr>
          <p:cNvPr id="9" name="テキスト プレースホルダー 8">
            <a:extLst>
              <a:ext uri="{FF2B5EF4-FFF2-40B4-BE49-F238E27FC236}">
                <a16:creationId xmlns:a16="http://schemas.microsoft.com/office/drawing/2014/main" id="{09C2C49B-4DEF-41D1-806B-F0AF9736C330}"/>
              </a:ext>
            </a:extLst>
          </p:cNvPr>
          <p:cNvSpPr>
            <a:spLocks noGrp="1"/>
          </p:cNvSpPr>
          <p:nvPr>
            <p:ph type="body" sz="quarter" idx="13"/>
          </p:nvPr>
        </p:nvSpPr>
        <p:spPr>
          <a:xfrm>
            <a:off x="515083" y="1450731"/>
            <a:ext cx="5721594" cy="3668345"/>
          </a:xfrm>
        </p:spPr>
        <p:txBody>
          <a:bodyPr>
            <a:normAutofit/>
          </a:bodyPr>
          <a:lstStyle/>
          <a:p>
            <a:pPr algn="l"/>
            <a:r>
              <a:rPr kumimoji="1" lang="ja-JP" altLang="en-US" sz="2400" dirty="0">
                <a:latin typeface="+mn-ea"/>
                <a:ea typeface="+mn-ea"/>
              </a:rPr>
              <a:t>中１の２月中旬の昼休み終了時，</a:t>
            </a:r>
            <a:endParaRPr kumimoji="1" lang="en-US" altLang="ja-JP" sz="2400" dirty="0">
              <a:latin typeface="+mn-ea"/>
              <a:ea typeface="+mn-ea"/>
            </a:endParaRPr>
          </a:p>
          <a:p>
            <a:pPr algn="l"/>
            <a:r>
              <a:rPr kumimoji="1" lang="ja-JP" altLang="en-US" sz="2400" dirty="0">
                <a:latin typeface="+mn-ea"/>
                <a:ea typeface="+mn-ea"/>
              </a:rPr>
              <a:t>下駄箱前のすのこの上を下靴を脱がずに</a:t>
            </a:r>
            <a:endParaRPr kumimoji="1" lang="en-US" altLang="ja-JP" sz="2400" dirty="0">
              <a:latin typeface="+mn-ea"/>
              <a:ea typeface="+mn-ea"/>
            </a:endParaRPr>
          </a:p>
          <a:p>
            <a:pPr algn="l"/>
            <a:r>
              <a:rPr kumimoji="1" lang="ja-JP" altLang="en-US" sz="2400" dirty="0">
                <a:latin typeface="+mn-ea"/>
                <a:ea typeface="+mn-ea"/>
              </a:rPr>
              <a:t>そのまま歩いている生徒がいること</a:t>
            </a:r>
            <a:r>
              <a:rPr lang="ja-JP" altLang="en-US" sz="2400" dirty="0">
                <a:latin typeface="+mn-ea"/>
                <a:ea typeface="+mn-ea"/>
              </a:rPr>
              <a:t>を</a:t>
            </a:r>
            <a:endParaRPr lang="en-US" altLang="ja-JP" sz="2400" dirty="0">
              <a:latin typeface="+mn-ea"/>
              <a:ea typeface="+mn-ea"/>
            </a:endParaRPr>
          </a:p>
          <a:p>
            <a:pPr algn="l"/>
            <a:r>
              <a:rPr kumimoji="1" lang="ja-JP" altLang="en-US" sz="2400" dirty="0">
                <a:latin typeface="+mn-ea"/>
                <a:ea typeface="+mn-ea"/>
              </a:rPr>
              <a:t>他学年の教員が発見し，その場で指導。</a:t>
            </a:r>
            <a:endParaRPr kumimoji="1" lang="en-US" altLang="ja-JP" sz="2400" dirty="0">
              <a:latin typeface="+mn-ea"/>
              <a:ea typeface="+mn-ea"/>
            </a:endParaRPr>
          </a:p>
          <a:p>
            <a:pPr algn="l"/>
            <a:r>
              <a:rPr lang="ja-JP" altLang="en-US" sz="2400" dirty="0">
                <a:latin typeface="+mn-ea"/>
                <a:ea typeface="+mn-ea"/>
              </a:rPr>
              <a:t>日頃からそのような生徒が若干名いる為，</a:t>
            </a:r>
            <a:endParaRPr kumimoji="1" lang="en-US" altLang="ja-JP" sz="2400" dirty="0">
              <a:latin typeface="+mn-ea"/>
              <a:ea typeface="+mn-ea"/>
            </a:endParaRPr>
          </a:p>
          <a:p>
            <a:pPr algn="l"/>
            <a:r>
              <a:rPr kumimoji="1" lang="ja-JP" altLang="en-US" sz="2400" dirty="0">
                <a:latin typeface="+mn-ea"/>
                <a:ea typeface="+mn-ea"/>
              </a:rPr>
              <a:t>担任が各クラスで全体指導を行った。</a:t>
            </a:r>
            <a:endParaRPr kumimoji="1" lang="en-US" altLang="ja-JP" sz="2400" dirty="0">
              <a:latin typeface="+mn-ea"/>
              <a:ea typeface="+mn-ea"/>
            </a:endParaRPr>
          </a:p>
          <a:p>
            <a:pPr algn="l"/>
            <a:r>
              <a:rPr kumimoji="1" lang="ja-JP" altLang="en-US" sz="2400" dirty="0">
                <a:latin typeface="+mn-ea"/>
                <a:ea typeface="+mn-ea"/>
              </a:rPr>
              <a:t>翌日の放課後，下駄箱前を見にいくと，</a:t>
            </a:r>
            <a:endParaRPr kumimoji="1" lang="en-US" altLang="ja-JP" sz="2400" dirty="0">
              <a:latin typeface="+mn-ea"/>
              <a:ea typeface="+mn-ea"/>
            </a:endParaRPr>
          </a:p>
          <a:p>
            <a:pPr algn="l"/>
            <a:r>
              <a:rPr kumimoji="1" lang="ja-JP" altLang="en-US" sz="2400" dirty="0">
                <a:latin typeface="+mn-ea"/>
                <a:ea typeface="+mn-ea"/>
              </a:rPr>
              <a:t>床の緑の部分には砂が大量にあった。</a:t>
            </a:r>
          </a:p>
        </p:txBody>
      </p:sp>
      <p:pic>
        <p:nvPicPr>
          <p:cNvPr id="7" name="図 6" descr="屋内, 図書館, テーブル, 座る が含まれている画像&#10;&#10;自動的に生成された説明">
            <a:extLst>
              <a:ext uri="{FF2B5EF4-FFF2-40B4-BE49-F238E27FC236}">
                <a16:creationId xmlns:a16="http://schemas.microsoft.com/office/drawing/2014/main" id="{4413CE6E-BC38-4F55-944D-E9C40235D553}"/>
              </a:ext>
            </a:extLst>
          </p:cNvPr>
          <p:cNvPicPr>
            <a:picLocks noChangeAspect="1"/>
          </p:cNvPicPr>
          <p:nvPr/>
        </p:nvPicPr>
        <p:blipFill rotWithShape="1">
          <a:blip r:embed="rId2"/>
          <a:srcRect l="10423" t="9694" r="9347" b="-1"/>
          <a:stretch/>
        </p:blipFill>
        <p:spPr>
          <a:xfrm>
            <a:off x="6133126" y="1551354"/>
            <a:ext cx="5634893" cy="3567722"/>
          </a:xfrm>
          <a:prstGeom prst="rect">
            <a:avLst/>
          </a:prstGeom>
        </p:spPr>
      </p:pic>
      <p:sp>
        <p:nvSpPr>
          <p:cNvPr id="10" name="タイトル 1">
            <a:extLst>
              <a:ext uri="{FF2B5EF4-FFF2-40B4-BE49-F238E27FC236}">
                <a16:creationId xmlns:a16="http://schemas.microsoft.com/office/drawing/2014/main" id="{EAFC9F54-E1BB-4D54-91A4-FAC2C64016B0}"/>
              </a:ext>
            </a:extLst>
          </p:cNvPr>
          <p:cNvSpPr txBox="1">
            <a:spLocks/>
          </p:cNvSpPr>
          <p:nvPr/>
        </p:nvSpPr>
        <p:spPr>
          <a:xfrm>
            <a:off x="515083" y="4874724"/>
            <a:ext cx="7021007" cy="1065090"/>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ja-JP" altLang="en-US" sz="3200" b="0" dirty="0">
                <a:latin typeface="+mn-ea"/>
                <a:ea typeface="+mn-ea"/>
              </a:rPr>
              <a:t>▶あなたは、どのように指導しますか？</a:t>
            </a:r>
          </a:p>
        </p:txBody>
      </p:sp>
      <p:pic>
        <p:nvPicPr>
          <p:cNvPr id="2052" name="Picture 4" descr="スニーカーのイラスト（靴） | かわいいフリー素材集 いらすとや">
            <a:extLst>
              <a:ext uri="{FF2B5EF4-FFF2-40B4-BE49-F238E27FC236}">
                <a16:creationId xmlns:a16="http://schemas.microsoft.com/office/drawing/2014/main" id="{054207C3-4A42-4E10-89B1-E9262434DB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2786" y="885084"/>
            <a:ext cx="1013122" cy="8172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69666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四角形: 角を丸くする 11">
            <a:extLst>
              <a:ext uri="{FF2B5EF4-FFF2-40B4-BE49-F238E27FC236}">
                <a16:creationId xmlns:a16="http://schemas.microsoft.com/office/drawing/2014/main" id="{2C115F5A-B013-4A6E-96E7-2AC48F7AB778}"/>
              </a:ext>
            </a:extLst>
          </p:cNvPr>
          <p:cNvSpPr/>
          <p:nvPr/>
        </p:nvSpPr>
        <p:spPr>
          <a:xfrm>
            <a:off x="181949" y="1666757"/>
            <a:ext cx="11762154" cy="1784904"/>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四角形: 角を丸くする 10">
            <a:extLst>
              <a:ext uri="{FF2B5EF4-FFF2-40B4-BE49-F238E27FC236}">
                <a16:creationId xmlns:a16="http://schemas.microsoft.com/office/drawing/2014/main" id="{85F2471B-8012-49D5-BD90-108EE9F75C60}"/>
              </a:ext>
            </a:extLst>
          </p:cNvPr>
          <p:cNvSpPr/>
          <p:nvPr/>
        </p:nvSpPr>
        <p:spPr>
          <a:xfrm>
            <a:off x="211016" y="362656"/>
            <a:ext cx="11762154" cy="1006113"/>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四角形: 角を丸くする 12">
            <a:extLst>
              <a:ext uri="{FF2B5EF4-FFF2-40B4-BE49-F238E27FC236}">
                <a16:creationId xmlns:a16="http://schemas.microsoft.com/office/drawing/2014/main" id="{AF1E41D3-27C1-4144-9661-5A7A3B0EA0F5}"/>
              </a:ext>
            </a:extLst>
          </p:cNvPr>
          <p:cNvSpPr/>
          <p:nvPr/>
        </p:nvSpPr>
        <p:spPr>
          <a:xfrm>
            <a:off x="181949" y="3836215"/>
            <a:ext cx="11762154" cy="1674756"/>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5091819F-7FD5-47A1-A440-B08AA6BB733D}"/>
              </a:ext>
            </a:extLst>
          </p:cNvPr>
          <p:cNvSpPr>
            <a:spLocks noGrp="1"/>
          </p:cNvSpPr>
          <p:nvPr>
            <p:ph type="title"/>
          </p:nvPr>
        </p:nvSpPr>
        <p:spPr>
          <a:xfrm>
            <a:off x="181949" y="295411"/>
            <a:ext cx="3227755" cy="1182321"/>
          </a:xfrm>
        </p:spPr>
        <p:txBody>
          <a:bodyPr>
            <a:normAutofit/>
          </a:bodyPr>
          <a:lstStyle/>
          <a:p>
            <a:pPr algn="l"/>
            <a:r>
              <a:rPr kumimoji="1" lang="ja-JP" altLang="en-US" sz="2800" dirty="0">
                <a:latin typeface="+mn-ea"/>
                <a:ea typeface="+mn-ea"/>
              </a:rPr>
              <a:t>ピークエンドの法則</a:t>
            </a:r>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28</a:t>
            </a:fld>
            <a:endParaRPr lang="ja-JP" altLang="en-US" noProof="0"/>
          </a:p>
        </p:txBody>
      </p:sp>
      <p:sp>
        <p:nvSpPr>
          <p:cNvPr id="9" name="テキスト プレースホルダー 8">
            <a:extLst>
              <a:ext uri="{FF2B5EF4-FFF2-40B4-BE49-F238E27FC236}">
                <a16:creationId xmlns:a16="http://schemas.microsoft.com/office/drawing/2014/main" id="{09C2C49B-4DEF-41D1-806B-F0AF9736C330}"/>
              </a:ext>
            </a:extLst>
          </p:cNvPr>
          <p:cNvSpPr>
            <a:spLocks noGrp="1"/>
          </p:cNvSpPr>
          <p:nvPr>
            <p:ph type="body" sz="quarter" idx="13"/>
          </p:nvPr>
        </p:nvSpPr>
        <p:spPr>
          <a:xfrm>
            <a:off x="3575540" y="1756120"/>
            <a:ext cx="8511687" cy="1872329"/>
          </a:xfrm>
        </p:spPr>
        <p:txBody>
          <a:bodyPr>
            <a:normAutofit/>
          </a:bodyPr>
          <a:lstStyle/>
          <a:p>
            <a:pPr algn="l"/>
            <a:r>
              <a:rPr lang="ja-JP" altLang="en-US" sz="2400" i="0" dirty="0">
                <a:solidFill>
                  <a:srgbClr val="202124"/>
                </a:solidFill>
                <a:effectLst/>
                <a:latin typeface="+mn-ea"/>
                <a:ea typeface="+mn-ea"/>
              </a:rPr>
              <a:t>建物の窓が壊れているのを放置すると、それが「誰も当該地域に対し関心を払っていない」というサインとなり、犯罪を起こしやすい環境を作り出す。 ゴミのポイ捨てなどの軽犯罪が起きるようになる。 住民のモラルが低下して、地域の振興、安全確保に協力しなくなる。 それがさらに環境を悪化させる。</a:t>
            </a:r>
            <a:endParaRPr kumimoji="1" lang="ja-JP" altLang="en-US" sz="2400" dirty="0">
              <a:latin typeface="+mn-ea"/>
              <a:ea typeface="+mn-ea"/>
            </a:endParaRPr>
          </a:p>
        </p:txBody>
      </p:sp>
      <p:sp>
        <p:nvSpPr>
          <p:cNvPr id="6" name="タイトル 1">
            <a:extLst>
              <a:ext uri="{FF2B5EF4-FFF2-40B4-BE49-F238E27FC236}">
                <a16:creationId xmlns:a16="http://schemas.microsoft.com/office/drawing/2014/main" id="{C4837E30-4001-410A-9A14-9B59C195FAA0}"/>
              </a:ext>
            </a:extLst>
          </p:cNvPr>
          <p:cNvSpPr txBox="1">
            <a:spLocks/>
          </p:cNvSpPr>
          <p:nvPr/>
        </p:nvSpPr>
        <p:spPr>
          <a:xfrm>
            <a:off x="231524" y="2169883"/>
            <a:ext cx="3393591" cy="623148"/>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ja-JP" altLang="en-US" sz="2400" dirty="0">
                <a:latin typeface="+mn-ea"/>
                <a:ea typeface="+mn-ea"/>
              </a:rPr>
              <a:t>割れ窓理論のデメリット</a:t>
            </a:r>
          </a:p>
        </p:txBody>
      </p:sp>
      <p:sp>
        <p:nvSpPr>
          <p:cNvPr id="7" name="テキスト プレースホルダー 8">
            <a:extLst>
              <a:ext uri="{FF2B5EF4-FFF2-40B4-BE49-F238E27FC236}">
                <a16:creationId xmlns:a16="http://schemas.microsoft.com/office/drawing/2014/main" id="{34F0E656-8C08-4BAE-A3ED-9C2711D511A6}"/>
              </a:ext>
            </a:extLst>
          </p:cNvPr>
          <p:cNvSpPr txBox="1">
            <a:spLocks/>
          </p:cNvSpPr>
          <p:nvPr/>
        </p:nvSpPr>
        <p:spPr>
          <a:xfrm>
            <a:off x="3575540" y="718770"/>
            <a:ext cx="8003686" cy="623148"/>
          </a:xfrm>
          <a:prstGeom prst="rect">
            <a:avLst/>
          </a:prstGeom>
        </p:spPr>
        <p:txBody>
          <a:bodyPr vert="horz" lIns="91440" tIns="45720" rIns="91440" bIns="45720" rtlCol="0">
            <a:normAutofit/>
          </a:bodyPr>
          <a:lstStyle>
            <a:lvl1pPr marL="0" indent="0" algn="ctr" defTabSz="914400" rtl="0" eaLnBrk="1" latinLnBrk="0" hangingPunct="1">
              <a:lnSpc>
                <a:spcPts val="2400"/>
              </a:lnSpc>
              <a:spcBef>
                <a:spcPts val="100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sz="2400" dirty="0">
                <a:latin typeface="+mn-ea"/>
                <a:ea typeface="+mn-ea"/>
              </a:rPr>
              <a:t>最後に抱いた感情や，人の印象が強く残る法則のこと</a:t>
            </a:r>
          </a:p>
        </p:txBody>
      </p:sp>
      <p:sp>
        <p:nvSpPr>
          <p:cNvPr id="8" name="テキスト プレースホルダー 8">
            <a:extLst>
              <a:ext uri="{FF2B5EF4-FFF2-40B4-BE49-F238E27FC236}">
                <a16:creationId xmlns:a16="http://schemas.microsoft.com/office/drawing/2014/main" id="{4A1352FB-0F49-4A7D-BE3C-DF36AFD04246}"/>
              </a:ext>
            </a:extLst>
          </p:cNvPr>
          <p:cNvSpPr txBox="1">
            <a:spLocks/>
          </p:cNvSpPr>
          <p:nvPr/>
        </p:nvSpPr>
        <p:spPr>
          <a:xfrm>
            <a:off x="3575540" y="3946470"/>
            <a:ext cx="8511687" cy="1872329"/>
          </a:xfrm>
          <a:prstGeom prst="rect">
            <a:avLst/>
          </a:prstGeom>
        </p:spPr>
        <p:txBody>
          <a:bodyPr vert="horz" lIns="91440" tIns="45720" rIns="91440" bIns="45720" rtlCol="0">
            <a:normAutofit/>
          </a:bodyPr>
          <a:lstStyle>
            <a:lvl1pPr marL="0" indent="0" algn="ctr" defTabSz="914400" rtl="0" eaLnBrk="1" latinLnBrk="0" hangingPunct="1">
              <a:lnSpc>
                <a:spcPts val="2400"/>
              </a:lnSpc>
              <a:spcBef>
                <a:spcPts val="100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sz="2400" dirty="0">
                <a:latin typeface="+mn-ea"/>
                <a:ea typeface="+mn-ea"/>
              </a:rPr>
              <a:t>「こんなことは，できないよね」と言われると，「やろう！」とする意欲づけられる心理作用。</a:t>
            </a:r>
            <a:endParaRPr lang="en-US" altLang="ja-JP" sz="2400" dirty="0">
              <a:latin typeface="+mn-ea"/>
              <a:ea typeface="+mn-ea"/>
            </a:endParaRPr>
          </a:p>
          <a:p>
            <a:pPr algn="l"/>
            <a:r>
              <a:rPr lang="ja-JP" altLang="en-US" sz="2400" dirty="0">
                <a:latin typeface="+mn-ea"/>
                <a:ea typeface="+mn-ea"/>
              </a:rPr>
              <a:t>「まだ難しいから，〇〇までできたら十分」などと揺さぶりをかける。</a:t>
            </a:r>
          </a:p>
        </p:txBody>
      </p:sp>
      <p:sp>
        <p:nvSpPr>
          <p:cNvPr id="10" name="タイトル 1">
            <a:extLst>
              <a:ext uri="{FF2B5EF4-FFF2-40B4-BE49-F238E27FC236}">
                <a16:creationId xmlns:a16="http://schemas.microsoft.com/office/drawing/2014/main" id="{B7D49CBB-1FF3-495E-9D1E-B2D4626E72D0}"/>
              </a:ext>
            </a:extLst>
          </p:cNvPr>
          <p:cNvSpPr txBox="1">
            <a:spLocks/>
          </p:cNvSpPr>
          <p:nvPr/>
        </p:nvSpPr>
        <p:spPr>
          <a:xfrm>
            <a:off x="466168" y="4064970"/>
            <a:ext cx="2962767" cy="92660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ja-JP" altLang="en-US" sz="2800" dirty="0">
                <a:latin typeface="+mn-ea"/>
                <a:ea typeface="+mn-ea"/>
              </a:rPr>
              <a:t>心理リアクタンス</a:t>
            </a:r>
          </a:p>
        </p:txBody>
      </p:sp>
    </p:spTree>
    <p:extLst>
      <p:ext uri="{BB962C8B-B14F-4D97-AF65-F5344CB8AC3E}">
        <p14:creationId xmlns:p14="http://schemas.microsoft.com/office/powerpoint/2010/main" val="117064388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四角形: 角を丸くする 9">
            <a:extLst>
              <a:ext uri="{FF2B5EF4-FFF2-40B4-BE49-F238E27FC236}">
                <a16:creationId xmlns:a16="http://schemas.microsoft.com/office/drawing/2014/main" id="{66B9E266-6E49-41E1-B725-B7945EF68604}"/>
              </a:ext>
            </a:extLst>
          </p:cNvPr>
          <p:cNvSpPr/>
          <p:nvPr/>
        </p:nvSpPr>
        <p:spPr>
          <a:xfrm>
            <a:off x="214923" y="1706348"/>
            <a:ext cx="11762154" cy="1472344"/>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四角形: 角を丸くする 10">
            <a:extLst>
              <a:ext uri="{FF2B5EF4-FFF2-40B4-BE49-F238E27FC236}">
                <a16:creationId xmlns:a16="http://schemas.microsoft.com/office/drawing/2014/main" id="{CDEA9FBA-39F8-42A5-8B5A-EFFA17FD4725}"/>
              </a:ext>
            </a:extLst>
          </p:cNvPr>
          <p:cNvSpPr/>
          <p:nvPr/>
        </p:nvSpPr>
        <p:spPr>
          <a:xfrm>
            <a:off x="148491" y="3747130"/>
            <a:ext cx="11762154" cy="1472344"/>
          </a:xfrm>
          <a:prstGeom prst="roundRect">
            <a:avLst/>
          </a:pr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5091819F-7FD5-47A1-A440-B08AA6BB733D}"/>
              </a:ext>
            </a:extLst>
          </p:cNvPr>
          <p:cNvSpPr>
            <a:spLocks noGrp="1"/>
          </p:cNvSpPr>
          <p:nvPr>
            <p:ph type="title"/>
          </p:nvPr>
        </p:nvSpPr>
        <p:spPr>
          <a:xfrm>
            <a:off x="421296" y="1943279"/>
            <a:ext cx="2897554" cy="926604"/>
          </a:xfrm>
        </p:spPr>
        <p:txBody>
          <a:bodyPr>
            <a:normAutofit/>
          </a:bodyPr>
          <a:lstStyle/>
          <a:p>
            <a:pPr algn="l"/>
            <a:r>
              <a:rPr lang="ja-JP" altLang="en-US" sz="3200" dirty="0">
                <a:latin typeface="+mn-ea"/>
                <a:ea typeface="+mn-ea"/>
              </a:rPr>
              <a:t>リラックス効果</a:t>
            </a:r>
            <a:endParaRPr kumimoji="1" lang="ja-JP" altLang="en-US" sz="3200" dirty="0">
              <a:latin typeface="+mn-ea"/>
              <a:ea typeface="+mn-ea"/>
            </a:endParaRPr>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29</a:t>
            </a:fld>
            <a:endParaRPr lang="ja-JP" altLang="en-US" noProof="0"/>
          </a:p>
        </p:txBody>
      </p:sp>
      <p:sp>
        <p:nvSpPr>
          <p:cNvPr id="9" name="テキスト プレースホルダー 8">
            <a:extLst>
              <a:ext uri="{FF2B5EF4-FFF2-40B4-BE49-F238E27FC236}">
                <a16:creationId xmlns:a16="http://schemas.microsoft.com/office/drawing/2014/main" id="{09C2C49B-4DEF-41D1-806B-F0AF9736C330}"/>
              </a:ext>
            </a:extLst>
          </p:cNvPr>
          <p:cNvSpPr>
            <a:spLocks noGrp="1"/>
          </p:cNvSpPr>
          <p:nvPr>
            <p:ph type="body" sz="quarter" idx="13"/>
          </p:nvPr>
        </p:nvSpPr>
        <p:spPr>
          <a:xfrm>
            <a:off x="3318850" y="3892141"/>
            <a:ext cx="8511687" cy="1182320"/>
          </a:xfrm>
        </p:spPr>
        <p:txBody>
          <a:bodyPr>
            <a:normAutofit/>
          </a:bodyPr>
          <a:lstStyle/>
          <a:p>
            <a:pPr algn="l"/>
            <a:r>
              <a:rPr kumimoji="1" lang="ja-JP" altLang="en-US" sz="2400" dirty="0">
                <a:latin typeface="+mn-ea"/>
                <a:ea typeface="+mn-ea"/>
              </a:rPr>
              <a:t>心の状態を数値化し，視覚的に分かるように伝えること。</a:t>
            </a:r>
            <a:endParaRPr kumimoji="1" lang="en-US" altLang="ja-JP" sz="2400" dirty="0">
              <a:latin typeface="+mn-ea"/>
              <a:ea typeface="+mn-ea"/>
            </a:endParaRPr>
          </a:p>
          <a:p>
            <a:pPr algn="l"/>
            <a:r>
              <a:rPr kumimoji="1" lang="ja-JP" altLang="en-US" sz="2400" dirty="0">
                <a:latin typeface="+mn-ea"/>
                <a:ea typeface="+mn-ea"/>
              </a:rPr>
              <a:t>例えば，期待していなくても期待していると伝え，でも半分は疑ってしまっていることを伝える。</a:t>
            </a:r>
          </a:p>
        </p:txBody>
      </p:sp>
      <p:sp>
        <p:nvSpPr>
          <p:cNvPr id="6" name="タイトル 1">
            <a:extLst>
              <a:ext uri="{FF2B5EF4-FFF2-40B4-BE49-F238E27FC236}">
                <a16:creationId xmlns:a16="http://schemas.microsoft.com/office/drawing/2014/main" id="{C4837E30-4001-410A-9A14-9B59C195FAA0}"/>
              </a:ext>
            </a:extLst>
          </p:cNvPr>
          <p:cNvSpPr txBox="1">
            <a:spLocks/>
          </p:cNvSpPr>
          <p:nvPr/>
        </p:nvSpPr>
        <p:spPr>
          <a:xfrm>
            <a:off x="361463" y="4056115"/>
            <a:ext cx="2643553" cy="854373"/>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pPr algn="l"/>
            <a:r>
              <a:rPr lang="ja-JP" altLang="en-US" sz="3200" dirty="0">
                <a:latin typeface="+mn-ea"/>
                <a:ea typeface="+mn-ea"/>
              </a:rPr>
              <a:t>スケーリング</a:t>
            </a:r>
          </a:p>
        </p:txBody>
      </p:sp>
      <p:sp>
        <p:nvSpPr>
          <p:cNvPr id="7" name="テキスト プレースホルダー 8">
            <a:extLst>
              <a:ext uri="{FF2B5EF4-FFF2-40B4-BE49-F238E27FC236}">
                <a16:creationId xmlns:a16="http://schemas.microsoft.com/office/drawing/2014/main" id="{34F0E656-8C08-4BAE-A3ED-9C2711D511A6}"/>
              </a:ext>
            </a:extLst>
          </p:cNvPr>
          <p:cNvSpPr txBox="1">
            <a:spLocks/>
          </p:cNvSpPr>
          <p:nvPr/>
        </p:nvSpPr>
        <p:spPr>
          <a:xfrm>
            <a:off x="3525223" y="2141383"/>
            <a:ext cx="8003686" cy="1182320"/>
          </a:xfrm>
          <a:prstGeom prst="rect">
            <a:avLst/>
          </a:prstGeom>
        </p:spPr>
        <p:txBody>
          <a:bodyPr vert="horz" lIns="91440" tIns="45720" rIns="91440" bIns="45720" rtlCol="0">
            <a:normAutofit/>
          </a:bodyPr>
          <a:lstStyle>
            <a:lvl1pPr marL="0" indent="0" algn="ctr" defTabSz="914400" rtl="0" eaLnBrk="1" latinLnBrk="0" hangingPunct="1">
              <a:lnSpc>
                <a:spcPts val="2400"/>
              </a:lnSpc>
              <a:spcBef>
                <a:spcPts val="100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sz="2400" dirty="0">
                <a:latin typeface="+mn-ea"/>
                <a:ea typeface="+mn-ea"/>
              </a:rPr>
              <a:t>「忘れていいから」，「わかる人だけに伝えます」などと述べれば，聞き手は反対に注意して聞くという効果のこと。</a:t>
            </a:r>
          </a:p>
        </p:txBody>
      </p:sp>
    </p:spTree>
    <p:extLst>
      <p:ext uri="{BB962C8B-B14F-4D97-AF65-F5344CB8AC3E}">
        <p14:creationId xmlns:p14="http://schemas.microsoft.com/office/powerpoint/2010/main" val="26352367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5031FE9-9059-4FE8-B4AC-9771F23A1B89}"/>
              </a:ext>
            </a:extLst>
          </p:cNvPr>
          <p:cNvSpPr>
            <a:spLocks noGrp="1"/>
          </p:cNvSpPr>
          <p:nvPr>
            <p:ph type="title"/>
          </p:nvPr>
        </p:nvSpPr>
        <p:spPr>
          <a:xfrm>
            <a:off x="6016893" y="365125"/>
            <a:ext cx="5669280" cy="1325563"/>
          </a:xfrm>
        </p:spPr>
        <p:txBody>
          <a:bodyPr rtlCol="0">
            <a:normAutofit/>
          </a:bodyPr>
          <a:lstStyle/>
          <a:p>
            <a:pPr rtl="0"/>
            <a:r>
              <a:rPr lang="ja-JP" altLang="en-US" dirty="0">
                <a:latin typeface="BIZ UDゴシック" panose="020B0400000000000000" pitchFamily="49" charset="-128"/>
                <a:ea typeface="BIZ UDゴシック" panose="020B0400000000000000" pitchFamily="49" charset="-128"/>
              </a:rPr>
              <a:t>“ 生徒も先生も楽に ”</a:t>
            </a:r>
          </a:p>
        </p:txBody>
      </p:sp>
      <p:sp>
        <p:nvSpPr>
          <p:cNvPr id="6" name="テキスト プレースホルダー 5">
            <a:extLst>
              <a:ext uri="{FF2B5EF4-FFF2-40B4-BE49-F238E27FC236}">
                <a16:creationId xmlns:a16="http://schemas.microsoft.com/office/drawing/2014/main" id="{D8E6824E-0D47-49EA-8EE0-CE2D88B71C95}"/>
              </a:ext>
            </a:extLst>
          </p:cNvPr>
          <p:cNvSpPr>
            <a:spLocks noGrp="1"/>
          </p:cNvSpPr>
          <p:nvPr>
            <p:ph type="body" sz="quarter" idx="14"/>
          </p:nvPr>
        </p:nvSpPr>
        <p:spPr>
          <a:xfrm>
            <a:off x="6015158" y="4663440"/>
            <a:ext cx="5669280" cy="365760"/>
          </a:xfrm>
        </p:spPr>
        <p:txBody>
          <a:bodyPr rtlCol="0">
            <a:noAutofit/>
          </a:bodyPr>
          <a:lstStyle/>
          <a:p>
            <a:pPr rtl="0"/>
            <a:r>
              <a:rPr lang="ja-JP" altLang="en-US" dirty="0"/>
              <a:t>「自己研鑚」と「学び続けること」</a:t>
            </a:r>
          </a:p>
        </p:txBody>
      </p:sp>
      <p:sp>
        <p:nvSpPr>
          <p:cNvPr id="3" name="コンテンツ プレースホルダー 2">
            <a:extLst>
              <a:ext uri="{FF2B5EF4-FFF2-40B4-BE49-F238E27FC236}">
                <a16:creationId xmlns:a16="http://schemas.microsoft.com/office/drawing/2014/main" id="{D4A2EB3F-4D60-451F-8F45-7D6654D2FCD9}"/>
              </a:ext>
            </a:extLst>
          </p:cNvPr>
          <p:cNvSpPr>
            <a:spLocks noGrp="1"/>
          </p:cNvSpPr>
          <p:nvPr>
            <p:ph type="body" sz="quarter" idx="13"/>
          </p:nvPr>
        </p:nvSpPr>
        <p:spPr>
          <a:xfrm>
            <a:off x="6015158" y="2103120"/>
            <a:ext cx="5669280" cy="2560320"/>
          </a:xfrm>
        </p:spPr>
        <p:txBody>
          <a:bodyPr vert="horz" lIns="91440" tIns="45720" rIns="91440" bIns="45720" rtlCol="0" anchor="t">
            <a:normAutofit/>
          </a:bodyPr>
          <a:lstStyle/>
          <a:p>
            <a:pPr rtl="0"/>
            <a:r>
              <a:rPr lang="ja-JP" altLang="en-US" sz="1600" b="0" i="0" dirty="0">
                <a:solidFill>
                  <a:srgbClr val="333333"/>
                </a:solidFill>
                <a:effectLst/>
                <a:latin typeface="BIZ UDゴシック" panose="020B0400000000000000" pitchFamily="49" charset="-128"/>
                <a:ea typeface="BIZ UDゴシック" panose="020B0400000000000000" pitchFamily="49" charset="-128"/>
              </a:rPr>
              <a:t>連合総研が</a:t>
            </a:r>
            <a:r>
              <a:rPr lang="en-US" altLang="ja-JP" sz="1600" b="0" i="0" dirty="0">
                <a:solidFill>
                  <a:srgbClr val="333333"/>
                </a:solidFill>
                <a:effectLst/>
                <a:latin typeface="BIZ UDゴシック" panose="020B0400000000000000" pitchFamily="49" charset="-128"/>
                <a:ea typeface="BIZ UDゴシック" panose="020B0400000000000000" pitchFamily="49" charset="-128"/>
              </a:rPr>
              <a:t>2022</a:t>
            </a:r>
            <a:r>
              <a:rPr lang="ja-JP" altLang="en-US" sz="1600" b="0" i="0" dirty="0">
                <a:solidFill>
                  <a:srgbClr val="333333"/>
                </a:solidFill>
                <a:effectLst/>
                <a:latin typeface="BIZ UDゴシック" panose="020B0400000000000000" pitchFamily="49" charset="-128"/>
                <a:ea typeface="BIZ UDゴシック" panose="020B0400000000000000" pitchFamily="49" charset="-128"/>
              </a:rPr>
              <a:t>年</a:t>
            </a:r>
            <a:r>
              <a:rPr lang="en-US" altLang="ja-JP" sz="1600" b="0" i="0" dirty="0">
                <a:solidFill>
                  <a:srgbClr val="333333"/>
                </a:solidFill>
                <a:effectLst/>
                <a:latin typeface="BIZ UDゴシック" panose="020B0400000000000000" pitchFamily="49" charset="-128"/>
                <a:ea typeface="BIZ UDゴシック" panose="020B0400000000000000" pitchFamily="49" charset="-128"/>
              </a:rPr>
              <a:t>9</a:t>
            </a:r>
            <a:r>
              <a:rPr lang="ja-JP" altLang="en-US" sz="1600" b="0" i="0" dirty="0">
                <a:solidFill>
                  <a:srgbClr val="333333"/>
                </a:solidFill>
                <a:effectLst/>
                <a:latin typeface="BIZ UDゴシック" panose="020B0400000000000000" pitchFamily="49" charset="-128"/>
                <a:ea typeface="BIZ UDゴシック" panose="020B0400000000000000" pitchFamily="49" charset="-128"/>
              </a:rPr>
              <a:t>月に公表した調査結果によると、公立学校教員の</a:t>
            </a:r>
            <a:r>
              <a:rPr lang="ja-JP" altLang="en-US" sz="1600" b="0" i="0" u="sng" dirty="0">
                <a:solidFill>
                  <a:srgbClr val="333333"/>
                </a:solidFill>
                <a:effectLst/>
                <a:latin typeface="BIZ UDゴシック" panose="020B0400000000000000" pitchFamily="49" charset="-128"/>
                <a:ea typeface="BIZ UDゴシック" panose="020B0400000000000000" pitchFamily="49" charset="-128"/>
              </a:rPr>
              <a:t>残業時間は</a:t>
            </a:r>
            <a:r>
              <a:rPr lang="en-US" altLang="ja-JP" sz="1600" b="0" i="0" u="sng" dirty="0">
                <a:solidFill>
                  <a:srgbClr val="333333"/>
                </a:solidFill>
                <a:effectLst/>
                <a:latin typeface="BIZ UDゴシック" panose="020B0400000000000000" pitchFamily="49" charset="-128"/>
                <a:ea typeface="BIZ UDゴシック" panose="020B0400000000000000" pitchFamily="49" charset="-128"/>
              </a:rPr>
              <a:t>1</a:t>
            </a:r>
            <a:r>
              <a:rPr lang="ja-JP" altLang="en-US" sz="1600" b="0" i="0" u="sng" dirty="0">
                <a:solidFill>
                  <a:srgbClr val="333333"/>
                </a:solidFill>
                <a:effectLst/>
                <a:latin typeface="BIZ UDゴシック" panose="020B0400000000000000" pitchFamily="49" charset="-128"/>
                <a:ea typeface="BIZ UDゴシック" panose="020B0400000000000000" pitchFamily="49" charset="-128"/>
              </a:rPr>
              <a:t>ヶ月当たり平均</a:t>
            </a:r>
            <a:r>
              <a:rPr lang="en-US" altLang="ja-JP" sz="1600" b="0" i="0" u="sng" dirty="0">
                <a:solidFill>
                  <a:srgbClr val="333333"/>
                </a:solidFill>
                <a:effectLst/>
                <a:latin typeface="BIZ UDゴシック" panose="020B0400000000000000" pitchFamily="49" charset="-128"/>
                <a:ea typeface="BIZ UDゴシック" panose="020B0400000000000000" pitchFamily="49" charset="-128"/>
              </a:rPr>
              <a:t>123</a:t>
            </a:r>
            <a:r>
              <a:rPr lang="ja-JP" altLang="en-US" sz="1600" b="0" i="0" u="sng" dirty="0">
                <a:solidFill>
                  <a:srgbClr val="333333"/>
                </a:solidFill>
                <a:effectLst/>
                <a:latin typeface="BIZ UDゴシック" panose="020B0400000000000000" pitchFamily="49" charset="-128"/>
                <a:ea typeface="BIZ UDゴシック" panose="020B0400000000000000" pitchFamily="49" charset="-128"/>
              </a:rPr>
              <a:t>時間</a:t>
            </a:r>
            <a:r>
              <a:rPr lang="ja-JP" altLang="en-US" sz="1600" b="0" i="0" dirty="0">
                <a:solidFill>
                  <a:srgbClr val="333333"/>
                </a:solidFill>
                <a:effectLst/>
                <a:latin typeface="BIZ UDゴシック" panose="020B0400000000000000" pitchFamily="49" charset="-128"/>
                <a:ea typeface="BIZ UDゴシック" panose="020B0400000000000000" pitchFamily="49" charset="-128"/>
              </a:rPr>
              <a:t>で、「過労死ライン」といわれる月</a:t>
            </a:r>
            <a:r>
              <a:rPr lang="en-US" altLang="ja-JP" sz="1600" b="0" i="0" dirty="0">
                <a:solidFill>
                  <a:srgbClr val="333333"/>
                </a:solidFill>
                <a:effectLst/>
                <a:latin typeface="BIZ UDゴシック" panose="020B0400000000000000" pitchFamily="49" charset="-128"/>
                <a:ea typeface="BIZ UDゴシック" panose="020B0400000000000000" pitchFamily="49" charset="-128"/>
              </a:rPr>
              <a:t>80</a:t>
            </a:r>
            <a:r>
              <a:rPr lang="ja-JP" altLang="en-US" sz="1600" b="0" i="0" dirty="0">
                <a:solidFill>
                  <a:srgbClr val="333333"/>
                </a:solidFill>
                <a:effectLst/>
                <a:latin typeface="BIZ UDゴシック" panose="020B0400000000000000" pitchFamily="49" charset="-128"/>
                <a:ea typeface="BIZ UDゴシック" panose="020B0400000000000000" pitchFamily="49" charset="-128"/>
              </a:rPr>
              <a:t>時間を大きく上回っている。</a:t>
            </a:r>
            <a:endParaRPr lang="en-US" altLang="ja-JP" sz="1600" b="0" i="0" dirty="0">
              <a:solidFill>
                <a:srgbClr val="333333"/>
              </a:solidFill>
              <a:effectLst/>
              <a:latin typeface="BIZ UDゴシック" panose="020B0400000000000000" pitchFamily="49" charset="-128"/>
              <a:ea typeface="BIZ UDゴシック" panose="020B0400000000000000" pitchFamily="49" charset="-128"/>
            </a:endParaRPr>
          </a:p>
          <a:p>
            <a:pPr rtl="0"/>
            <a:r>
              <a:rPr lang="ja-JP" altLang="en-US" sz="1600" b="0" i="0" dirty="0">
                <a:solidFill>
                  <a:srgbClr val="333333"/>
                </a:solidFill>
                <a:effectLst/>
                <a:latin typeface="BIZ UDゴシック" panose="020B0400000000000000" pitchFamily="49" charset="-128"/>
                <a:ea typeface="BIZ UDゴシック" panose="020B0400000000000000" pitchFamily="49" charset="-128"/>
              </a:rPr>
              <a:t>公立学校教員は、残業代が出ない代わりに、「公立の義務教育諸学校等の教育職員の給与等に関する特別措置法（給特法）」で給料の</a:t>
            </a:r>
            <a:r>
              <a:rPr lang="en-US" altLang="ja-JP" sz="1600" b="0" i="0" dirty="0">
                <a:solidFill>
                  <a:srgbClr val="333333"/>
                </a:solidFill>
                <a:effectLst/>
                <a:latin typeface="BIZ UDゴシック" panose="020B0400000000000000" pitchFamily="49" charset="-128"/>
                <a:ea typeface="BIZ UDゴシック" panose="020B0400000000000000" pitchFamily="49" charset="-128"/>
              </a:rPr>
              <a:t>4</a:t>
            </a:r>
            <a:r>
              <a:rPr lang="ja-JP" altLang="en-US" sz="1600" b="0" i="0" dirty="0">
                <a:solidFill>
                  <a:srgbClr val="333333"/>
                </a:solidFill>
                <a:effectLst/>
                <a:latin typeface="BIZ UDゴシック" panose="020B0400000000000000" pitchFamily="49" charset="-128"/>
                <a:ea typeface="BIZ UDゴシック" panose="020B0400000000000000" pitchFamily="49" charset="-128"/>
              </a:rPr>
              <a:t>％に当たる額を上乗せすることが決められている。 この「</a:t>
            </a:r>
            <a:r>
              <a:rPr lang="en-US" altLang="ja-JP" sz="1600" b="0" i="0" dirty="0">
                <a:solidFill>
                  <a:srgbClr val="333333"/>
                </a:solidFill>
                <a:effectLst/>
                <a:latin typeface="BIZ UDゴシック" panose="020B0400000000000000" pitchFamily="49" charset="-128"/>
                <a:ea typeface="BIZ UDゴシック" panose="020B0400000000000000" pitchFamily="49" charset="-128"/>
              </a:rPr>
              <a:t>4</a:t>
            </a:r>
            <a:r>
              <a:rPr lang="ja-JP" altLang="en-US" sz="1600" b="0" i="0" dirty="0">
                <a:solidFill>
                  <a:srgbClr val="333333"/>
                </a:solidFill>
                <a:effectLst/>
                <a:latin typeface="BIZ UDゴシック" panose="020B0400000000000000" pitchFamily="49" charset="-128"/>
                <a:ea typeface="BIZ UDゴシック" panose="020B0400000000000000" pitchFamily="49" charset="-128"/>
              </a:rPr>
              <a:t>％」というのは</a:t>
            </a:r>
            <a:r>
              <a:rPr lang="en-US" altLang="ja-JP" sz="1600" b="0" i="0" dirty="0">
                <a:solidFill>
                  <a:srgbClr val="333333"/>
                </a:solidFill>
                <a:effectLst/>
                <a:latin typeface="BIZ UDゴシック" panose="020B0400000000000000" pitchFamily="49" charset="-128"/>
                <a:ea typeface="BIZ UDゴシック" panose="020B0400000000000000" pitchFamily="49" charset="-128"/>
              </a:rPr>
              <a:t>8</a:t>
            </a:r>
            <a:r>
              <a:rPr lang="ja-JP" altLang="en-US" sz="1600" b="0" i="0" dirty="0">
                <a:solidFill>
                  <a:srgbClr val="333333"/>
                </a:solidFill>
                <a:effectLst/>
                <a:latin typeface="BIZ UDゴシック" panose="020B0400000000000000" pitchFamily="49" charset="-128"/>
                <a:ea typeface="BIZ UDゴシック" panose="020B0400000000000000" pitchFamily="49" charset="-128"/>
              </a:rPr>
              <a:t>時間分の残業代を計算したものだが、実際にはその</a:t>
            </a:r>
            <a:r>
              <a:rPr lang="en-US" altLang="ja-JP" sz="1600" b="0" i="0" dirty="0">
                <a:solidFill>
                  <a:srgbClr val="333333"/>
                </a:solidFill>
                <a:effectLst/>
                <a:latin typeface="BIZ UDゴシック" panose="020B0400000000000000" pitchFamily="49" charset="-128"/>
                <a:ea typeface="BIZ UDゴシック" panose="020B0400000000000000" pitchFamily="49" charset="-128"/>
              </a:rPr>
              <a:t>15</a:t>
            </a:r>
            <a:r>
              <a:rPr lang="ja-JP" altLang="en-US" sz="1600" b="0" i="0" dirty="0">
                <a:solidFill>
                  <a:srgbClr val="333333"/>
                </a:solidFill>
                <a:effectLst/>
                <a:latin typeface="BIZ UDゴシック" panose="020B0400000000000000" pitchFamily="49" charset="-128"/>
                <a:ea typeface="BIZ UDゴシック" panose="020B0400000000000000" pitchFamily="49" charset="-128"/>
              </a:rPr>
              <a:t>倍以上の時間、残業をしている。</a:t>
            </a:r>
            <a:endParaRPr lang="en-US" altLang="ja-JP" sz="1600" b="0" i="0" dirty="0">
              <a:solidFill>
                <a:srgbClr val="333333"/>
              </a:solidFill>
              <a:effectLst/>
              <a:latin typeface="BIZ UDゴシック" panose="020B0400000000000000" pitchFamily="49" charset="-128"/>
              <a:ea typeface="BIZ UDゴシック" panose="020B0400000000000000" pitchFamily="49" charset="-128"/>
            </a:endParaRPr>
          </a:p>
          <a:p>
            <a:pPr algn="r" rtl="0"/>
            <a:r>
              <a:rPr lang="ja-JP" altLang="en-US" sz="1600" dirty="0">
                <a:latin typeface="BIZ UDゴシック" panose="020B0400000000000000" pitchFamily="49" charset="-128"/>
                <a:ea typeface="BIZ UDゴシック" panose="020B0400000000000000" pitchFamily="49" charset="-128"/>
              </a:rPr>
              <a:t>（</a:t>
            </a:r>
            <a:r>
              <a:rPr lang="en-US" altLang="ja-JP" sz="1600" dirty="0">
                <a:latin typeface="BIZ UDゴシック" panose="020B0400000000000000" pitchFamily="49" charset="-128"/>
                <a:ea typeface="BIZ UDゴシック" panose="020B0400000000000000" pitchFamily="49" charset="-128"/>
              </a:rPr>
              <a:t>Yahoo</a:t>
            </a:r>
            <a:r>
              <a:rPr lang="ja-JP" altLang="en-US" sz="1600" dirty="0">
                <a:latin typeface="BIZ UDゴシック" panose="020B0400000000000000" pitchFamily="49" charset="-128"/>
                <a:ea typeface="BIZ UDゴシック" panose="020B0400000000000000" pitchFamily="49" charset="-128"/>
              </a:rPr>
              <a:t>ニュース </a:t>
            </a:r>
            <a:r>
              <a:rPr lang="en-US" altLang="ja-JP" sz="1600" dirty="0">
                <a:latin typeface="BIZ UDゴシック" panose="020B0400000000000000" pitchFamily="49" charset="-128"/>
                <a:ea typeface="BIZ UDゴシック" panose="020B0400000000000000" pitchFamily="49" charset="-128"/>
              </a:rPr>
              <a:t>2022.10.22</a:t>
            </a:r>
            <a:r>
              <a:rPr lang="ja-JP" altLang="en-US" sz="1600" dirty="0">
                <a:latin typeface="BIZ UDゴシック" panose="020B0400000000000000" pitchFamily="49" charset="-128"/>
                <a:ea typeface="BIZ UDゴシック" panose="020B0400000000000000" pitchFamily="49" charset="-128"/>
              </a:rPr>
              <a:t>）</a:t>
            </a:r>
          </a:p>
        </p:txBody>
      </p:sp>
      <p:sp>
        <p:nvSpPr>
          <p:cNvPr id="12" name="テキスト プレースホルダー 11">
            <a:extLst>
              <a:ext uri="{FF2B5EF4-FFF2-40B4-BE49-F238E27FC236}">
                <a16:creationId xmlns:a16="http://schemas.microsoft.com/office/drawing/2014/main" id="{C06C2114-7A69-43E0-801C-F0779B58AF15}"/>
              </a:ext>
            </a:extLst>
          </p:cNvPr>
          <p:cNvSpPr>
            <a:spLocks noGrp="1"/>
          </p:cNvSpPr>
          <p:nvPr>
            <p:ph type="body" sz="quarter" idx="20"/>
          </p:nvPr>
        </p:nvSpPr>
        <p:spPr>
          <a:xfrm>
            <a:off x="6015158" y="1690688"/>
            <a:ext cx="5669280" cy="365760"/>
          </a:xfrm>
        </p:spPr>
        <p:txBody>
          <a:bodyPr rtlCol="0">
            <a:noAutofit/>
          </a:bodyPr>
          <a:lstStyle/>
          <a:p>
            <a:pPr rtl="0"/>
            <a:r>
              <a:rPr lang="ja-JP" altLang="en-US" dirty="0"/>
              <a:t>世界一忙しい職業</a:t>
            </a:r>
          </a:p>
        </p:txBody>
      </p:sp>
      <p:sp>
        <p:nvSpPr>
          <p:cNvPr id="11" name="テキスト プレースホルダー 10">
            <a:extLst>
              <a:ext uri="{FF2B5EF4-FFF2-40B4-BE49-F238E27FC236}">
                <a16:creationId xmlns:a16="http://schemas.microsoft.com/office/drawing/2014/main" id="{1018725B-A88C-41E8-8D6A-44DF7A9F132D}"/>
              </a:ext>
            </a:extLst>
          </p:cNvPr>
          <p:cNvSpPr>
            <a:spLocks noGrp="1"/>
          </p:cNvSpPr>
          <p:nvPr>
            <p:ph type="body" sz="quarter" idx="19"/>
          </p:nvPr>
        </p:nvSpPr>
        <p:spPr>
          <a:xfrm>
            <a:off x="6015158" y="5167312"/>
            <a:ext cx="5751576" cy="640080"/>
          </a:xfrm>
        </p:spPr>
        <p:txBody>
          <a:bodyPr rtlCol="0">
            <a:normAutofit/>
          </a:bodyPr>
          <a:lstStyle/>
          <a:p>
            <a:pPr rtl="0"/>
            <a:r>
              <a:rPr lang="ja-JP" altLang="en-US" sz="1600" dirty="0">
                <a:latin typeface="BIZ UDゴシック" panose="020B0400000000000000" pitchFamily="49" charset="-128"/>
                <a:ea typeface="BIZ UDゴシック" panose="020B0400000000000000" pitchFamily="49" charset="-128"/>
              </a:rPr>
              <a:t>教員の個々の力量の差が，指導力の差にならないために</a:t>
            </a:r>
            <a:r>
              <a:rPr lang="en-US" altLang="ja-JP" sz="1600" dirty="0">
                <a:latin typeface="BIZ UDゴシック" panose="020B0400000000000000" pitchFamily="49" charset="-128"/>
                <a:ea typeface="BIZ UDゴシック" panose="020B0400000000000000" pitchFamily="49" charset="-128"/>
              </a:rPr>
              <a:t>…</a:t>
            </a:r>
          </a:p>
        </p:txBody>
      </p:sp>
      <p:sp>
        <p:nvSpPr>
          <p:cNvPr id="46" name="スライド番号プレースホルダー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en-US" altLang="ja-JP" smtClean="0"/>
              <a:pPr rtl="0"/>
              <a:t>3</a:t>
            </a:fld>
            <a:endParaRPr lang="ja-JP" altLang="en-US"/>
          </a:p>
        </p:txBody>
      </p:sp>
    </p:spTree>
    <p:extLst>
      <p:ext uri="{BB962C8B-B14F-4D97-AF65-F5344CB8AC3E}">
        <p14:creationId xmlns:p14="http://schemas.microsoft.com/office/powerpoint/2010/main" val="3164969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blinds(horizontal)">
                                      <p:cBhvr>
                                        <p:cTn id="22"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1"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665BEBB-789F-4126-B172-93A3651796F0}"/>
              </a:ext>
            </a:extLst>
          </p:cNvPr>
          <p:cNvSpPr>
            <a:spLocks noGrp="1"/>
          </p:cNvSpPr>
          <p:nvPr>
            <p:ph type="title"/>
          </p:nvPr>
        </p:nvSpPr>
        <p:spPr>
          <a:xfrm>
            <a:off x="634999" y="4195845"/>
            <a:ext cx="10515600" cy="1299411"/>
          </a:xfrm>
        </p:spPr>
        <p:txBody>
          <a:bodyPr/>
          <a:lstStyle/>
          <a:p>
            <a:r>
              <a:rPr lang="ja-JP" altLang="en-US" dirty="0"/>
              <a:t>３</a:t>
            </a:r>
            <a:r>
              <a:rPr kumimoji="1" lang="ja-JP" altLang="en-US" dirty="0"/>
              <a:t>．その他</a:t>
            </a:r>
          </a:p>
        </p:txBody>
      </p:sp>
      <p:sp>
        <p:nvSpPr>
          <p:cNvPr id="3" name="タイトル 1">
            <a:extLst>
              <a:ext uri="{FF2B5EF4-FFF2-40B4-BE49-F238E27FC236}">
                <a16:creationId xmlns:a16="http://schemas.microsoft.com/office/drawing/2014/main" id="{4C7AA6FA-F2F9-4D86-84DB-83986587A85F}"/>
              </a:ext>
            </a:extLst>
          </p:cNvPr>
          <p:cNvSpPr txBox="1">
            <a:spLocks/>
          </p:cNvSpPr>
          <p:nvPr/>
        </p:nvSpPr>
        <p:spPr>
          <a:xfrm>
            <a:off x="1137766" y="4996923"/>
            <a:ext cx="10515600" cy="1299411"/>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kumimoji="1" sz="40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3600" b="0" dirty="0">
                <a:latin typeface="+mn-ea"/>
                <a:ea typeface="+mn-ea"/>
              </a:rPr>
              <a:t>（１）意図的な掲示物</a:t>
            </a:r>
          </a:p>
        </p:txBody>
      </p:sp>
    </p:spTree>
    <p:extLst>
      <p:ext uri="{BB962C8B-B14F-4D97-AF65-F5344CB8AC3E}">
        <p14:creationId xmlns:p14="http://schemas.microsoft.com/office/powerpoint/2010/main" val="257383588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091819F-7FD5-47A1-A440-B08AA6BB733D}"/>
              </a:ext>
            </a:extLst>
          </p:cNvPr>
          <p:cNvSpPr>
            <a:spLocks noGrp="1"/>
          </p:cNvSpPr>
          <p:nvPr>
            <p:ph type="title"/>
          </p:nvPr>
        </p:nvSpPr>
        <p:spPr>
          <a:xfrm>
            <a:off x="226644" y="157956"/>
            <a:ext cx="6265985" cy="1325563"/>
          </a:xfrm>
        </p:spPr>
        <p:txBody>
          <a:bodyPr/>
          <a:lstStyle/>
          <a:p>
            <a:r>
              <a:rPr lang="ja-JP" altLang="en-US" dirty="0"/>
              <a:t>終学活での１分間スピーチ</a:t>
            </a:r>
            <a:endParaRPr kumimoji="1" lang="ja-JP" altLang="en-US" dirty="0"/>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31</a:t>
            </a:fld>
            <a:endParaRPr lang="ja-JP" altLang="en-US" noProof="0"/>
          </a:p>
        </p:txBody>
      </p:sp>
      <p:pic>
        <p:nvPicPr>
          <p:cNvPr id="6" name="図 5" descr="テキスト&#10;&#10;自動的に生成された説明">
            <a:extLst>
              <a:ext uri="{FF2B5EF4-FFF2-40B4-BE49-F238E27FC236}">
                <a16:creationId xmlns:a16="http://schemas.microsoft.com/office/drawing/2014/main" id="{A8AD041D-FCA2-423A-A20A-FEE800A3C538}"/>
              </a:ext>
            </a:extLst>
          </p:cNvPr>
          <p:cNvPicPr>
            <a:picLocks noChangeAspect="1"/>
          </p:cNvPicPr>
          <p:nvPr/>
        </p:nvPicPr>
        <p:blipFill rotWithShape="1">
          <a:blip r:embed="rId2"/>
          <a:srcRect l="13725" t="6951" r="9102" b="7315"/>
          <a:stretch/>
        </p:blipFill>
        <p:spPr>
          <a:xfrm>
            <a:off x="281551" y="1483519"/>
            <a:ext cx="8129391" cy="5080000"/>
          </a:xfrm>
          <a:prstGeom prst="rect">
            <a:avLst/>
          </a:prstGeom>
        </p:spPr>
      </p:pic>
      <p:sp>
        <p:nvSpPr>
          <p:cNvPr id="8" name="テキスト プレースホルダー 7">
            <a:extLst>
              <a:ext uri="{FF2B5EF4-FFF2-40B4-BE49-F238E27FC236}">
                <a16:creationId xmlns:a16="http://schemas.microsoft.com/office/drawing/2014/main" id="{A6564E64-546A-485F-A209-FE1224A9FFAC}"/>
              </a:ext>
            </a:extLst>
          </p:cNvPr>
          <p:cNvSpPr>
            <a:spLocks noGrp="1"/>
          </p:cNvSpPr>
          <p:nvPr>
            <p:ph type="body" sz="quarter" idx="13"/>
          </p:nvPr>
        </p:nvSpPr>
        <p:spPr/>
        <p:txBody>
          <a:bodyPr/>
          <a:lstStyle/>
          <a:p>
            <a:endParaRPr lang="ja-JP" altLang="en-US"/>
          </a:p>
        </p:txBody>
      </p:sp>
      <p:grpSp>
        <p:nvGrpSpPr>
          <p:cNvPr id="10" name="グループ化 9">
            <a:extLst>
              <a:ext uri="{FF2B5EF4-FFF2-40B4-BE49-F238E27FC236}">
                <a16:creationId xmlns:a16="http://schemas.microsoft.com/office/drawing/2014/main" id="{45010F35-5AC3-425A-A270-202AA39C1B97}"/>
              </a:ext>
            </a:extLst>
          </p:cNvPr>
          <p:cNvGrpSpPr/>
          <p:nvPr/>
        </p:nvGrpSpPr>
        <p:grpSpPr>
          <a:xfrm>
            <a:off x="7017688" y="-150121"/>
            <a:ext cx="5418018" cy="7054128"/>
            <a:chOff x="7017688" y="-150121"/>
            <a:chExt cx="5418018" cy="7054128"/>
          </a:xfrm>
        </p:grpSpPr>
        <p:pic>
          <p:nvPicPr>
            <p:cNvPr id="7" name="図 6" descr="テキスト, ホワイトボード&#10;&#10;自動的に生成された説明">
              <a:extLst>
                <a:ext uri="{FF2B5EF4-FFF2-40B4-BE49-F238E27FC236}">
                  <a16:creationId xmlns:a16="http://schemas.microsoft.com/office/drawing/2014/main" id="{1B3A06C2-83E3-4CCB-8920-EDB37B124ED8}"/>
                </a:ext>
              </a:extLst>
            </p:cNvPr>
            <p:cNvPicPr>
              <a:picLocks noChangeAspect="1"/>
            </p:cNvPicPr>
            <p:nvPr/>
          </p:nvPicPr>
          <p:blipFill rotWithShape="1">
            <a:blip r:embed="rId3"/>
            <a:srcRect l="33019" t="6457" r="29375" b="6499"/>
            <a:stretch/>
          </p:blipFill>
          <p:spPr>
            <a:xfrm>
              <a:off x="7017688" y="-150121"/>
              <a:ext cx="5418018" cy="7054128"/>
            </a:xfrm>
            <a:prstGeom prst="rect">
              <a:avLst/>
            </a:prstGeom>
          </p:spPr>
        </p:pic>
        <p:sp>
          <p:nvSpPr>
            <p:cNvPr id="9" name="四角形: 角を丸くする 8">
              <a:extLst>
                <a:ext uri="{FF2B5EF4-FFF2-40B4-BE49-F238E27FC236}">
                  <a16:creationId xmlns:a16="http://schemas.microsoft.com/office/drawing/2014/main" id="{B6F996BD-1F0F-4C61-B678-4A3BB02F939C}"/>
                </a:ext>
              </a:extLst>
            </p:cNvPr>
            <p:cNvSpPr/>
            <p:nvPr/>
          </p:nvSpPr>
          <p:spPr>
            <a:xfrm>
              <a:off x="9982200" y="1381983"/>
              <a:ext cx="2161710" cy="384632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1103107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665BEBB-789F-4126-B172-93A3651796F0}"/>
              </a:ext>
            </a:extLst>
          </p:cNvPr>
          <p:cNvSpPr>
            <a:spLocks noGrp="1"/>
          </p:cNvSpPr>
          <p:nvPr>
            <p:ph type="title"/>
          </p:nvPr>
        </p:nvSpPr>
        <p:spPr>
          <a:xfrm>
            <a:off x="634999" y="4195845"/>
            <a:ext cx="10515600" cy="1299411"/>
          </a:xfrm>
        </p:spPr>
        <p:txBody>
          <a:bodyPr/>
          <a:lstStyle/>
          <a:p>
            <a:r>
              <a:rPr lang="ja-JP" altLang="en-US" dirty="0"/>
              <a:t>３</a:t>
            </a:r>
            <a:r>
              <a:rPr kumimoji="1" lang="ja-JP" altLang="en-US" dirty="0"/>
              <a:t>．その他</a:t>
            </a:r>
          </a:p>
        </p:txBody>
      </p:sp>
      <p:sp>
        <p:nvSpPr>
          <p:cNvPr id="3" name="タイトル 1">
            <a:extLst>
              <a:ext uri="{FF2B5EF4-FFF2-40B4-BE49-F238E27FC236}">
                <a16:creationId xmlns:a16="http://schemas.microsoft.com/office/drawing/2014/main" id="{4C7AA6FA-F2F9-4D86-84DB-83986587A85F}"/>
              </a:ext>
            </a:extLst>
          </p:cNvPr>
          <p:cNvSpPr txBox="1">
            <a:spLocks/>
          </p:cNvSpPr>
          <p:nvPr/>
        </p:nvSpPr>
        <p:spPr>
          <a:xfrm>
            <a:off x="1137766" y="4996923"/>
            <a:ext cx="10515600" cy="1299411"/>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kumimoji="1" sz="40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3600" b="0" dirty="0">
                <a:latin typeface="+mn-ea"/>
                <a:ea typeface="+mn-ea"/>
              </a:rPr>
              <a:t>（２）先回りする教育活動</a:t>
            </a:r>
          </a:p>
        </p:txBody>
      </p:sp>
    </p:spTree>
    <p:extLst>
      <p:ext uri="{BB962C8B-B14F-4D97-AF65-F5344CB8AC3E}">
        <p14:creationId xmlns:p14="http://schemas.microsoft.com/office/powerpoint/2010/main" val="344218123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テキスト プレースホルダー 26">
            <a:extLst>
              <a:ext uri="{FF2B5EF4-FFF2-40B4-BE49-F238E27FC236}">
                <a16:creationId xmlns:a16="http://schemas.microsoft.com/office/drawing/2014/main" id="{3C7B196D-A4EB-4450-8C2E-D4F26C77F843}"/>
              </a:ext>
            </a:extLst>
          </p:cNvPr>
          <p:cNvSpPr>
            <a:spLocks noGrp="1"/>
          </p:cNvSpPr>
          <p:nvPr>
            <p:ph type="body" sz="quarter" idx="30"/>
          </p:nvPr>
        </p:nvSpPr>
        <p:spPr>
          <a:xfrm>
            <a:off x="963188" y="96965"/>
            <a:ext cx="3128630" cy="3279277"/>
          </a:xfrm>
        </p:spPr>
        <p:txBody>
          <a:bodyPr rtlCol="0">
            <a:normAutofit/>
          </a:bodyPr>
          <a:lstStyle/>
          <a:p>
            <a:pPr rtl="0"/>
            <a:r>
              <a:rPr lang="ja-JP" altLang="en-US" dirty="0"/>
              <a:t>不安を想定</a:t>
            </a:r>
          </a:p>
        </p:txBody>
      </p:sp>
      <p:sp>
        <p:nvSpPr>
          <p:cNvPr id="31" name="テキスト プレースホルダー 30">
            <a:extLst>
              <a:ext uri="{FF2B5EF4-FFF2-40B4-BE49-F238E27FC236}">
                <a16:creationId xmlns:a16="http://schemas.microsoft.com/office/drawing/2014/main" id="{FB4B73B3-17D0-4AD4-A250-23C177FEC520}"/>
              </a:ext>
            </a:extLst>
          </p:cNvPr>
          <p:cNvSpPr>
            <a:spLocks noGrp="1"/>
          </p:cNvSpPr>
          <p:nvPr>
            <p:ph type="body" sz="quarter" idx="34"/>
          </p:nvPr>
        </p:nvSpPr>
        <p:spPr>
          <a:xfrm>
            <a:off x="1151834" y="1456665"/>
            <a:ext cx="2852469" cy="731520"/>
          </a:xfrm>
        </p:spPr>
        <p:txBody>
          <a:bodyPr rtlCol="0"/>
          <a:lstStyle/>
          <a:p>
            <a:pPr algn="l" rtl="0"/>
            <a:r>
              <a:rPr lang="ja-JP" altLang="en-US" dirty="0"/>
              <a:t>・不安になることは普通</a:t>
            </a:r>
            <a:endParaRPr lang="en-US" altLang="ja-JP" dirty="0"/>
          </a:p>
          <a:p>
            <a:pPr algn="l" rtl="0"/>
            <a:r>
              <a:rPr lang="ja-JP" altLang="en-US" dirty="0"/>
              <a:t>・不安をリフレーミング</a:t>
            </a:r>
            <a:endParaRPr lang="en-US" altLang="ja-JP" dirty="0"/>
          </a:p>
          <a:p>
            <a:pPr algn="l" rtl="0"/>
            <a:r>
              <a:rPr lang="ja-JP" altLang="en-US" dirty="0"/>
              <a:t>・４月は昨年度が美化される </a:t>
            </a:r>
          </a:p>
        </p:txBody>
      </p:sp>
      <p:sp>
        <p:nvSpPr>
          <p:cNvPr id="28" name="テキスト プレースホルダー 27">
            <a:extLst>
              <a:ext uri="{FF2B5EF4-FFF2-40B4-BE49-F238E27FC236}">
                <a16:creationId xmlns:a16="http://schemas.microsoft.com/office/drawing/2014/main" id="{16852965-5187-4677-B878-4167E7B69252}"/>
              </a:ext>
            </a:extLst>
          </p:cNvPr>
          <p:cNvSpPr>
            <a:spLocks noGrp="1"/>
          </p:cNvSpPr>
          <p:nvPr>
            <p:ph type="body" sz="quarter" idx="31"/>
          </p:nvPr>
        </p:nvSpPr>
        <p:spPr>
          <a:xfrm>
            <a:off x="4575440" y="96965"/>
            <a:ext cx="3041115" cy="3279277"/>
          </a:xfrm>
        </p:spPr>
        <p:txBody>
          <a:bodyPr rtlCol="0"/>
          <a:lstStyle/>
          <a:p>
            <a:pPr rtl="0"/>
            <a:r>
              <a:rPr lang="ja-JP" altLang="en-US" dirty="0"/>
              <a:t>取り組む前に</a:t>
            </a:r>
          </a:p>
        </p:txBody>
      </p:sp>
      <p:sp>
        <p:nvSpPr>
          <p:cNvPr id="24" name="コンテンツ プレースホルダー 23">
            <a:extLst>
              <a:ext uri="{FF2B5EF4-FFF2-40B4-BE49-F238E27FC236}">
                <a16:creationId xmlns:a16="http://schemas.microsoft.com/office/drawing/2014/main" id="{B5A11B9F-68B0-405D-8B6F-DDBC74E10DDA}"/>
              </a:ext>
            </a:extLst>
          </p:cNvPr>
          <p:cNvSpPr>
            <a:spLocks noGrp="1"/>
          </p:cNvSpPr>
          <p:nvPr>
            <p:ph type="body" sz="quarter" idx="36"/>
          </p:nvPr>
        </p:nvSpPr>
        <p:spPr>
          <a:xfrm>
            <a:off x="5105810" y="1502385"/>
            <a:ext cx="2585102" cy="731520"/>
          </a:xfrm>
        </p:spPr>
        <p:txBody>
          <a:bodyPr vert="horz" lIns="91440" tIns="45720" rIns="91440" bIns="45720" rtlCol="0" anchor="t">
            <a:noAutofit/>
          </a:bodyPr>
          <a:lstStyle/>
          <a:p>
            <a:pPr algn="l" rtl="0"/>
            <a:r>
              <a:rPr lang="ja-JP" altLang="en-US" dirty="0"/>
              <a:t>・机上の物の指示</a:t>
            </a:r>
            <a:endParaRPr lang="en-US" altLang="ja-JP" dirty="0"/>
          </a:p>
          <a:p>
            <a:pPr algn="l" rtl="0"/>
            <a:r>
              <a:rPr lang="ja-JP" altLang="en-US" dirty="0"/>
              <a:t>・場所の指示</a:t>
            </a:r>
            <a:endParaRPr lang="en-US" altLang="ja-JP" dirty="0"/>
          </a:p>
        </p:txBody>
      </p:sp>
      <p:sp>
        <p:nvSpPr>
          <p:cNvPr id="29" name="テキスト プレースホルダー 28">
            <a:extLst>
              <a:ext uri="{FF2B5EF4-FFF2-40B4-BE49-F238E27FC236}">
                <a16:creationId xmlns:a16="http://schemas.microsoft.com/office/drawing/2014/main" id="{A362839C-0A6B-4785-ACD4-42645537AFF4}"/>
              </a:ext>
            </a:extLst>
          </p:cNvPr>
          <p:cNvSpPr>
            <a:spLocks noGrp="1"/>
          </p:cNvSpPr>
          <p:nvPr>
            <p:ph type="body" sz="quarter" idx="33"/>
          </p:nvPr>
        </p:nvSpPr>
        <p:spPr>
          <a:xfrm>
            <a:off x="8051594" y="96967"/>
            <a:ext cx="3041115" cy="3279276"/>
          </a:xfrm>
        </p:spPr>
        <p:txBody>
          <a:bodyPr rtlCol="0"/>
          <a:lstStyle/>
          <a:p>
            <a:pPr rtl="0"/>
            <a:r>
              <a:rPr lang="ja-JP" altLang="en-US" dirty="0"/>
              <a:t>数字の効果</a:t>
            </a:r>
          </a:p>
        </p:txBody>
      </p:sp>
      <p:sp>
        <p:nvSpPr>
          <p:cNvPr id="58" name="テキスト プレースホルダー 57">
            <a:extLst>
              <a:ext uri="{FF2B5EF4-FFF2-40B4-BE49-F238E27FC236}">
                <a16:creationId xmlns:a16="http://schemas.microsoft.com/office/drawing/2014/main" id="{EC3B6141-A529-43FA-B6A2-0FFA5D9DF00C}"/>
              </a:ext>
            </a:extLst>
          </p:cNvPr>
          <p:cNvSpPr>
            <a:spLocks noGrp="1"/>
          </p:cNvSpPr>
          <p:nvPr>
            <p:ph type="body" sz="quarter" idx="37"/>
          </p:nvPr>
        </p:nvSpPr>
        <p:spPr>
          <a:xfrm>
            <a:off x="8384213" y="1548105"/>
            <a:ext cx="2286000" cy="640080"/>
          </a:xfrm>
        </p:spPr>
        <p:txBody>
          <a:bodyPr rtlCol="0"/>
          <a:lstStyle/>
          <a:p>
            <a:pPr rtl="0"/>
            <a:r>
              <a:rPr lang="ja-JP" altLang="en-US" dirty="0"/>
              <a:t>〇〇まで，あと〇日</a:t>
            </a:r>
          </a:p>
          <a:p>
            <a:pPr rtl="0"/>
            <a:endParaRPr lang="ja-JP" altLang="en-US" dirty="0"/>
          </a:p>
        </p:txBody>
      </p:sp>
      <p:sp>
        <p:nvSpPr>
          <p:cNvPr id="34" name="スライド番号プレースホルダー 33">
            <a:extLst>
              <a:ext uri="{FF2B5EF4-FFF2-40B4-BE49-F238E27FC236}">
                <a16:creationId xmlns:a16="http://schemas.microsoft.com/office/drawing/2014/main" id="{5B126C81-EB34-4B01-A592-C14F87B18B68}"/>
              </a:ext>
            </a:extLst>
          </p:cNvPr>
          <p:cNvSpPr>
            <a:spLocks noGrp="1"/>
          </p:cNvSpPr>
          <p:nvPr>
            <p:ph type="sldNum" sz="quarter" idx="11"/>
          </p:nvPr>
        </p:nvSpPr>
        <p:spPr>
          <a:xfrm>
            <a:off x="9298613" y="6336283"/>
            <a:ext cx="2743200" cy="365125"/>
          </a:xfrm>
        </p:spPr>
        <p:txBody>
          <a:bodyPr rtlCol="0"/>
          <a:lstStyle/>
          <a:p>
            <a:pPr rtl="0"/>
            <a:fld id="{19B51A1E-902D-48AF-9020-955120F399B6}" type="slidenum">
              <a:rPr lang="en-ZA" altLang="ja-JP" smtClean="0"/>
              <a:pPr rtl="0"/>
              <a:t>33</a:t>
            </a:fld>
            <a:endParaRPr lang="ja-JP" altLang="en-US" dirty="0"/>
          </a:p>
        </p:txBody>
      </p:sp>
      <p:sp>
        <p:nvSpPr>
          <p:cNvPr id="19" name="テキスト プレースホルダー 26">
            <a:extLst>
              <a:ext uri="{FF2B5EF4-FFF2-40B4-BE49-F238E27FC236}">
                <a16:creationId xmlns:a16="http://schemas.microsoft.com/office/drawing/2014/main" id="{50798530-0F42-4C71-94AD-91556C5DFBF6}"/>
              </a:ext>
            </a:extLst>
          </p:cNvPr>
          <p:cNvSpPr txBox="1">
            <a:spLocks/>
          </p:cNvSpPr>
          <p:nvPr/>
        </p:nvSpPr>
        <p:spPr>
          <a:xfrm>
            <a:off x="8081680" y="3481756"/>
            <a:ext cx="3011029" cy="3279277"/>
          </a:xfrm>
          <a:prstGeom prst="rect">
            <a:avLst/>
          </a:prstGeom>
          <a:solidFill>
            <a:schemeClr val="accent1"/>
          </a:solidFill>
          <a:ln w="22225">
            <a:solidFill>
              <a:schemeClr val="tx1"/>
            </a:solidFill>
          </a:ln>
        </p:spPr>
        <p:txBody>
          <a:bodyPr vert="horz" lIns="91440" tIns="621792" rIns="91440" bIns="45720" rtlCol="0" anchor="t" anchorCtr="0">
            <a:normAutofit/>
          </a:bodyPr>
          <a:lstStyle>
            <a:lvl1pPr marL="0" indent="0" algn="ctr" defTabSz="914400" rtl="0" eaLnBrk="1" latinLnBrk="0" hangingPunct="1">
              <a:lnSpc>
                <a:spcPct val="90000"/>
              </a:lnSpc>
              <a:spcBef>
                <a:spcPts val="0"/>
              </a:spcBef>
              <a:spcAft>
                <a:spcPts val="0"/>
              </a:spcAft>
              <a:buFont typeface="Arial" panose="020B0604020202020204" pitchFamily="34" charset="0"/>
              <a:buNone/>
              <a:defRPr kumimoji="1" sz="3800" b="1" kern="1200">
                <a:solidFill>
                  <a:schemeClr val="tx1"/>
                </a:solidFill>
                <a:latin typeface="Meiryo UI" panose="020B0604030504040204" pitchFamily="50" charset="-128"/>
                <a:ea typeface="Meiryo UI" panose="020B0604030504040204" pitchFamily="50" charset="-128"/>
                <a:cs typeface="+mn-cs"/>
              </a:defRPr>
            </a:lvl1pPr>
            <a:lvl2pPr marL="266700" indent="0" algn="l" defTabSz="914400" rtl="0" eaLnBrk="1" latinLnBrk="0" hangingPunct="1">
              <a:lnSpc>
                <a:spcPct val="90000"/>
              </a:lnSpc>
              <a:spcBef>
                <a:spcPts val="500"/>
              </a:spcBef>
              <a:buFont typeface="Arial" panose="020B0604020202020204" pitchFamily="34" charset="0"/>
              <a:buNone/>
              <a:defRPr kumimoji="1" sz="2400" kern="1200">
                <a:solidFill>
                  <a:schemeClr val="tx1"/>
                </a:solidFill>
                <a:latin typeface="Meiryo UI" panose="020B0604030504040204" pitchFamily="50" charset="-128"/>
                <a:ea typeface="Meiryo UI" panose="020B0604030504040204" pitchFamily="50" charset="-128"/>
                <a:cs typeface="+mn-cs"/>
              </a:defRPr>
            </a:lvl2pPr>
            <a:lvl3pPr marL="542925" indent="0" algn="l" defTabSz="914400" rtl="0" eaLnBrk="1" latinLnBrk="0" hangingPunct="1">
              <a:lnSpc>
                <a:spcPct val="90000"/>
              </a:lnSpc>
              <a:spcBef>
                <a:spcPts val="500"/>
              </a:spcBef>
              <a:buFont typeface="Arial" panose="020B0604020202020204" pitchFamily="34" charset="0"/>
              <a:buNone/>
              <a:defRPr kumimoji="1" sz="2000" kern="1200">
                <a:solidFill>
                  <a:schemeClr val="tx1"/>
                </a:solidFill>
                <a:latin typeface="Meiryo UI" panose="020B0604030504040204" pitchFamily="50" charset="-128"/>
                <a:ea typeface="Meiryo UI" panose="020B0604030504040204" pitchFamily="50" charset="-128"/>
                <a:cs typeface="+mn-cs"/>
              </a:defRPr>
            </a:lvl3pPr>
            <a:lvl4pPr marL="809625"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4pPr>
            <a:lvl5pPr marL="1076325"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dirty="0"/>
              <a:t>モデリング</a:t>
            </a:r>
          </a:p>
        </p:txBody>
      </p:sp>
      <p:sp>
        <p:nvSpPr>
          <p:cNvPr id="20" name="テキスト プレースホルダー 3">
            <a:extLst>
              <a:ext uri="{FF2B5EF4-FFF2-40B4-BE49-F238E27FC236}">
                <a16:creationId xmlns:a16="http://schemas.microsoft.com/office/drawing/2014/main" id="{6B437EAE-5F3E-4C40-BFDA-D2CA87EF2E37}"/>
              </a:ext>
            </a:extLst>
          </p:cNvPr>
          <p:cNvSpPr txBox="1">
            <a:spLocks/>
          </p:cNvSpPr>
          <p:nvPr/>
        </p:nvSpPr>
        <p:spPr>
          <a:xfrm>
            <a:off x="8384213" y="2233905"/>
            <a:ext cx="2286000" cy="978218"/>
          </a:xfrm>
          <a:prstGeom prst="rect">
            <a:avLst/>
          </a:prstGeom>
        </p:spPr>
        <p:txBody>
          <a:bodyPr vert="horz" lIns="91440" tIns="45720" rIns="91440" bIns="45720" rtlCol="0">
            <a:normAutofit/>
          </a:bodyPr>
          <a:lstStyle>
            <a:lvl1pPr marL="0" indent="0" algn="ctr" defTabSz="914400" rtl="0" eaLnBrk="1" latinLnBrk="0" hangingPunct="1">
              <a:lnSpc>
                <a:spcPts val="2000"/>
              </a:lnSpc>
              <a:spcBef>
                <a:spcPts val="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dirty="0"/>
              <a:t>計画的な思考になると</a:t>
            </a:r>
            <a:endParaRPr lang="en-US" altLang="ja-JP" dirty="0"/>
          </a:p>
          <a:p>
            <a:r>
              <a:rPr lang="ja-JP" altLang="en-US" dirty="0"/>
              <a:t>指導が減る</a:t>
            </a:r>
            <a:endParaRPr lang="en-US" altLang="ja-JP" dirty="0"/>
          </a:p>
          <a:p>
            <a:r>
              <a:rPr lang="ja-JP" altLang="en-US" dirty="0"/>
              <a:t>自発的な行動が増える</a:t>
            </a:r>
            <a:endParaRPr lang="en-US" altLang="ja-JP" dirty="0"/>
          </a:p>
          <a:p>
            <a:endParaRPr lang="ja-JP" altLang="en-US" dirty="0"/>
          </a:p>
        </p:txBody>
      </p:sp>
      <p:sp>
        <p:nvSpPr>
          <p:cNvPr id="21" name="テキスト プレースホルダー 27">
            <a:extLst>
              <a:ext uri="{FF2B5EF4-FFF2-40B4-BE49-F238E27FC236}">
                <a16:creationId xmlns:a16="http://schemas.microsoft.com/office/drawing/2014/main" id="{46BEDD23-9F7A-43BD-92D3-0B3FDF653007}"/>
              </a:ext>
            </a:extLst>
          </p:cNvPr>
          <p:cNvSpPr txBox="1">
            <a:spLocks/>
          </p:cNvSpPr>
          <p:nvPr/>
        </p:nvSpPr>
        <p:spPr>
          <a:xfrm>
            <a:off x="963188" y="3481755"/>
            <a:ext cx="3147134" cy="3279277"/>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defTabSz="914400" rtl="0" eaLnBrk="1" latinLnBrk="0" hangingPunct="1">
              <a:lnSpc>
                <a:spcPct val="90000"/>
              </a:lnSpc>
              <a:spcBef>
                <a:spcPts val="0"/>
              </a:spcBef>
              <a:spcAft>
                <a:spcPts val="0"/>
              </a:spcAft>
              <a:buFont typeface="Arial" panose="020B0604020202020204" pitchFamily="34" charset="0"/>
              <a:buNone/>
              <a:defRPr kumimoji="1" lang="en-ZA" sz="3800" b="1" kern="1200" dirty="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dirty="0"/>
              <a:t>選択肢を与える</a:t>
            </a:r>
          </a:p>
        </p:txBody>
      </p:sp>
      <p:sp>
        <p:nvSpPr>
          <p:cNvPr id="25" name="テキスト プレースホルダー 28">
            <a:extLst>
              <a:ext uri="{FF2B5EF4-FFF2-40B4-BE49-F238E27FC236}">
                <a16:creationId xmlns:a16="http://schemas.microsoft.com/office/drawing/2014/main" id="{34468879-A903-4005-85C9-B89B63C170A8}"/>
              </a:ext>
            </a:extLst>
          </p:cNvPr>
          <p:cNvSpPr txBox="1">
            <a:spLocks/>
          </p:cNvSpPr>
          <p:nvPr/>
        </p:nvSpPr>
        <p:spPr>
          <a:xfrm>
            <a:off x="4575440" y="3481756"/>
            <a:ext cx="3011028" cy="3279276"/>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defTabSz="914400" rtl="0" eaLnBrk="1" latinLnBrk="0" hangingPunct="1">
              <a:lnSpc>
                <a:spcPct val="90000"/>
              </a:lnSpc>
              <a:spcBef>
                <a:spcPts val="0"/>
              </a:spcBef>
              <a:spcAft>
                <a:spcPts val="0"/>
              </a:spcAft>
              <a:buFont typeface="Arial" panose="020B0604020202020204" pitchFamily="34" charset="0"/>
              <a:buNone/>
              <a:defRPr kumimoji="1" lang="en-ZA" sz="3800" b="1" kern="1200" dirty="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dirty="0"/>
              <a:t>日頃のざっそう</a:t>
            </a:r>
          </a:p>
        </p:txBody>
      </p:sp>
      <p:sp>
        <p:nvSpPr>
          <p:cNvPr id="30" name="コンテンツ プレースホルダー 23">
            <a:extLst>
              <a:ext uri="{FF2B5EF4-FFF2-40B4-BE49-F238E27FC236}">
                <a16:creationId xmlns:a16="http://schemas.microsoft.com/office/drawing/2014/main" id="{E2AF32A1-7ED7-4940-A0B0-3B2AD0BA11F3}"/>
              </a:ext>
            </a:extLst>
          </p:cNvPr>
          <p:cNvSpPr txBox="1">
            <a:spLocks/>
          </p:cNvSpPr>
          <p:nvPr/>
        </p:nvSpPr>
        <p:spPr>
          <a:xfrm>
            <a:off x="5360496" y="4957636"/>
            <a:ext cx="1537267" cy="474480"/>
          </a:xfrm>
          <a:prstGeom prst="rect">
            <a:avLst/>
          </a:prstGeom>
        </p:spPr>
        <p:txBody>
          <a:bodyPr vert="horz" lIns="91440" tIns="45720" rIns="91440" bIns="45720" rtlCol="0" anchor="t">
            <a:noAutofit/>
          </a:bodyPr>
          <a:lstStyle>
            <a:lvl1pPr marL="0" indent="0" algn="ctr" defTabSz="914400" rtl="0" eaLnBrk="1" latinLnBrk="0" hangingPunct="1">
              <a:lnSpc>
                <a:spcPct val="100000"/>
              </a:lnSpc>
              <a:spcBef>
                <a:spcPts val="0"/>
              </a:spcBef>
              <a:buFont typeface="Arial" panose="020B0604020202020204" pitchFamily="34" charset="0"/>
              <a:buNone/>
              <a:defRPr kumimoji="1" sz="1800" b="0" kern="1200">
                <a:solidFill>
                  <a:schemeClr val="tx1"/>
                </a:solidFill>
                <a:latin typeface="Meiryo UI" panose="020B0604030504040204" pitchFamily="50" charset="-128"/>
                <a:ea typeface="Meiryo UI" panose="020B0604030504040204" pitchFamily="50" charset="-128"/>
                <a:cs typeface="+mn-cs"/>
              </a:defRPr>
            </a:lvl1pPr>
            <a:lvl2pPr marL="4572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2pPr>
            <a:lvl3pPr marL="9144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3pPr>
            <a:lvl4pPr marL="13716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4pPr>
            <a:lvl5pPr marL="18288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dirty="0"/>
              <a:t>雑談＋相談</a:t>
            </a:r>
            <a:endParaRPr lang="en-US" altLang="ja-JP" dirty="0"/>
          </a:p>
        </p:txBody>
      </p:sp>
      <p:sp>
        <p:nvSpPr>
          <p:cNvPr id="32" name="テキスト プレースホルダー 3">
            <a:extLst>
              <a:ext uri="{FF2B5EF4-FFF2-40B4-BE49-F238E27FC236}">
                <a16:creationId xmlns:a16="http://schemas.microsoft.com/office/drawing/2014/main" id="{24434EA3-7516-4220-858D-6C299423F137}"/>
              </a:ext>
            </a:extLst>
          </p:cNvPr>
          <p:cNvSpPr txBox="1">
            <a:spLocks/>
          </p:cNvSpPr>
          <p:nvPr/>
        </p:nvSpPr>
        <p:spPr>
          <a:xfrm>
            <a:off x="4937954" y="5592572"/>
            <a:ext cx="2286000" cy="504002"/>
          </a:xfrm>
          <a:prstGeom prst="rect">
            <a:avLst/>
          </a:prstGeom>
        </p:spPr>
        <p:txBody>
          <a:bodyPr vert="horz" lIns="91440" tIns="45720" rIns="91440" bIns="45720" rtlCol="0">
            <a:normAutofit/>
          </a:bodyPr>
          <a:lstStyle>
            <a:lvl1pPr marL="0" indent="0" algn="ctr" defTabSz="914400" rtl="0" eaLnBrk="1" latinLnBrk="0" hangingPunct="1">
              <a:lnSpc>
                <a:spcPts val="2000"/>
              </a:lnSpc>
              <a:spcBef>
                <a:spcPts val="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dirty="0"/>
              <a:t>ほうれんそうでは間に合わない</a:t>
            </a:r>
          </a:p>
        </p:txBody>
      </p:sp>
      <p:sp>
        <p:nvSpPr>
          <p:cNvPr id="37" name="コンテンツ プレースホルダー 23">
            <a:extLst>
              <a:ext uri="{FF2B5EF4-FFF2-40B4-BE49-F238E27FC236}">
                <a16:creationId xmlns:a16="http://schemas.microsoft.com/office/drawing/2014/main" id="{4796CA54-2127-4640-BA7B-6313CF3418A0}"/>
              </a:ext>
            </a:extLst>
          </p:cNvPr>
          <p:cNvSpPr txBox="1">
            <a:spLocks/>
          </p:cNvSpPr>
          <p:nvPr/>
        </p:nvSpPr>
        <p:spPr>
          <a:xfrm>
            <a:off x="8371524" y="4892243"/>
            <a:ext cx="2265396" cy="1444040"/>
          </a:xfrm>
          <a:prstGeom prst="rect">
            <a:avLst/>
          </a:prstGeom>
        </p:spPr>
        <p:txBody>
          <a:bodyPr vert="horz" lIns="91440" tIns="45720" rIns="91440" bIns="45720" rtlCol="0" anchor="t">
            <a:noAutofit/>
          </a:bodyPr>
          <a:lstStyle>
            <a:lvl1pPr marL="0" indent="0" algn="ctr" defTabSz="914400" rtl="0" eaLnBrk="1" latinLnBrk="0" hangingPunct="1">
              <a:lnSpc>
                <a:spcPct val="100000"/>
              </a:lnSpc>
              <a:spcBef>
                <a:spcPts val="0"/>
              </a:spcBef>
              <a:buFont typeface="Arial" panose="020B0604020202020204" pitchFamily="34" charset="0"/>
              <a:buNone/>
              <a:defRPr kumimoji="1" sz="1800" b="0" kern="1200">
                <a:solidFill>
                  <a:schemeClr val="tx1"/>
                </a:solidFill>
                <a:latin typeface="Meiryo UI" panose="020B0604030504040204" pitchFamily="50" charset="-128"/>
                <a:ea typeface="Meiryo UI" panose="020B0604030504040204" pitchFamily="50" charset="-128"/>
                <a:cs typeface="+mn-cs"/>
              </a:defRPr>
            </a:lvl1pPr>
            <a:lvl2pPr marL="4572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2pPr>
            <a:lvl3pPr marL="9144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3pPr>
            <a:lvl4pPr marL="13716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4pPr>
            <a:lvl5pPr marL="18288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dirty="0"/>
              <a:t>人は見たもの，行為を真似しながら学習する</a:t>
            </a:r>
            <a:endParaRPr lang="en-US" altLang="ja-JP" dirty="0"/>
          </a:p>
          <a:p>
            <a:pPr algn="l"/>
            <a:r>
              <a:rPr lang="ja-JP" altLang="en-US" dirty="0"/>
              <a:t>　　　　　　↓</a:t>
            </a:r>
            <a:endParaRPr lang="en-US" altLang="ja-JP" dirty="0"/>
          </a:p>
          <a:p>
            <a:pPr algn="l"/>
            <a:r>
              <a:rPr lang="ja-JP" altLang="en-US" dirty="0"/>
              <a:t>　やってほしいことを</a:t>
            </a:r>
            <a:endParaRPr lang="en-US" altLang="ja-JP" dirty="0"/>
          </a:p>
          <a:p>
            <a:pPr algn="l"/>
            <a:r>
              <a:rPr lang="ja-JP" altLang="en-US" dirty="0"/>
              <a:t>　教師が率先してやる</a:t>
            </a:r>
            <a:endParaRPr lang="en-US" altLang="ja-JP" dirty="0"/>
          </a:p>
        </p:txBody>
      </p:sp>
      <p:sp>
        <p:nvSpPr>
          <p:cNvPr id="38" name="コンテンツ プレースホルダー 23">
            <a:extLst>
              <a:ext uri="{FF2B5EF4-FFF2-40B4-BE49-F238E27FC236}">
                <a16:creationId xmlns:a16="http://schemas.microsoft.com/office/drawing/2014/main" id="{25A0E2C6-96DA-4964-A650-35BA8F550430}"/>
              </a:ext>
            </a:extLst>
          </p:cNvPr>
          <p:cNvSpPr txBox="1">
            <a:spLocks/>
          </p:cNvSpPr>
          <p:nvPr/>
        </p:nvSpPr>
        <p:spPr>
          <a:xfrm>
            <a:off x="1348504" y="4861462"/>
            <a:ext cx="2533294" cy="1079745"/>
          </a:xfrm>
          <a:prstGeom prst="rect">
            <a:avLst/>
          </a:prstGeom>
        </p:spPr>
        <p:txBody>
          <a:bodyPr vert="horz" lIns="91440" tIns="45720" rIns="91440" bIns="45720" rtlCol="0" anchor="t">
            <a:noAutofit/>
          </a:bodyPr>
          <a:lstStyle>
            <a:lvl1pPr marL="0" indent="0" algn="ctr" defTabSz="914400" rtl="0" eaLnBrk="1" latinLnBrk="0" hangingPunct="1">
              <a:lnSpc>
                <a:spcPct val="100000"/>
              </a:lnSpc>
              <a:spcBef>
                <a:spcPts val="0"/>
              </a:spcBef>
              <a:buFont typeface="Arial" panose="020B0604020202020204" pitchFamily="34" charset="0"/>
              <a:buNone/>
              <a:defRPr kumimoji="1" sz="1800" b="0" kern="1200">
                <a:solidFill>
                  <a:schemeClr val="tx1"/>
                </a:solidFill>
                <a:latin typeface="Meiryo UI" panose="020B0604030504040204" pitchFamily="50" charset="-128"/>
                <a:ea typeface="Meiryo UI" panose="020B0604030504040204" pitchFamily="50" charset="-128"/>
                <a:cs typeface="+mn-cs"/>
              </a:defRPr>
            </a:lvl1pPr>
            <a:lvl2pPr marL="4572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2pPr>
            <a:lvl3pPr marL="9144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3pPr>
            <a:lvl4pPr marL="13716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4pPr>
            <a:lvl5pPr marL="1828800" indent="0" algn="l"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algn="l"/>
            <a:r>
              <a:rPr lang="ja-JP" altLang="en-US" dirty="0"/>
              <a:t>選択肢を組み合わせたり，工夫したりするようになる</a:t>
            </a:r>
            <a:endParaRPr lang="en-US" altLang="ja-JP" dirty="0"/>
          </a:p>
        </p:txBody>
      </p:sp>
    </p:spTree>
    <p:extLst>
      <p:ext uri="{BB962C8B-B14F-4D97-AF65-F5344CB8AC3E}">
        <p14:creationId xmlns:p14="http://schemas.microsoft.com/office/powerpoint/2010/main" val="1361848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
                                            <p:bg/>
                                          </p:spTgt>
                                        </p:tgtEl>
                                        <p:attrNameLst>
                                          <p:attrName>style.visibility</p:attrName>
                                        </p:attrNameLst>
                                      </p:cBhvr>
                                      <p:to>
                                        <p:strVal val="visible"/>
                                      </p:to>
                                    </p:set>
                                    <p:animEffect transition="in" filter="fade">
                                      <p:cBhvr>
                                        <p:cTn id="7" dur="500"/>
                                        <p:tgtEl>
                                          <p:spTgt spid="27">
                                            <p:bg/>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7">
                                            <p:txEl>
                                              <p:pRg st="0" end="0"/>
                                            </p:txEl>
                                          </p:spTgt>
                                        </p:tgtEl>
                                        <p:attrNameLst>
                                          <p:attrName>style.visibility</p:attrName>
                                        </p:attrNameLst>
                                      </p:cBhvr>
                                      <p:to>
                                        <p:strVal val="visible"/>
                                      </p:to>
                                    </p:set>
                                    <p:animEffect transition="in" filter="fade">
                                      <p:cBhvr>
                                        <p:cTn id="12" dur="500"/>
                                        <p:tgtEl>
                                          <p:spTgt spid="27">
                                            <p:txEl>
                                              <p:pRg st="0" end="0"/>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1">
                                            <p:txEl>
                                              <p:pRg st="0" end="0"/>
                                            </p:txEl>
                                          </p:spTgt>
                                        </p:tgtEl>
                                        <p:attrNameLst>
                                          <p:attrName>style.visibility</p:attrName>
                                        </p:attrNameLst>
                                      </p:cBhvr>
                                      <p:to>
                                        <p:strVal val="visible"/>
                                      </p:to>
                                    </p:set>
                                    <p:animEffect transition="in" filter="fade">
                                      <p:cBhvr>
                                        <p:cTn id="15" dur="500"/>
                                        <p:tgtEl>
                                          <p:spTgt spid="31">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1">
                                            <p:txEl>
                                              <p:pRg st="1" end="1"/>
                                            </p:txEl>
                                          </p:spTgt>
                                        </p:tgtEl>
                                        <p:attrNameLst>
                                          <p:attrName>style.visibility</p:attrName>
                                        </p:attrNameLst>
                                      </p:cBhvr>
                                      <p:to>
                                        <p:strVal val="visible"/>
                                      </p:to>
                                    </p:set>
                                    <p:animEffect transition="in" filter="fade">
                                      <p:cBhvr>
                                        <p:cTn id="20" dur="500"/>
                                        <p:tgtEl>
                                          <p:spTgt spid="31">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1">
                                            <p:txEl>
                                              <p:pRg st="2" end="2"/>
                                            </p:txEl>
                                          </p:spTgt>
                                        </p:tgtEl>
                                        <p:attrNameLst>
                                          <p:attrName>style.visibility</p:attrName>
                                        </p:attrNameLst>
                                      </p:cBhvr>
                                      <p:to>
                                        <p:strVal val="visible"/>
                                      </p:to>
                                    </p:set>
                                    <p:animEffect transition="in" filter="fade">
                                      <p:cBhvr>
                                        <p:cTn id="25" dur="500"/>
                                        <p:tgtEl>
                                          <p:spTgt spid="31">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8">
                                            <p:bg/>
                                          </p:spTgt>
                                        </p:tgtEl>
                                        <p:attrNameLst>
                                          <p:attrName>style.visibility</p:attrName>
                                        </p:attrNameLst>
                                      </p:cBhvr>
                                      <p:to>
                                        <p:strVal val="visible"/>
                                      </p:to>
                                    </p:set>
                                    <p:animEffect transition="in" filter="fade">
                                      <p:cBhvr>
                                        <p:cTn id="30" dur="500"/>
                                        <p:tgtEl>
                                          <p:spTgt spid="28">
                                            <p:bg/>
                                          </p:spTgt>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8">
                                            <p:txEl>
                                              <p:pRg st="0" end="0"/>
                                            </p:txEl>
                                          </p:spTgt>
                                        </p:tgtEl>
                                        <p:attrNameLst>
                                          <p:attrName>style.visibility</p:attrName>
                                        </p:attrNameLst>
                                      </p:cBhvr>
                                      <p:to>
                                        <p:strVal val="visible"/>
                                      </p:to>
                                    </p:set>
                                    <p:animEffect transition="in" filter="fade">
                                      <p:cBhvr>
                                        <p:cTn id="35" dur="500"/>
                                        <p:tgtEl>
                                          <p:spTgt spid="28">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4">
                                            <p:txEl>
                                              <p:pRg st="0" end="0"/>
                                            </p:txEl>
                                          </p:spTgt>
                                        </p:tgtEl>
                                        <p:attrNameLst>
                                          <p:attrName>style.visibility</p:attrName>
                                        </p:attrNameLst>
                                      </p:cBhvr>
                                      <p:to>
                                        <p:strVal val="visible"/>
                                      </p:to>
                                    </p:set>
                                    <p:animEffect transition="in" filter="fade">
                                      <p:cBhvr>
                                        <p:cTn id="38" dur="500"/>
                                        <p:tgtEl>
                                          <p:spTgt spid="24">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4">
                                            <p:txEl>
                                              <p:pRg st="1" end="1"/>
                                            </p:txEl>
                                          </p:spTgt>
                                        </p:tgtEl>
                                        <p:attrNameLst>
                                          <p:attrName>style.visibility</p:attrName>
                                        </p:attrNameLst>
                                      </p:cBhvr>
                                      <p:to>
                                        <p:strVal val="visible"/>
                                      </p:to>
                                    </p:set>
                                    <p:animEffect transition="in" filter="fade">
                                      <p:cBhvr>
                                        <p:cTn id="43" dur="500"/>
                                        <p:tgtEl>
                                          <p:spTgt spid="24">
                                            <p:txEl>
                                              <p:pRg st="1" end="1"/>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9">
                                            <p:bg/>
                                          </p:spTgt>
                                        </p:tgtEl>
                                        <p:attrNameLst>
                                          <p:attrName>style.visibility</p:attrName>
                                        </p:attrNameLst>
                                      </p:cBhvr>
                                      <p:to>
                                        <p:strVal val="visible"/>
                                      </p:to>
                                    </p:set>
                                    <p:animEffect transition="in" filter="fade">
                                      <p:cBhvr>
                                        <p:cTn id="48" dur="500"/>
                                        <p:tgtEl>
                                          <p:spTgt spid="29">
                                            <p:bg/>
                                          </p:spTgt>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29">
                                            <p:txEl>
                                              <p:pRg st="0" end="0"/>
                                            </p:txEl>
                                          </p:spTgt>
                                        </p:tgtEl>
                                        <p:attrNameLst>
                                          <p:attrName>style.visibility</p:attrName>
                                        </p:attrNameLst>
                                      </p:cBhvr>
                                      <p:to>
                                        <p:strVal val="visible"/>
                                      </p:to>
                                    </p:set>
                                    <p:animEffect transition="in" filter="fade">
                                      <p:cBhvr>
                                        <p:cTn id="53" dur="500"/>
                                        <p:tgtEl>
                                          <p:spTgt spid="29">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8">
                                            <p:txEl>
                                              <p:pRg st="0" end="0"/>
                                            </p:txEl>
                                          </p:spTgt>
                                        </p:tgtEl>
                                        <p:attrNameLst>
                                          <p:attrName>style.visibility</p:attrName>
                                        </p:attrNameLst>
                                      </p:cBhvr>
                                      <p:to>
                                        <p:strVal val="visible"/>
                                      </p:to>
                                    </p:set>
                                    <p:animEffect transition="in" filter="fade">
                                      <p:cBhvr>
                                        <p:cTn id="56" dur="500"/>
                                        <p:tgtEl>
                                          <p:spTgt spid="58">
                                            <p:txEl>
                                              <p:pRg st="0" end="0"/>
                                            </p:txEl>
                                          </p:spTgt>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38"/>
                                        </p:tgtEl>
                                        <p:attrNameLst>
                                          <p:attrName>style.visibility</p:attrName>
                                        </p:attrNameLst>
                                      </p:cBhvr>
                                      <p:to>
                                        <p:strVal val="visible"/>
                                      </p:to>
                                    </p:set>
                                    <p:animEffect transition="in" filter="fade">
                                      <p:cBhvr>
                                        <p:cTn id="64" dur="500"/>
                                        <p:tgtEl>
                                          <p:spTgt spid="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fade">
                                      <p:cBhvr>
                                        <p:cTn id="67" dur="500"/>
                                        <p:tgtEl>
                                          <p:spTgt spid="2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5"/>
                                        </p:tgtEl>
                                        <p:attrNameLst>
                                          <p:attrName>style.visibility</p:attrName>
                                        </p:attrNameLst>
                                      </p:cBhvr>
                                      <p:to>
                                        <p:strVal val="visible"/>
                                      </p:to>
                                    </p:set>
                                    <p:animEffect transition="in" filter="fade">
                                      <p:cBhvr>
                                        <p:cTn id="75" dur="500"/>
                                        <p:tgtEl>
                                          <p:spTgt spid="2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fade">
                                      <p:cBhvr>
                                        <p:cTn id="78" dur="500"/>
                                        <p:tgtEl>
                                          <p:spTgt spid="32"/>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fade">
                                      <p:cBhvr>
                                        <p:cTn id="83" dur="500"/>
                                        <p:tgtEl>
                                          <p:spTgt spid="37"/>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fade">
                                      <p:cBhvr>
                                        <p:cTn id="8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build="p" animBg="1"/>
      <p:bldP spid="31" grpId="0" build="p"/>
      <p:bldP spid="28" grpId="0" build="p" animBg="1"/>
      <p:bldP spid="24" grpId="0" build="p"/>
      <p:bldP spid="29" grpId="0" build="p" animBg="1"/>
      <p:bldP spid="58" grpId="0" build="p"/>
      <p:bldP spid="19" grpId="0" animBg="1"/>
      <p:bldP spid="20" grpId="0"/>
      <p:bldP spid="21" grpId="0" animBg="1"/>
      <p:bldP spid="25" grpId="0" animBg="1"/>
      <p:bldP spid="30" grpId="0"/>
      <p:bldP spid="32" grpId="0"/>
      <p:bldP spid="37" grpId="0"/>
      <p:bldP spid="3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091819F-7FD5-47A1-A440-B08AA6BB733D}"/>
              </a:ext>
            </a:extLst>
          </p:cNvPr>
          <p:cNvSpPr>
            <a:spLocks noGrp="1"/>
          </p:cNvSpPr>
          <p:nvPr>
            <p:ph type="title"/>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B2167256-0D9B-46DA-8C1C-E783F8FE968B}"/>
              </a:ext>
            </a:extLst>
          </p:cNvPr>
          <p:cNvSpPr>
            <a:spLocks noGrp="1"/>
          </p:cNvSpPr>
          <p:nvPr>
            <p:ph type="sldNum" sz="quarter" idx="11"/>
          </p:nvPr>
        </p:nvSpPr>
        <p:spPr/>
        <p:txBody>
          <a:bodyPr/>
          <a:lstStyle/>
          <a:p>
            <a:fld id="{19B51A1E-902D-48AF-9020-955120F399B6}" type="slidenum">
              <a:rPr lang="en-ZA" altLang="ja-JP" noProof="0" smtClean="0"/>
              <a:pPr/>
              <a:t>34</a:t>
            </a:fld>
            <a:endParaRPr lang="ja-JP" altLang="en-US" noProof="0"/>
          </a:p>
        </p:txBody>
      </p:sp>
      <p:sp>
        <p:nvSpPr>
          <p:cNvPr id="9" name="テキスト プレースホルダー 8">
            <a:extLst>
              <a:ext uri="{FF2B5EF4-FFF2-40B4-BE49-F238E27FC236}">
                <a16:creationId xmlns:a16="http://schemas.microsoft.com/office/drawing/2014/main" id="{09C2C49B-4DEF-41D1-806B-F0AF9736C330}"/>
              </a:ext>
            </a:extLst>
          </p:cNvPr>
          <p:cNvSpPr>
            <a:spLocks noGrp="1"/>
          </p:cNvSpPr>
          <p:nvPr>
            <p:ph type="body" sz="quarter" idx="13"/>
          </p:nvPr>
        </p:nvSpPr>
        <p:spPr/>
        <p:txBody>
          <a:bodyPr/>
          <a:lstStyle/>
          <a:p>
            <a:endParaRPr kumimoji="1" lang="ja-JP" altLang="en-US"/>
          </a:p>
        </p:txBody>
      </p:sp>
      <p:pic>
        <p:nvPicPr>
          <p:cNvPr id="5" name="図 4" descr="テキスト&#10;&#10;自動的に生成された説明">
            <a:extLst>
              <a:ext uri="{FF2B5EF4-FFF2-40B4-BE49-F238E27FC236}">
                <a16:creationId xmlns:a16="http://schemas.microsoft.com/office/drawing/2014/main" id="{00A531CC-3616-49CE-A0ED-B50CF2B0D438}"/>
              </a:ext>
            </a:extLst>
          </p:cNvPr>
          <p:cNvPicPr>
            <a:picLocks noChangeAspect="1"/>
          </p:cNvPicPr>
          <p:nvPr/>
        </p:nvPicPr>
        <p:blipFill rotWithShape="1">
          <a:blip r:embed="rId2"/>
          <a:srcRect r="7821" b="5324"/>
          <a:stretch/>
        </p:blipFill>
        <p:spPr>
          <a:xfrm>
            <a:off x="-66430" y="0"/>
            <a:ext cx="12324860" cy="7120489"/>
          </a:xfrm>
          <a:prstGeom prst="rect">
            <a:avLst/>
          </a:prstGeom>
        </p:spPr>
      </p:pic>
      <p:cxnSp>
        <p:nvCxnSpPr>
          <p:cNvPr id="6" name="直線コネクタ 5">
            <a:extLst>
              <a:ext uri="{FF2B5EF4-FFF2-40B4-BE49-F238E27FC236}">
                <a16:creationId xmlns:a16="http://schemas.microsoft.com/office/drawing/2014/main" id="{D697587B-3BBE-4DB1-9521-369A739EAAAC}"/>
              </a:ext>
            </a:extLst>
          </p:cNvPr>
          <p:cNvCxnSpPr/>
          <p:nvPr/>
        </p:nvCxnSpPr>
        <p:spPr>
          <a:xfrm flipV="1">
            <a:off x="6330462" y="4454767"/>
            <a:ext cx="2461846" cy="281354"/>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CEF590F6-91CC-4F3C-AAF0-11EFA0172DA1}"/>
              </a:ext>
            </a:extLst>
          </p:cNvPr>
          <p:cNvCxnSpPr>
            <a:cxnSpLocks/>
          </p:cNvCxnSpPr>
          <p:nvPr/>
        </p:nvCxnSpPr>
        <p:spPr>
          <a:xfrm flipV="1">
            <a:off x="1119555" y="6103815"/>
            <a:ext cx="3585307" cy="435097"/>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BEA9222D-24EF-4FD7-B2CD-F42865842B6A}"/>
              </a:ext>
            </a:extLst>
          </p:cNvPr>
          <p:cNvCxnSpPr>
            <a:cxnSpLocks/>
          </p:cNvCxnSpPr>
          <p:nvPr/>
        </p:nvCxnSpPr>
        <p:spPr>
          <a:xfrm>
            <a:off x="677986" y="2716766"/>
            <a:ext cx="3003060" cy="114544"/>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713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7ADBF38-4DC5-4F48-BEC0-7645F1695F94}"/>
              </a:ext>
            </a:extLst>
          </p:cNvPr>
          <p:cNvSpPr>
            <a:spLocks noGrp="1"/>
          </p:cNvSpPr>
          <p:nvPr>
            <p:ph type="title"/>
          </p:nvPr>
        </p:nvSpPr>
        <p:spPr/>
        <p:txBody>
          <a:bodyPr/>
          <a:lstStyle/>
          <a:p>
            <a:r>
              <a:rPr kumimoji="1" lang="ja-JP" altLang="en-US" dirty="0"/>
              <a:t>参考文献</a:t>
            </a:r>
          </a:p>
        </p:txBody>
      </p:sp>
      <p:sp>
        <p:nvSpPr>
          <p:cNvPr id="5" name="スライド番号プレースホルダー 4">
            <a:extLst>
              <a:ext uri="{FF2B5EF4-FFF2-40B4-BE49-F238E27FC236}">
                <a16:creationId xmlns:a16="http://schemas.microsoft.com/office/drawing/2014/main" id="{B9B55B92-5271-462F-9507-87CB45551D1B}"/>
              </a:ext>
            </a:extLst>
          </p:cNvPr>
          <p:cNvSpPr>
            <a:spLocks noGrp="1"/>
          </p:cNvSpPr>
          <p:nvPr>
            <p:ph type="sldNum" sz="quarter" idx="12"/>
          </p:nvPr>
        </p:nvSpPr>
        <p:spPr/>
        <p:txBody>
          <a:bodyPr/>
          <a:lstStyle/>
          <a:p>
            <a:fld id="{B5CEABB6-07DC-46E8-9B57-56EC44A396E5}" type="slidenum">
              <a:rPr lang="en-US" altLang="ja-JP" noProof="0" smtClean="0"/>
              <a:pPr/>
              <a:t>35</a:t>
            </a:fld>
            <a:endParaRPr lang="ja-JP" altLang="en-US" noProof="0"/>
          </a:p>
        </p:txBody>
      </p:sp>
      <p:sp>
        <p:nvSpPr>
          <p:cNvPr id="6" name="テキスト プレースホルダー 5">
            <a:extLst>
              <a:ext uri="{FF2B5EF4-FFF2-40B4-BE49-F238E27FC236}">
                <a16:creationId xmlns:a16="http://schemas.microsoft.com/office/drawing/2014/main" id="{12986549-84B0-483A-A68D-C1C393C037AF}"/>
              </a:ext>
            </a:extLst>
          </p:cNvPr>
          <p:cNvSpPr>
            <a:spLocks noGrp="1"/>
          </p:cNvSpPr>
          <p:nvPr>
            <p:ph type="body" sz="quarter" idx="13"/>
          </p:nvPr>
        </p:nvSpPr>
        <p:spPr>
          <a:xfrm>
            <a:off x="6117335" y="2816352"/>
            <a:ext cx="5379095" cy="2779776"/>
          </a:xfrm>
        </p:spPr>
        <p:txBody>
          <a:bodyPr/>
          <a:lstStyle/>
          <a:p>
            <a:r>
              <a:rPr kumimoji="1" lang="ja-JP" altLang="en-US" dirty="0"/>
              <a:t>□　生徒指導提要（令和４年１２月）文部科学省</a:t>
            </a:r>
            <a:endParaRPr kumimoji="1" lang="en-US" altLang="ja-JP" dirty="0"/>
          </a:p>
          <a:p>
            <a:r>
              <a:rPr lang="ja-JP" altLang="en-US" dirty="0"/>
              <a:t>□　赤本 公認心理師 国試対策２０２２</a:t>
            </a:r>
            <a:endParaRPr lang="en-US" altLang="ja-JP" dirty="0"/>
          </a:p>
          <a:p>
            <a:r>
              <a:rPr lang="ja-JP" altLang="en-US" dirty="0"/>
              <a:t>□　公認心理師 完全合格テキスト</a:t>
            </a:r>
            <a:endParaRPr lang="en-US" altLang="ja-JP" dirty="0"/>
          </a:p>
          <a:p>
            <a:r>
              <a:rPr lang="ja-JP" altLang="en-US" dirty="0"/>
              <a:t>□　ねじ子が精神疾患に出会ったときに考えていることをまとめてみた</a:t>
            </a:r>
            <a:endParaRPr lang="en-US" altLang="ja-JP" dirty="0"/>
          </a:p>
          <a:p>
            <a:r>
              <a:rPr kumimoji="1" lang="ja-JP" altLang="en-US" dirty="0"/>
              <a:t>□　心理テクニックを使った戦略的な学級経営</a:t>
            </a:r>
          </a:p>
        </p:txBody>
      </p:sp>
    </p:spTree>
    <p:extLst>
      <p:ext uri="{BB962C8B-B14F-4D97-AF65-F5344CB8AC3E}">
        <p14:creationId xmlns:p14="http://schemas.microsoft.com/office/powerpoint/2010/main" val="17554365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タイトル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742688" cy="1325563"/>
          </a:xfrm>
        </p:spPr>
        <p:txBody>
          <a:bodyPr rtlCol="0"/>
          <a:lstStyle/>
          <a:p>
            <a:pPr rtl="0"/>
            <a:r>
              <a:rPr lang="ja-JP" altLang="en-US" dirty="0"/>
              <a:t>ありがとうございました</a:t>
            </a:r>
          </a:p>
        </p:txBody>
      </p:sp>
      <p:sp>
        <p:nvSpPr>
          <p:cNvPr id="37" name="テキスト プレースホルダー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516923"/>
            <a:ext cx="3505201" cy="1472972"/>
          </a:xfrm>
        </p:spPr>
        <p:txBody>
          <a:bodyPr rtlCol="0"/>
          <a:lstStyle/>
          <a:p>
            <a:pPr rtl="0"/>
            <a:r>
              <a:rPr lang="ja-JP" altLang="en-US" dirty="0"/>
              <a:t>明日からの学校教育現場の</a:t>
            </a:r>
            <a:endParaRPr lang="en-US" altLang="ja-JP" dirty="0"/>
          </a:p>
          <a:p>
            <a:pPr rtl="0"/>
            <a:r>
              <a:rPr lang="ja-JP" altLang="en-US" dirty="0"/>
              <a:t>生徒・教師が，</a:t>
            </a:r>
            <a:endParaRPr lang="en-US" altLang="ja-JP" dirty="0"/>
          </a:p>
          <a:p>
            <a:pPr rtl="0"/>
            <a:r>
              <a:rPr lang="ja-JP" altLang="en-US" dirty="0"/>
              <a:t>少しでも楽になりますように。</a:t>
            </a:r>
            <a:endParaRPr lang="en-US" altLang="ja-JP" dirty="0"/>
          </a:p>
        </p:txBody>
      </p:sp>
      <p:sp>
        <p:nvSpPr>
          <p:cNvPr id="6" name="スライド番号プレースホルダー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36</a:t>
            </a:fld>
            <a:endParaRPr lang="ja-JP" altLang="en-US"/>
          </a:p>
        </p:txBody>
      </p:sp>
    </p:spTree>
    <p:extLst>
      <p:ext uri="{BB962C8B-B14F-4D97-AF65-F5344CB8AC3E}">
        <p14:creationId xmlns:p14="http://schemas.microsoft.com/office/powerpoint/2010/main" val="21356736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719F29B-F233-48AF-8261-F33A4E079E3E}"/>
              </a:ext>
            </a:extLst>
          </p:cNvPr>
          <p:cNvSpPr>
            <a:spLocks noGrp="1"/>
          </p:cNvSpPr>
          <p:nvPr>
            <p:ph type="title" idx="4294967295"/>
          </p:nvPr>
        </p:nvSpPr>
        <p:spPr>
          <a:xfrm>
            <a:off x="838200" y="1289304"/>
            <a:ext cx="4114800" cy="1325563"/>
          </a:xfrm>
        </p:spPr>
        <p:txBody>
          <a:bodyPr rtlCol="0">
            <a:normAutofit/>
          </a:bodyPr>
          <a:lstStyle/>
          <a:p>
            <a:pPr rtl="0"/>
            <a:r>
              <a:rPr lang="ja-JP" altLang="en-US" dirty="0">
                <a:latin typeface="BIZ UDゴシック" panose="020B0400000000000000" pitchFamily="49" charset="-128"/>
                <a:ea typeface="BIZ UDゴシック" panose="020B0400000000000000" pitchFamily="49" charset="-128"/>
              </a:rPr>
              <a:t>人物情報</a:t>
            </a:r>
          </a:p>
        </p:txBody>
      </p:sp>
      <p:sp>
        <p:nvSpPr>
          <p:cNvPr id="3" name="サブタイトル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788920"/>
            <a:ext cx="4114800" cy="2779776"/>
          </a:xfrm>
        </p:spPr>
        <p:txBody>
          <a:bodyPr vert="horz" lIns="91440" tIns="45720" rIns="91440" bIns="45720" rtlCol="0" anchor="t">
            <a:normAutofit/>
          </a:bodyPr>
          <a:lstStyle/>
          <a:p>
            <a:pPr rtl="0"/>
            <a:r>
              <a:rPr lang="ja-JP" altLang="en-US" dirty="0">
                <a:latin typeface="BIZ UDゴシック" panose="020B0400000000000000" pitchFamily="49" charset="-128"/>
                <a:ea typeface="BIZ UDゴシック" panose="020B0400000000000000" pitchFamily="49" charset="-128"/>
              </a:rPr>
              <a:t>平成元年生まれ</a:t>
            </a:r>
            <a:endParaRPr lang="en-US" altLang="ja-JP" dirty="0">
              <a:latin typeface="BIZ UDゴシック" panose="020B0400000000000000" pitchFamily="49" charset="-128"/>
              <a:ea typeface="BIZ UDゴシック" panose="020B0400000000000000" pitchFamily="49" charset="-128"/>
            </a:endParaRPr>
          </a:p>
          <a:p>
            <a:pPr rtl="0"/>
            <a:r>
              <a:rPr lang="ja-JP" altLang="en-US" dirty="0">
                <a:latin typeface="BIZ UDゴシック" panose="020B0400000000000000" pitchFamily="49" charset="-128"/>
                <a:ea typeface="BIZ UDゴシック" panose="020B0400000000000000" pitchFamily="49" charset="-128"/>
              </a:rPr>
              <a:t>立命館大学　理工学部　環境システム工学科　</a:t>
            </a:r>
            <a:endParaRPr lang="en-US" altLang="ja-JP" dirty="0">
              <a:latin typeface="BIZ UDゴシック" panose="020B0400000000000000" pitchFamily="49" charset="-128"/>
              <a:ea typeface="BIZ UDゴシック" panose="020B0400000000000000" pitchFamily="49" charset="-128"/>
            </a:endParaRPr>
          </a:p>
          <a:p>
            <a:pPr rtl="0"/>
            <a:r>
              <a:rPr lang="ja-JP" altLang="en-US" dirty="0">
                <a:latin typeface="BIZ UDゴシック" panose="020B0400000000000000" pitchFamily="49" charset="-128"/>
                <a:ea typeface="BIZ UDゴシック" panose="020B0400000000000000" pitchFamily="49" charset="-128"/>
              </a:rPr>
              <a:t>鳴門教育大学　大学院　自然系（数学）長期履修</a:t>
            </a:r>
            <a:endParaRPr lang="en-US" altLang="ja-JP" dirty="0">
              <a:latin typeface="BIZ UDゴシック" panose="020B0400000000000000" pitchFamily="49" charset="-128"/>
              <a:ea typeface="BIZ UDゴシック" panose="020B0400000000000000" pitchFamily="49" charset="-128"/>
            </a:endParaRPr>
          </a:p>
          <a:p>
            <a:pPr rtl="0"/>
            <a:r>
              <a:rPr lang="ja-JP" altLang="en-US" dirty="0">
                <a:latin typeface="BIZ UDゴシック" panose="020B0400000000000000" pitchFamily="49" charset="-128"/>
                <a:ea typeface="BIZ UDゴシック" panose="020B0400000000000000" pitchFamily="49" charset="-128"/>
              </a:rPr>
              <a:t>京都市立神川中学校　新採～７年間</a:t>
            </a:r>
            <a:endParaRPr lang="en-US" altLang="ja-JP" dirty="0">
              <a:latin typeface="BIZ UDゴシック" panose="020B0400000000000000" pitchFamily="49" charset="-128"/>
              <a:ea typeface="BIZ UDゴシック" panose="020B0400000000000000" pitchFamily="49" charset="-128"/>
            </a:endParaRPr>
          </a:p>
          <a:p>
            <a:pPr rtl="0"/>
            <a:r>
              <a:rPr lang="ja-JP" altLang="en-US" dirty="0">
                <a:latin typeface="BIZ UDゴシック" panose="020B0400000000000000" pitchFamily="49" charset="-128"/>
                <a:ea typeface="BIZ UDゴシック" panose="020B0400000000000000" pitchFamily="49" charset="-128"/>
              </a:rPr>
              <a:t>京都市立大宅中学校　現在</a:t>
            </a:r>
            <a:endParaRPr lang="en-US" altLang="ja-JP" dirty="0">
              <a:latin typeface="BIZ UDゴシック" panose="020B0400000000000000" pitchFamily="49" charset="-128"/>
              <a:ea typeface="BIZ UDゴシック" panose="020B0400000000000000" pitchFamily="49" charset="-128"/>
            </a:endParaRPr>
          </a:p>
        </p:txBody>
      </p:sp>
      <p:sp>
        <p:nvSpPr>
          <p:cNvPr id="15" name="スライド番号プレースホルダー 14">
            <a:extLst>
              <a:ext uri="{FF2B5EF4-FFF2-40B4-BE49-F238E27FC236}">
                <a16:creationId xmlns:a16="http://schemas.microsoft.com/office/drawing/2014/main" id="{DF477A88-2AF7-461F-A62A-2370C03845B8}"/>
              </a:ext>
            </a:extLst>
          </p:cNvPr>
          <p:cNvSpPr>
            <a:spLocks noGrp="1"/>
          </p:cNvSpPr>
          <p:nvPr>
            <p:ph type="sldNum" sz="quarter" idx="16"/>
          </p:nvPr>
        </p:nvSpPr>
        <p:spPr>
          <a:xfrm>
            <a:off x="8610600" y="6356350"/>
            <a:ext cx="2743200" cy="365125"/>
          </a:xfrm>
        </p:spPr>
        <p:txBody>
          <a:bodyPr rtlCol="0"/>
          <a:lstStyle/>
          <a:p>
            <a:pPr rtl="0"/>
            <a:fld id="{B5CEABB6-07DC-46E8-9B57-56EC44A396E5}" type="slidenum">
              <a:rPr lang="en-US" altLang="ja-JP" smtClean="0"/>
              <a:pPr rtl="0"/>
              <a:t>4</a:t>
            </a:fld>
            <a:endParaRPr lang="ja-JP" altLang="en-US"/>
          </a:p>
        </p:txBody>
      </p:sp>
    </p:spTree>
    <p:extLst>
      <p:ext uri="{BB962C8B-B14F-4D97-AF65-F5344CB8AC3E}">
        <p14:creationId xmlns:p14="http://schemas.microsoft.com/office/powerpoint/2010/main" val="620991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719F29B-F233-48AF-8261-F33A4E079E3E}"/>
              </a:ext>
            </a:extLst>
          </p:cNvPr>
          <p:cNvSpPr>
            <a:spLocks noGrp="1"/>
          </p:cNvSpPr>
          <p:nvPr>
            <p:ph type="title" idx="4294967295"/>
          </p:nvPr>
        </p:nvSpPr>
        <p:spPr>
          <a:xfrm>
            <a:off x="838199" y="1289304"/>
            <a:ext cx="6266543" cy="1325563"/>
          </a:xfrm>
        </p:spPr>
        <p:txBody>
          <a:bodyPr rtlCol="0">
            <a:normAutofit/>
          </a:bodyPr>
          <a:lstStyle/>
          <a:p>
            <a:pPr rtl="0"/>
            <a:r>
              <a:rPr lang="ja-JP" altLang="en-US" dirty="0">
                <a:latin typeface="BIZ UDゴシック" panose="020B0400000000000000" pitchFamily="49" charset="-128"/>
                <a:ea typeface="BIZ UDゴシック" panose="020B0400000000000000" pitchFamily="49" charset="-128"/>
              </a:rPr>
              <a:t>「　自己開示した経験　」</a:t>
            </a:r>
          </a:p>
        </p:txBody>
      </p:sp>
      <p:sp>
        <p:nvSpPr>
          <p:cNvPr id="3" name="サブタイトル 2">
            <a:extLst>
              <a:ext uri="{FF2B5EF4-FFF2-40B4-BE49-F238E27FC236}">
                <a16:creationId xmlns:a16="http://schemas.microsoft.com/office/drawing/2014/main" id="{35E3EA69-4E0E-41BD-8095-A124225A2647}"/>
              </a:ext>
            </a:extLst>
          </p:cNvPr>
          <p:cNvSpPr>
            <a:spLocks noGrp="1"/>
          </p:cNvSpPr>
          <p:nvPr>
            <p:ph type="body" sz="quarter" idx="13"/>
          </p:nvPr>
        </p:nvSpPr>
        <p:spPr>
          <a:xfrm>
            <a:off x="838199" y="3208238"/>
            <a:ext cx="4829629" cy="2779776"/>
          </a:xfrm>
        </p:spPr>
        <p:txBody>
          <a:bodyPr vert="horz" lIns="91440" tIns="45720" rIns="91440" bIns="45720" rtlCol="0" anchor="t">
            <a:normAutofit/>
          </a:bodyPr>
          <a:lstStyle/>
          <a:p>
            <a:pPr rtl="0"/>
            <a:r>
              <a:rPr lang="ja-JP" altLang="en-US" sz="1600" dirty="0">
                <a:latin typeface="BIZ UDゴシック" panose="020B0400000000000000" pitchFamily="49" charset="-128"/>
                <a:ea typeface="BIZ UDゴシック" panose="020B0400000000000000" pitchFamily="49" charset="-128"/>
              </a:rPr>
              <a:t>①　あなたは、生徒に、上司に、同僚に</a:t>
            </a:r>
            <a:endParaRPr lang="en-US" altLang="ja-JP" sz="1600" dirty="0">
              <a:latin typeface="BIZ UDゴシック" panose="020B0400000000000000" pitchFamily="49" charset="-128"/>
              <a:ea typeface="BIZ UDゴシック" panose="020B0400000000000000" pitchFamily="49" charset="-128"/>
            </a:endParaRPr>
          </a:p>
          <a:p>
            <a:pPr rtl="0"/>
            <a:r>
              <a:rPr lang="ja-JP" altLang="en-US" sz="1600" dirty="0">
                <a:latin typeface="BIZ UDゴシック" panose="020B0400000000000000" pitchFamily="49" charset="-128"/>
                <a:ea typeface="BIZ UDゴシック" panose="020B0400000000000000" pitchFamily="49" charset="-128"/>
              </a:rPr>
              <a:t>　　いつ、どのような自己開示をしていますか。</a:t>
            </a:r>
            <a:endParaRPr lang="en-US" altLang="ja-JP" sz="1600" dirty="0">
              <a:latin typeface="BIZ UDゴシック" panose="020B0400000000000000" pitchFamily="49" charset="-128"/>
              <a:ea typeface="BIZ UDゴシック" panose="020B0400000000000000" pitchFamily="49" charset="-128"/>
            </a:endParaRPr>
          </a:p>
          <a:p>
            <a:pPr rtl="0"/>
            <a:endParaRPr lang="en-US" altLang="ja-JP" sz="1600" dirty="0">
              <a:latin typeface="BIZ UDゴシック" panose="020B0400000000000000" pitchFamily="49" charset="-128"/>
              <a:ea typeface="BIZ UDゴシック" panose="020B0400000000000000" pitchFamily="49" charset="-128"/>
            </a:endParaRPr>
          </a:p>
          <a:p>
            <a:pPr rtl="0"/>
            <a:r>
              <a:rPr lang="ja-JP" altLang="en-US" sz="1600" dirty="0">
                <a:latin typeface="BIZ UDゴシック" panose="020B0400000000000000" pitchFamily="49" charset="-128"/>
                <a:ea typeface="BIZ UDゴシック" panose="020B0400000000000000" pitchFamily="49" charset="-128"/>
              </a:rPr>
              <a:t>②　それは、何か意図して自己開示しましたか。</a:t>
            </a:r>
            <a:endParaRPr lang="en-US" altLang="ja-JP" sz="1600" dirty="0">
              <a:latin typeface="BIZ UDゴシック" panose="020B0400000000000000" pitchFamily="49" charset="-128"/>
              <a:ea typeface="BIZ UDゴシック" panose="020B0400000000000000" pitchFamily="49" charset="-128"/>
            </a:endParaRPr>
          </a:p>
        </p:txBody>
      </p:sp>
      <p:sp>
        <p:nvSpPr>
          <p:cNvPr id="15" name="スライド番号プレースホルダー 14">
            <a:extLst>
              <a:ext uri="{FF2B5EF4-FFF2-40B4-BE49-F238E27FC236}">
                <a16:creationId xmlns:a16="http://schemas.microsoft.com/office/drawing/2014/main" id="{DF477A88-2AF7-461F-A62A-2370C03845B8}"/>
              </a:ext>
            </a:extLst>
          </p:cNvPr>
          <p:cNvSpPr>
            <a:spLocks noGrp="1"/>
          </p:cNvSpPr>
          <p:nvPr>
            <p:ph type="sldNum" sz="quarter" idx="16"/>
          </p:nvPr>
        </p:nvSpPr>
        <p:spPr>
          <a:xfrm>
            <a:off x="8610600" y="6356350"/>
            <a:ext cx="2743200" cy="365125"/>
          </a:xfrm>
        </p:spPr>
        <p:txBody>
          <a:bodyPr rtlCol="0"/>
          <a:lstStyle/>
          <a:p>
            <a:pPr rtl="0"/>
            <a:fld id="{B5CEABB6-07DC-46E8-9B57-56EC44A396E5}" type="slidenum">
              <a:rPr lang="en-US" altLang="ja-JP" smtClean="0"/>
              <a:pPr rtl="0"/>
              <a:t>5</a:t>
            </a:fld>
            <a:endParaRPr lang="ja-JP" altLang="en-US"/>
          </a:p>
        </p:txBody>
      </p:sp>
    </p:spTree>
    <p:extLst>
      <p:ext uri="{BB962C8B-B14F-4D97-AF65-F5344CB8AC3E}">
        <p14:creationId xmlns:p14="http://schemas.microsoft.com/office/powerpoint/2010/main" val="927925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719F29B-F233-48AF-8261-F33A4E079E3E}"/>
              </a:ext>
            </a:extLst>
          </p:cNvPr>
          <p:cNvSpPr>
            <a:spLocks noGrp="1"/>
          </p:cNvSpPr>
          <p:nvPr>
            <p:ph type="title" idx="4294967295"/>
          </p:nvPr>
        </p:nvSpPr>
        <p:spPr>
          <a:xfrm>
            <a:off x="838199" y="1289304"/>
            <a:ext cx="6832601" cy="1325563"/>
          </a:xfrm>
        </p:spPr>
        <p:txBody>
          <a:bodyPr rtlCol="0">
            <a:normAutofit/>
          </a:bodyPr>
          <a:lstStyle/>
          <a:p>
            <a:pPr rtl="0"/>
            <a:r>
              <a:rPr lang="ja-JP" altLang="en-US" dirty="0">
                <a:latin typeface="BIZ UDゴシック" panose="020B0400000000000000" pitchFamily="49" charset="-128"/>
                <a:ea typeface="BIZ UDゴシック" panose="020B0400000000000000" pitchFamily="49" charset="-128"/>
              </a:rPr>
              <a:t>「　自己開示された経験　」</a:t>
            </a:r>
          </a:p>
        </p:txBody>
      </p:sp>
      <p:sp>
        <p:nvSpPr>
          <p:cNvPr id="3" name="サブタイトル 2">
            <a:extLst>
              <a:ext uri="{FF2B5EF4-FFF2-40B4-BE49-F238E27FC236}">
                <a16:creationId xmlns:a16="http://schemas.microsoft.com/office/drawing/2014/main" id="{35E3EA69-4E0E-41BD-8095-A124225A2647}"/>
              </a:ext>
            </a:extLst>
          </p:cNvPr>
          <p:cNvSpPr>
            <a:spLocks noGrp="1"/>
          </p:cNvSpPr>
          <p:nvPr>
            <p:ph type="body" sz="quarter" idx="13"/>
          </p:nvPr>
        </p:nvSpPr>
        <p:spPr>
          <a:xfrm>
            <a:off x="838199" y="3208238"/>
            <a:ext cx="4829629" cy="2779776"/>
          </a:xfrm>
        </p:spPr>
        <p:txBody>
          <a:bodyPr vert="horz" lIns="91440" tIns="45720" rIns="91440" bIns="45720" rtlCol="0" anchor="t">
            <a:normAutofit/>
          </a:bodyPr>
          <a:lstStyle/>
          <a:p>
            <a:pPr rtl="0"/>
            <a:r>
              <a:rPr lang="ja-JP" altLang="en-US" sz="1600" dirty="0">
                <a:latin typeface="BIZ UDゴシック" panose="020B0400000000000000" pitchFamily="49" charset="-128"/>
                <a:ea typeface="BIZ UDゴシック" panose="020B0400000000000000" pitchFamily="49" charset="-128"/>
              </a:rPr>
              <a:t>①　あなたは、生徒に、上司に、同僚に</a:t>
            </a:r>
            <a:endParaRPr lang="en-US" altLang="ja-JP" sz="1600" dirty="0">
              <a:latin typeface="BIZ UDゴシック" panose="020B0400000000000000" pitchFamily="49" charset="-128"/>
              <a:ea typeface="BIZ UDゴシック" panose="020B0400000000000000" pitchFamily="49" charset="-128"/>
            </a:endParaRPr>
          </a:p>
          <a:p>
            <a:pPr rtl="0"/>
            <a:r>
              <a:rPr lang="ja-JP" altLang="en-US" sz="1600" dirty="0">
                <a:latin typeface="BIZ UDゴシック" panose="020B0400000000000000" pitchFamily="49" charset="-128"/>
                <a:ea typeface="BIZ UDゴシック" panose="020B0400000000000000" pitchFamily="49" charset="-128"/>
              </a:rPr>
              <a:t>　　いつ、どのような自己開示をされましたか。</a:t>
            </a:r>
            <a:endParaRPr lang="en-US" altLang="ja-JP" sz="1600" dirty="0">
              <a:latin typeface="BIZ UDゴシック" panose="020B0400000000000000" pitchFamily="49" charset="-128"/>
              <a:ea typeface="BIZ UDゴシック" panose="020B0400000000000000" pitchFamily="49" charset="-128"/>
            </a:endParaRPr>
          </a:p>
          <a:p>
            <a:pPr rtl="0"/>
            <a:endParaRPr lang="en-US" altLang="ja-JP" sz="1600" dirty="0">
              <a:latin typeface="BIZ UDゴシック" panose="020B0400000000000000" pitchFamily="49" charset="-128"/>
              <a:ea typeface="BIZ UDゴシック" panose="020B0400000000000000" pitchFamily="49" charset="-128"/>
            </a:endParaRPr>
          </a:p>
          <a:p>
            <a:pPr rtl="0"/>
            <a:r>
              <a:rPr lang="ja-JP" altLang="en-US" sz="1600" dirty="0">
                <a:latin typeface="BIZ UDゴシック" panose="020B0400000000000000" pitchFamily="49" charset="-128"/>
                <a:ea typeface="BIZ UDゴシック" panose="020B0400000000000000" pitchFamily="49" charset="-128"/>
              </a:rPr>
              <a:t>②　それは、何を意図してしていたのでしょうか。</a:t>
            </a:r>
            <a:endParaRPr lang="en-US" altLang="ja-JP" sz="1600" dirty="0">
              <a:latin typeface="BIZ UDゴシック" panose="020B0400000000000000" pitchFamily="49" charset="-128"/>
              <a:ea typeface="BIZ UDゴシック" panose="020B0400000000000000" pitchFamily="49" charset="-128"/>
            </a:endParaRPr>
          </a:p>
        </p:txBody>
      </p:sp>
      <p:sp>
        <p:nvSpPr>
          <p:cNvPr id="15" name="スライド番号プレースホルダー 14">
            <a:extLst>
              <a:ext uri="{FF2B5EF4-FFF2-40B4-BE49-F238E27FC236}">
                <a16:creationId xmlns:a16="http://schemas.microsoft.com/office/drawing/2014/main" id="{DF477A88-2AF7-461F-A62A-2370C03845B8}"/>
              </a:ext>
            </a:extLst>
          </p:cNvPr>
          <p:cNvSpPr>
            <a:spLocks noGrp="1"/>
          </p:cNvSpPr>
          <p:nvPr>
            <p:ph type="sldNum" sz="quarter" idx="16"/>
          </p:nvPr>
        </p:nvSpPr>
        <p:spPr>
          <a:xfrm>
            <a:off x="8610600" y="6356350"/>
            <a:ext cx="2743200" cy="365125"/>
          </a:xfrm>
        </p:spPr>
        <p:txBody>
          <a:bodyPr rtlCol="0"/>
          <a:lstStyle/>
          <a:p>
            <a:pPr rtl="0"/>
            <a:fld id="{B5CEABB6-07DC-46E8-9B57-56EC44A396E5}" type="slidenum">
              <a:rPr lang="en-US" altLang="ja-JP" smtClean="0"/>
              <a:pPr rtl="0"/>
              <a:t>6</a:t>
            </a:fld>
            <a:endParaRPr lang="ja-JP" altLang="en-US"/>
          </a:p>
        </p:txBody>
      </p:sp>
    </p:spTree>
    <p:extLst>
      <p:ext uri="{BB962C8B-B14F-4D97-AF65-F5344CB8AC3E}">
        <p14:creationId xmlns:p14="http://schemas.microsoft.com/office/powerpoint/2010/main" val="1921614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正方形/長方形 29">
            <a:extLst>
              <a:ext uri="{FF2B5EF4-FFF2-40B4-BE49-F238E27FC236}">
                <a16:creationId xmlns:a16="http://schemas.microsoft.com/office/drawing/2014/main" id="{167F36CF-E826-4189-8E3C-D182738F75C6}"/>
              </a:ext>
            </a:extLst>
          </p:cNvPr>
          <p:cNvSpPr/>
          <p:nvPr/>
        </p:nvSpPr>
        <p:spPr>
          <a:xfrm>
            <a:off x="725910" y="5536708"/>
            <a:ext cx="8069747" cy="929869"/>
          </a:xfrm>
          <a:prstGeom prst="rect">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29" name="矢印: 五方向 28">
            <a:extLst>
              <a:ext uri="{FF2B5EF4-FFF2-40B4-BE49-F238E27FC236}">
                <a16:creationId xmlns:a16="http://schemas.microsoft.com/office/drawing/2014/main" id="{BEA62DCF-2FA7-4E04-8D97-BCEBF2444593}"/>
              </a:ext>
            </a:extLst>
          </p:cNvPr>
          <p:cNvSpPr/>
          <p:nvPr/>
        </p:nvSpPr>
        <p:spPr>
          <a:xfrm>
            <a:off x="4838420" y="3000729"/>
            <a:ext cx="3795863" cy="1640114"/>
          </a:xfrm>
          <a:prstGeom prst="homePlate">
            <a:avLst/>
          </a:prstGeom>
          <a:solidFill>
            <a:schemeClr val="bg1">
              <a:lumMod val="8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23" name="矢印: 五方向 22">
            <a:extLst>
              <a:ext uri="{FF2B5EF4-FFF2-40B4-BE49-F238E27FC236}">
                <a16:creationId xmlns:a16="http://schemas.microsoft.com/office/drawing/2014/main" id="{0F313902-5D15-4CAB-B6D4-7B4F4C447576}"/>
              </a:ext>
            </a:extLst>
          </p:cNvPr>
          <p:cNvSpPr/>
          <p:nvPr/>
        </p:nvSpPr>
        <p:spPr>
          <a:xfrm>
            <a:off x="699937" y="2977317"/>
            <a:ext cx="3795863" cy="1640114"/>
          </a:xfrm>
          <a:prstGeom prst="homePlate">
            <a:avLst/>
          </a:prstGeom>
          <a:solidFill>
            <a:schemeClr val="bg1">
              <a:lumMod val="8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2" name="タイトル 1">
            <a:extLst>
              <a:ext uri="{FF2B5EF4-FFF2-40B4-BE49-F238E27FC236}">
                <a16:creationId xmlns:a16="http://schemas.microsoft.com/office/drawing/2014/main" id="{67708C79-A4AC-4B5D-92DF-600737E4D11A}"/>
              </a:ext>
            </a:extLst>
          </p:cNvPr>
          <p:cNvSpPr>
            <a:spLocks noGrp="1"/>
          </p:cNvSpPr>
          <p:nvPr>
            <p:ph type="title"/>
          </p:nvPr>
        </p:nvSpPr>
        <p:spPr>
          <a:xfrm>
            <a:off x="725910" y="222625"/>
            <a:ext cx="10515600" cy="1325563"/>
          </a:xfrm>
        </p:spPr>
        <p:txBody>
          <a:bodyPr rtlCol="0">
            <a:normAutofit/>
          </a:bodyPr>
          <a:lstStyle/>
          <a:p>
            <a:pPr rtl="0"/>
            <a:r>
              <a:rPr lang="ja-JP" altLang="en-US" dirty="0">
                <a:latin typeface="+mn-ea"/>
                <a:ea typeface="+mn-ea"/>
              </a:rPr>
              <a:t>「　教師には意図のない行動はない　」</a:t>
            </a:r>
          </a:p>
        </p:txBody>
      </p:sp>
      <p:sp>
        <p:nvSpPr>
          <p:cNvPr id="4" name="テキスト プレースホルダー 3">
            <a:extLst>
              <a:ext uri="{FF2B5EF4-FFF2-40B4-BE49-F238E27FC236}">
                <a16:creationId xmlns:a16="http://schemas.microsoft.com/office/drawing/2014/main" id="{615C66C5-CF46-4BB3-82CB-5E5DFB9B5498}"/>
              </a:ext>
            </a:extLst>
          </p:cNvPr>
          <p:cNvSpPr>
            <a:spLocks noGrp="1"/>
          </p:cNvSpPr>
          <p:nvPr>
            <p:ph type="body" sz="quarter" idx="14"/>
          </p:nvPr>
        </p:nvSpPr>
        <p:spPr>
          <a:xfrm>
            <a:off x="838200" y="3303622"/>
            <a:ext cx="3657600" cy="365760"/>
          </a:xfrm>
        </p:spPr>
        <p:txBody>
          <a:bodyPr rtlCol="0">
            <a:noAutofit/>
          </a:bodyPr>
          <a:lstStyle/>
          <a:p>
            <a:pPr rtl="0"/>
            <a:r>
              <a:rPr lang="ja-JP" altLang="en-US" dirty="0">
                <a:latin typeface="+mn-ea"/>
                <a:ea typeface="+mn-ea"/>
              </a:rPr>
              <a:t>「　自己開示した経験　」</a:t>
            </a:r>
          </a:p>
        </p:txBody>
      </p:sp>
      <p:sp>
        <p:nvSpPr>
          <p:cNvPr id="3" name="コンテンツ プレースホルダー 2">
            <a:extLst>
              <a:ext uri="{FF2B5EF4-FFF2-40B4-BE49-F238E27FC236}">
                <a16:creationId xmlns:a16="http://schemas.microsoft.com/office/drawing/2014/main" id="{7D779DE4-CAEA-4617-897E-FEC9A2AC2D6A}"/>
              </a:ext>
            </a:extLst>
          </p:cNvPr>
          <p:cNvSpPr>
            <a:spLocks noGrp="1"/>
          </p:cNvSpPr>
          <p:nvPr>
            <p:ph type="body" sz="quarter" idx="13"/>
          </p:nvPr>
        </p:nvSpPr>
        <p:spPr>
          <a:xfrm>
            <a:off x="838200" y="3744978"/>
            <a:ext cx="3657600" cy="750556"/>
          </a:xfrm>
        </p:spPr>
        <p:txBody>
          <a:bodyPr vert="horz" lIns="91440" tIns="45720" rIns="91440" bIns="45720" rtlCol="0" anchor="t">
            <a:normAutofit/>
          </a:bodyPr>
          <a:lstStyle/>
          <a:p>
            <a:pPr rtl="0"/>
            <a:r>
              <a:rPr lang="ja-JP" altLang="en-US" u="sng" dirty="0">
                <a:latin typeface="+mn-ea"/>
                <a:ea typeface="+mn-ea"/>
              </a:rPr>
              <a:t>何を意図して</a:t>
            </a:r>
            <a:endParaRPr lang="en-US" altLang="ja-JP" u="sng" dirty="0">
              <a:latin typeface="+mn-ea"/>
              <a:ea typeface="+mn-ea"/>
            </a:endParaRPr>
          </a:p>
          <a:p>
            <a:pPr rtl="0"/>
            <a:r>
              <a:rPr lang="ja-JP" altLang="en-US" dirty="0">
                <a:latin typeface="+mn-ea"/>
                <a:ea typeface="+mn-ea"/>
              </a:rPr>
              <a:t>いつ、誰に自己開示したか</a:t>
            </a:r>
            <a:endParaRPr lang="en-US" altLang="ja-JP" dirty="0">
              <a:latin typeface="+mn-ea"/>
              <a:ea typeface="+mn-ea"/>
            </a:endParaRPr>
          </a:p>
        </p:txBody>
      </p:sp>
      <p:sp>
        <p:nvSpPr>
          <p:cNvPr id="17" name="テキスト プレースホルダー 16">
            <a:extLst>
              <a:ext uri="{FF2B5EF4-FFF2-40B4-BE49-F238E27FC236}">
                <a16:creationId xmlns:a16="http://schemas.microsoft.com/office/drawing/2014/main" id="{42B0A734-B5BB-42C2-946F-EC7ABE90A23A}"/>
              </a:ext>
            </a:extLst>
          </p:cNvPr>
          <p:cNvSpPr>
            <a:spLocks noGrp="1"/>
          </p:cNvSpPr>
          <p:nvPr>
            <p:ph type="body" sz="quarter" idx="16"/>
          </p:nvPr>
        </p:nvSpPr>
        <p:spPr>
          <a:xfrm>
            <a:off x="725910" y="5170949"/>
            <a:ext cx="5370090" cy="365760"/>
          </a:xfrm>
        </p:spPr>
        <p:txBody>
          <a:bodyPr rtlCol="0">
            <a:noAutofit/>
          </a:bodyPr>
          <a:lstStyle/>
          <a:p>
            <a:pPr rtl="0"/>
            <a:r>
              <a:rPr lang="ja-JP" altLang="en-US" dirty="0">
                <a:latin typeface="+mn-ea"/>
                <a:ea typeface="+mn-ea"/>
              </a:rPr>
              <a:t>教師が意図的な行動を増やすためには</a:t>
            </a:r>
          </a:p>
        </p:txBody>
      </p:sp>
      <p:sp>
        <p:nvSpPr>
          <p:cNvPr id="16" name="テキスト プレースホルダー 15">
            <a:extLst>
              <a:ext uri="{FF2B5EF4-FFF2-40B4-BE49-F238E27FC236}">
                <a16:creationId xmlns:a16="http://schemas.microsoft.com/office/drawing/2014/main" id="{6833B00A-55B6-4D4D-AE3C-CFF37D65FA50}"/>
              </a:ext>
            </a:extLst>
          </p:cNvPr>
          <p:cNvSpPr>
            <a:spLocks noGrp="1"/>
          </p:cNvSpPr>
          <p:nvPr>
            <p:ph type="body" sz="quarter" idx="15"/>
          </p:nvPr>
        </p:nvSpPr>
        <p:spPr>
          <a:xfrm>
            <a:off x="429873" y="1504189"/>
            <a:ext cx="10194952" cy="1132087"/>
          </a:xfrm>
        </p:spPr>
        <p:txBody>
          <a:bodyPr rtlCol="0">
            <a:normAutofit/>
          </a:bodyPr>
          <a:lstStyle/>
          <a:p>
            <a:pPr rtl="0"/>
            <a:r>
              <a:rPr lang="en-US" altLang="ja-JP" sz="1800" b="0" i="0" dirty="0">
                <a:solidFill>
                  <a:srgbClr val="000000"/>
                </a:solidFill>
                <a:effectLst/>
                <a:latin typeface="+mn-ea"/>
                <a:ea typeface="+mn-ea"/>
              </a:rPr>
              <a:t>【</a:t>
            </a:r>
            <a:r>
              <a:rPr lang="ja-JP" altLang="en-US" sz="1800" b="0" i="0" dirty="0">
                <a:solidFill>
                  <a:srgbClr val="000000"/>
                </a:solidFill>
                <a:effectLst/>
                <a:latin typeface="+mn-ea"/>
                <a:ea typeface="+mn-ea"/>
              </a:rPr>
              <a:t>意　図</a:t>
            </a:r>
            <a:r>
              <a:rPr lang="en-US" altLang="ja-JP" sz="1800" b="0" i="0" dirty="0">
                <a:solidFill>
                  <a:srgbClr val="000000"/>
                </a:solidFill>
                <a:effectLst/>
                <a:latin typeface="+mn-ea"/>
                <a:ea typeface="+mn-ea"/>
              </a:rPr>
              <a:t>】</a:t>
            </a:r>
            <a:r>
              <a:rPr lang="ja-JP" altLang="en-US" sz="1800" b="0" i="0" dirty="0">
                <a:solidFill>
                  <a:srgbClr val="000000"/>
                </a:solidFill>
                <a:effectLst/>
                <a:latin typeface="+mn-ea"/>
                <a:ea typeface="+mn-ea"/>
              </a:rPr>
              <a:t>：あることを（実現）しようと考えること。また、考えた事柄。もくろみ。ねらい。</a:t>
            </a:r>
            <a:endParaRPr lang="en-US" altLang="ja-JP" sz="1800" b="0" i="0" dirty="0">
              <a:solidFill>
                <a:srgbClr val="000000"/>
              </a:solidFill>
              <a:effectLst/>
              <a:latin typeface="+mn-ea"/>
              <a:ea typeface="+mn-ea"/>
            </a:endParaRPr>
          </a:p>
          <a:p>
            <a:pPr rtl="0"/>
            <a:endParaRPr lang="en-US" altLang="ja-JP" sz="1800" b="0" i="0" dirty="0">
              <a:solidFill>
                <a:srgbClr val="000000"/>
              </a:solidFill>
              <a:effectLst/>
              <a:latin typeface="+mn-ea"/>
              <a:ea typeface="+mn-ea"/>
            </a:endParaRPr>
          </a:p>
          <a:p>
            <a:pPr rtl="0"/>
            <a:r>
              <a:rPr lang="en-US" altLang="ja-JP" sz="1800" b="0" i="0" dirty="0">
                <a:solidFill>
                  <a:srgbClr val="000000"/>
                </a:solidFill>
                <a:effectLst/>
                <a:latin typeface="+mn-ea"/>
                <a:ea typeface="+mn-ea"/>
              </a:rPr>
              <a:t>【</a:t>
            </a:r>
            <a:r>
              <a:rPr lang="ja-JP" altLang="en-US" sz="1800" b="0" i="0" dirty="0">
                <a:solidFill>
                  <a:srgbClr val="000000"/>
                </a:solidFill>
                <a:effectLst/>
                <a:latin typeface="+mn-ea"/>
                <a:ea typeface="+mn-ea"/>
              </a:rPr>
              <a:t>意図的</a:t>
            </a:r>
            <a:r>
              <a:rPr lang="en-US" altLang="ja-JP" sz="1800" b="0" i="0" dirty="0">
                <a:solidFill>
                  <a:srgbClr val="000000"/>
                </a:solidFill>
                <a:effectLst/>
                <a:latin typeface="+mn-ea"/>
                <a:ea typeface="+mn-ea"/>
              </a:rPr>
              <a:t>】</a:t>
            </a:r>
            <a:r>
              <a:rPr lang="ja-JP" altLang="en-US" sz="1800" b="0" i="0" dirty="0">
                <a:solidFill>
                  <a:srgbClr val="000000"/>
                </a:solidFill>
                <a:effectLst/>
                <a:latin typeface="+mn-ea"/>
                <a:ea typeface="+mn-ea"/>
              </a:rPr>
              <a:t>：はっきりした意図があるさま。目的のためにわざとそうすること。</a:t>
            </a:r>
            <a:endParaRPr lang="ja-JP" altLang="en-US" sz="1800" dirty="0">
              <a:latin typeface="+mn-ea"/>
              <a:ea typeface="+mn-ea"/>
            </a:endParaRPr>
          </a:p>
        </p:txBody>
      </p:sp>
      <p:sp>
        <p:nvSpPr>
          <p:cNvPr id="19" name="テキスト プレースホルダー 18">
            <a:extLst>
              <a:ext uri="{FF2B5EF4-FFF2-40B4-BE49-F238E27FC236}">
                <a16:creationId xmlns:a16="http://schemas.microsoft.com/office/drawing/2014/main" id="{4B8BE8D6-18EB-4262-B841-22EEAC0B54F3}"/>
              </a:ext>
            </a:extLst>
          </p:cNvPr>
          <p:cNvSpPr>
            <a:spLocks noGrp="1"/>
          </p:cNvSpPr>
          <p:nvPr>
            <p:ph type="body" sz="quarter" idx="18"/>
          </p:nvPr>
        </p:nvSpPr>
        <p:spPr>
          <a:xfrm>
            <a:off x="4838420" y="3379218"/>
            <a:ext cx="3657600" cy="365760"/>
          </a:xfrm>
        </p:spPr>
        <p:txBody>
          <a:bodyPr rtlCol="0">
            <a:noAutofit/>
          </a:bodyPr>
          <a:lstStyle/>
          <a:p>
            <a:pPr rtl="0"/>
            <a:r>
              <a:rPr lang="ja-JP" altLang="en-US" dirty="0">
                <a:latin typeface="+mn-ea"/>
                <a:ea typeface="+mn-ea"/>
              </a:rPr>
              <a:t>「　自己開示された経験　」</a:t>
            </a:r>
          </a:p>
        </p:txBody>
      </p:sp>
      <p:sp>
        <p:nvSpPr>
          <p:cNvPr id="18" name="テキスト プレースホルダー 17">
            <a:extLst>
              <a:ext uri="{FF2B5EF4-FFF2-40B4-BE49-F238E27FC236}">
                <a16:creationId xmlns:a16="http://schemas.microsoft.com/office/drawing/2014/main" id="{C9A7EEBF-BEE2-4555-B5EC-E6F42DCABC49}"/>
              </a:ext>
            </a:extLst>
          </p:cNvPr>
          <p:cNvSpPr>
            <a:spLocks noGrp="1"/>
          </p:cNvSpPr>
          <p:nvPr>
            <p:ph type="body" sz="quarter" idx="17"/>
          </p:nvPr>
        </p:nvSpPr>
        <p:spPr>
          <a:xfrm>
            <a:off x="4812540" y="3894580"/>
            <a:ext cx="3657600" cy="497208"/>
          </a:xfrm>
        </p:spPr>
        <p:txBody>
          <a:bodyPr rtlCol="0">
            <a:normAutofit fontScale="92500"/>
          </a:bodyPr>
          <a:lstStyle/>
          <a:p>
            <a:pPr rtl="0"/>
            <a:r>
              <a:rPr lang="ja-JP" altLang="en-US" dirty="0">
                <a:latin typeface="+mn-ea"/>
                <a:ea typeface="+mn-ea"/>
              </a:rPr>
              <a:t>あのとき、〇〇さんが自己開示してきたのは</a:t>
            </a:r>
            <a:r>
              <a:rPr lang="en-US" altLang="ja-JP" dirty="0">
                <a:latin typeface="+mn-ea"/>
                <a:ea typeface="+mn-ea"/>
              </a:rPr>
              <a:t>…</a:t>
            </a:r>
          </a:p>
        </p:txBody>
      </p:sp>
      <p:sp>
        <p:nvSpPr>
          <p:cNvPr id="148" name="スライド番号プレースホルダー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latin typeface="+mn-ea"/>
                <a:ea typeface="+mn-ea"/>
              </a:rPr>
              <a:pPr rtl="0"/>
              <a:t>7</a:t>
            </a:fld>
            <a:endParaRPr lang="ja-JP" altLang="en-US">
              <a:latin typeface="+mn-ea"/>
              <a:ea typeface="+mn-ea"/>
            </a:endParaRPr>
          </a:p>
        </p:txBody>
      </p:sp>
      <p:sp>
        <p:nvSpPr>
          <p:cNvPr id="35" name="テキスト プレースホルダー 15">
            <a:extLst>
              <a:ext uri="{FF2B5EF4-FFF2-40B4-BE49-F238E27FC236}">
                <a16:creationId xmlns:a16="http://schemas.microsoft.com/office/drawing/2014/main" id="{CBEAC54A-4509-4F0B-BBD7-CF312E78E609}"/>
              </a:ext>
            </a:extLst>
          </p:cNvPr>
          <p:cNvSpPr txBox="1">
            <a:spLocks/>
          </p:cNvSpPr>
          <p:nvPr/>
        </p:nvSpPr>
        <p:spPr>
          <a:xfrm>
            <a:off x="878309" y="5701423"/>
            <a:ext cx="7801233" cy="816483"/>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kumimoji="1" sz="1400" kern="1200">
                <a:solidFill>
                  <a:schemeClr val="tx1"/>
                </a:solidFill>
                <a:latin typeface="Meiryo UI" panose="020B0604030504040204" pitchFamily="50" charset="-128"/>
                <a:ea typeface="Meiryo UI" panose="020B0604030504040204" pitchFamily="50" charset="-128"/>
                <a:cs typeface="+mn-cs"/>
              </a:defRPr>
            </a:lvl1pPr>
            <a:lvl2pPr marL="4572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2pPr>
            <a:lvl3pPr marL="9144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3pPr>
            <a:lvl4pPr marL="13716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4pPr>
            <a:lvl5pPr marL="18288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dirty="0">
                <a:latin typeface="+mn-ea"/>
                <a:ea typeface="+mn-ea"/>
              </a:rPr>
              <a:t>□　知識，経験があること</a:t>
            </a:r>
            <a:endParaRPr lang="en-US" altLang="ja-JP" dirty="0">
              <a:latin typeface="+mn-ea"/>
              <a:ea typeface="+mn-ea"/>
            </a:endParaRPr>
          </a:p>
          <a:p>
            <a:r>
              <a:rPr lang="ja-JP" altLang="en-US" dirty="0">
                <a:latin typeface="+mn-ea"/>
                <a:ea typeface="+mn-ea"/>
              </a:rPr>
              <a:t>□　ゴールを明確にしていて，そこまでのアプローチを他覚的に考えられていること</a:t>
            </a:r>
          </a:p>
        </p:txBody>
      </p:sp>
      <p:sp>
        <p:nvSpPr>
          <p:cNvPr id="31" name="大かっこ 30">
            <a:extLst>
              <a:ext uri="{FF2B5EF4-FFF2-40B4-BE49-F238E27FC236}">
                <a16:creationId xmlns:a16="http://schemas.microsoft.com/office/drawing/2014/main" id="{95A9DA5B-2D3C-4BF9-B801-A05410C376F3}"/>
              </a:ext>
            </a:extLst>
          </p:cNvPr>
          <p:cNvSpPr/>
          <p:nvPr/>
        </p:nvSpPr>
        <p:spPr>
          <a:xfrm>
            <a:off x="429873" y="1393964"/>
            <a:ext cx="8661819" cy="1352539"/>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val="731641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wipe(down)">
                                      <p:cBhvr>
                                        <p:cTn id="7" dur="500"/>
                                        <p:tgtEl>
                                          <p:spTgt spid="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xEl>
                                              <p:pRg st="2" end="2"/>
                                            </p:txEl>
                                          </p:spTgt>
                                        </p:tgtEl>
                                        <p:attrNameLst>
                                          <p:attrName>style.visibility</p:attrName>
                                        </p:attrNameLst>
                                      </p:cBhvr>
                                      <p:to>
                                        <p:strVal val="visible"/>
                                      </p:to>
                                    </p:set>
                                    <p:animEffect transition="in" filter="wipe(down)">
                                      <p:cBhvr>
                                        <p:cTn id="12" dur="500"/>
                                        <p:tgtEl>
                                          <p:spTgt spid="1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4">
                                            <p:txEl>
                                              <p:pRg st="0" end="0"/>
                                            </p:txEl>
                                          </p:spTgt>
                                        </p:tgtEl>
                                        <p:attrNameLst>
                                          <p:attrName>style.visibility</p:attrName>
                                        </p:attrNameLst>
                                      </p:cBhvr>
                                      <p:to>
                                        <p:strVal val="visible"/>
                                      </p:to>
                                    </p:set>
                                    <p:animEffect transition="in" filter="fade">
                                      <p:cBhvr>
                                        <p:cTn id="24" dur="1000"/>
                                        <p:tgtEl>
                                          <p:spTgt spid="4">
                                            <p:txEl>
                                              <p:pRg st="0" end="0"/>
                                            </p:txEl>
                                          </p:spTgt>
                                        </p:tgtEl>
                                      </p:cBhvr>
                                    </p:animEffect>
                                    <p:anim calcmode="lin" valueType="num">
                                      <p:cBhvr>
                                        <p:cTn id="25"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animEffect transition="in" filter="fade">
                                      <p:cBhvr>
                                        <p:cTn id="31" dur="1000"/>
                                        <p:tgtEl>
                                          <p:spTgt spid="3">
                                            <p:txEl>
                                              <p:pRg st="0" end="0"/>
                                            </p:txEl>
                                          </p:spTgt>
                                        </p:tgtEl>
                                      </p:cBhvr>
                                    </p:animEffect>
                                    <p:anim calcmode="lin" valueType="num">
                                      <p:cBhvr>
                                        <p:cTn id="32"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3">
                                            <p:txEl>
                                              <p:pRg st="1" end="1"/>
                                            </p:txEl>
                                          </p:spTgt>
                                        </p:tgtEl>
                                        <p:attrNameLst>
                                          <p:attrName>style.visibility</p:attrName>
                                        </p:attrNameLst>
                                      </p:cBhvr>
                                      <p:to>
                                        <p:strVal val="visible"/>
                                      </p:to>
                                    </p:set>
                                    <p:animEffect transition="in" filter="fade">
                                      <p:cBhvr>
                                        <p:cTn id="38" dur="1000"/>
                                        <p:tgtEl>
                                          <p:spTgt spid="3">
                                            <p:txEl>
                                              <p:pRg st="1" end="1"/>
                                            </p:txEl>
                                          </p:spTgt>
                                        </p:tgtEl>
                                      </p:cBhvr>
                                    </p:animEffect>
                                    <p:anim calcmode="lin" valueType="num">
                                      <p:cBhvr>
                                        <p:cTn id="39"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fade">
                                      <p:cBhvr>
                                        <p:cTn id="45" dur="1000"/>
                                        <p:tgtEl>
                                          <p:spTgt spid="29"/>
                                        </p:tgtEl>
                                      </p:cBhvr>
                                    </p:animEffect>
                                    <p:anim calcmode="lin" valueType="num">
                                      <p:cBhvr>
                                        <p:cTn id="46" dur="1000" fill="hold"/>
                                        <p:tgtEl>
                                          <p:spTgt spid="29"/>
                                        </p:tgtEl>
                                        <p:attrNameLst>
                                          <p:attrName>ppt_x</p:attrName>
                                        </p:attrNameLst>
                                      </p:cBhvr>
                                      <p:tavLst>
                                        <p:tav tm="0">
                                          <p:val>
                                            <p:strVal val="#ppt_x"/>
                                          </p:val>
                                        </p:tav>
                                        <p:tav tm="100000">
                                          <p:val>
                                            <p:strVal val="#ppt_x"/>
                                          </p:val>
                                        </p:tav>
                                      </p:tavLst>
                                    </p:anim>
                                    <p:anim calcmode="lin" valueType="num">
                                      <p:cBhvr>
                                        <p:cTn id="47"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19">
                                            <p:txEl>
                                              <p:pRg st="0" end="0"/>
                                            </p:txEl>
                                          </p:spTgt>
                                        </p:tgtEl>
                                        <p:attrNameLst>
                                          <p:attrName>style.visibility</p:attrName>
                                        </p:attrNameLst>
                                      </p:cBhvr>
                                      <p:to>
                                        <p:strVal val="visible"/>
                                      </p:to>
                                    </p:set>
                                    <p:animEffect transition="in" filter="fade">
                                      <p:cBhvr>
                                        <p:cTn id="52" dur="1000"/>
                                        <p:tgtEl>
                                          <p:spTgt spid="19">
                                            <p:txEl>
                                              <p:pRg st="0" end="0"/>
                                            </p:txEl>
                                          </p:spTgt>
                                        </p:tgtEl>
                                      </p:cBhvr>
                                    </p:animEffect>
                                    <p:anim calcmode="lin" valueType="num">
                                      <p:cBhvr>
                                        <p:cTn id="53"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54"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18">
                                            <p:txEl>
                                              <p:pRg st="0" end="0"/>
                                            </p:txEl>
                                          </p:spTgt>
                                        </p:tgtEl>
                                        <p:attrNameLst>
                                          <p:attrName>style.visibility</p:attrName>
                                        </p:attrNameLst>
                                      </p:cBhvr>
                                      <p:to>
                                        <p:strVal val="visible"/>
                                      </p:to>
                                    </p:set>
                                    <p:animEffect transition="in" filter="fade">
                                      <p:cBhvr>
                                        <p:cTn id="59" dur="1000"/>
                                        <p:tgtEl>
                                          <p:spTgt spid="18">
                                            <p:txEl>
                                              <p:pRg st="0" end="0"/>
                                            </p:txEl>
                                          </p:spTgt>
                                        </p:tgtEl>
                                      </p:cBhvr>
                                    </p:animEffect>
                                    <p:anim calcmode="lin" valueType="num">
                                      <p:cBhvr>
                                        <p:cTn id="60" dur="10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61" dur="10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2" presetClass="entr" presetSubtype="4" fill="hold" grpId="0" nodeType="clickEffect">
                                  <p:stCondLst>
                                    <p:cond delay="0"/>
                                  </p:stCondLst>
                                  <p:childTnLst>
                                    <p:set>
                                      <p:cBhvr>
                                        <p:cTn id="65" dur="1" fill="hold">
                                          <p:stCondLst>
                                            <p:cond delay="0"/>
                                          </p:stCondLst>
                                        </p:cTn>
                                        <p:tgtEl>
                                          <p:spTgt spid="17">
                                            <p:txEl>
                                              <p:pRg st="0" end="0"/>
                                            </p:txEl>
                                          </p:spTgt>
                                        </p:tgtEl>
                                        <p:attrNameLst>
                                          <p:attrName>style.visibility</p:attrName>
                                        </p:attrNameLst>
                                      </p:cBhvr>
                                      <p:to>
                                        <p:strVal val="visible"/>
                                      </p:to>
                                    </p:set>
                                    <p:animEffect transition="in" filter="wipe(down)">
                                      <p:cBhvr>
                                        <p:cTn id="66" dur="500"/>
                                        <p:tgtEl>
                                          <p:spTgt spid="17">
                                            <p:txEl>
                                              <p:pRg st="0" end="0"/>
                                            </p:txEl>
                                          </p:spTgt>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wipe(down)">
                                      <p:cBhvr>
                                        <p:cTn id="69" dur="500"/>
                                        <p:tgtEl>
                                          <p:spTgt spid="30"/>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35"/>
                                        </p:tgtEl>
                                        <p:attrNameLst>
                                          <p:attrName>style.visibility</p:attrName>
                                        </p:attrNameLst>
                                      </p:cBhvr>
                                      <p:to>
                                        <p:strVal val="visible"/>
                                      </p:to>
                                    </p:set>
                                    <p:animEffect transition="in" filter="wipe(down)">
                                      <p:cBhvr>
                                        <p:cTn id="7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9" grpId="0" animBg="1"/>
      <p:bldP spid="23" grpId="0" animBg="1"/>
      <p:bldP spid="4" grpId="0" build="p"/>
      <p:bldP spid="3" grpId="0" build="p"/>
      <p:bldP spid="17" grpId="0" build="p"/>
      <p:bldP spid="16" grpId="0" build="p"/>
      <p:bldP spid="19" grpId="0" build="p"/>
      <p:bldP spid="18" grpId="0" build="p"/>
      <p:bldP spid="3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E37BB13-4AF5-4C37-A4E4-C8EBF618E4D4}"/>
              </a:ext>
            </a:extLst>
          </p:cNvPr>
          <p:cNvSpPr>
            <a:spLocks noGrp="1"/>
          </p:cNvSpPr>
          <p:nvPr>
            <p:ph type="title"/>
          </p:nvPr>
        </p:nvSpPr>
        <p:spPr>
          <a:xfrm>
            <a:off x="-161901" y="165668"/>
            <a:ext cx="12202532" cy="1325880"/>
          </a:xfrm>
        </p:spPr>
        <p:txBody>
          <a:bodyPr rtlCol="0">
            <a:normAutofit/>
          </a:bodyPr>
          <a:lstStyle/>
          <a:p>
            <a:r>
              <a:rPr lang="ja-JP" altLang="en-US" sz="2800" dirty="0"/>
              <a:t>生徒指導提要　第２章生徒指導と教育課程　</a:t>
            </a:r>
            <a:r>
              <a:rPr lang="en-US" altLang="ja-JP" sz="2800" dirty="0"/>
              <a:t>2.5</a:t>
            </a:r>
            <a:r>
              <a:rPr lang="ja-JP" altLang="en-US" sz="2800" dirty="0"/>
              <a:t>特別活動における生徒指導</a:t>
            </a:r>
          </a:p>
        </p:txBody>
      </p:sp>
      <p:sp>
        <p:nvSpPr>
          <p:cNvPr id="13" name="スライド番号プレースホルダー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8</a:t>
            </a:fld>
            <a:endParaRPr lang="ja-JP" altLang="en-US"/>
          </a:p>
        </p:txBody>
      </p:sp>
      <p:sp>
        <p:nvSpPr>
          <p:cNvPr id="3" name="テキスト ボックス 2">
            <a:extLst>
              <a:ext uri="{FF2B5EF4-FFF2-40B4-BE49-F238E27FC236}">
                <a16:creationId xmlns:a16="http://schemas.microsoft.com/office/drawing/2014/main" id="{FF3DCC6C-B2D5-412B-A74E-AF1C14EB053A}"/>
              </a:ext>
            </a:extLst>
          </p:cNvPr>
          <p:cNvSpPr txBox="1"/>
          <p:nvPr/>
        </p:nvSpPr>
        <p:spPr>
          <a:xfrm>
            <a:off x="893650" y="1491548"/>
            <a:ext cx="10091431" cy="3416320"/>
          </a:xfrm>
          <a:prstGeom prst="rect">
            <a:avLst/>
          </a:prstGeom>
          <a:noFill/>
        </p:spPr>
        <p:txBody>
          <a:bodyPr wrap="square" rtlCol="0">
            <a:spAutoFit/>
          </a:bodyPr>
          <a:lstStyle/>
          <a:p>
            <a:pPr rtl="0"/>
            <a:r>
              <a:rPr lang="ja-JP" altLang="en-US" sz="3600" b="0" i="0" dirty="0">
                <a:effectLst/>
                <a:latin typeface="Times New Roman" panose="02020603050405020304" pitchFamily="18" charset="0"/>
              </a:rPr>
              <a:t>特別活動は　「なすことによって学ぶ」　ことを方法原理とし、　「集団や社会の形成者としての見方・考え方を働かせ、様々な集団活動に自主的、実践的に取り組み、互いのよさや可能性を発揮しながら集団や自己の生活上の課題を解決する　」　ことを通して、資質・能力を育む教育活動です。</a:t>
            </a:r>
            <a:endParaRPr kumimoji="1" lang="ja-JP" altLang="en-US" sz="3600" dirty="0"/>
          </a:p>
        </p:txBody>
      </p:sp>
    </p:spTree>
    <p:extLst>
      <p:ext uri="{BB962C8B-B14F-4D97-AF65-F5344CB8AC3E}">
        <p14:creationId xmlns:p14="http://schemas.microsoft.com/office/powerpoint/2010/main" val="323004613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E37BB13-4AF5-4C37-A4E4-C8EBF618E4D4}"/>
              </a:ext>
            </a:extLst>
          </p:cNvPr>
          <p:cNvSpPr>
            <a:spLocks noGrp="1"/>
          </p:cNvSpPr>
          <p:nvPr>
            <p:ph type="title"/>
          </p:nvPr>
        </p:nvSpPr>
        <p:spPr>
          <a:xfrm>
            <a:off x="6423055" y="297939"/>
            <a:ext cx="5768945" cy="1325880"/>
          </a:xfrm>
        </p:spPr>
        <p:txBody>
          <a:bodyPr rtlCol="0"/>
          <a:lstStyle/>
          <a:p>
            <a:pPr rtl="0"/>
            <a:r>
              <a:rPr lang="ja-JP" altLang="en-US" dirty="0">
                <a:latin typeface="+mn-ea"/>
                <a:ea typeface="+mn-ea"/>
              </a:rPr>
              <a:t>　　　　生徒指導提要</a:t>
            </a:r>
            <a:br>
              <a:rPr lang="en-US" altLang="ja-JP" dirty="0">
                <a:latin typeface="+mn-ea"/>
                <a:ea typeface="+mn-ea"/>
              </a:rPr>
            </a:br>
            <a:r>
              <a:rPr lang="ja-JP" altLang="en-US" dirty="0">
                <a:latin typeface="+mn-ea"/>
                <a:ea typeface="+mn-ea"/>
              </a:rPr>
              <a:t>　</a:t>
            </a:r>
            <a:r>
              <a:rPr lang="ja-JP" altLang="en-US" sz="2400" dirty="0">
                <a:latin typeface="+mn-ea"/>
                <a:ea typeface="+mn-ea"/>
              </a:rPr>
              <a:t>　第２章 生徒指導と教育課程　</a:t>
            </a:r>
          </a:p>
        </p:txBody>
      </p:sp>
      <p:sp>
        <p:nvSpPr>
          <p:cNvPr id="6" name="テキスト プレースホルダー 5">
            <a:extLst>
              <a:ext uri="{FF2B5EF4-FFF2-40B4-BE49-F238E27FC236}">
                <a16:creationId xmlns:a16="http://schemas.microsoft.com/office/drawing/2014/main" id="{FB02A17B-8C7F-4600-9FBE-49BE31E3E1FA}"/>
              </a:ext>
            </a:extLst>
          </p:cNvPr>
          <p:cNvSpPr>
            <a:spLocks noGrp="1"/>
          </p:cNvSpPr>
          <p:nvPr>
            <p:ph type="body" sz="quarter" idx="15"/>
          </p:nvPr>
        </p:nvSpPr>
        <p:spPr>
          <a:xfrm>
            <a:off x="8426166" y="1516724"/>
            <a:ext cx="3197929" cy="425112"/>
          </a:xfrm>
        </p:spPr>
        <p:txBody>
          <a:bodyPr rtlCol="0"/>
          <a:lstStyle/>
          <a:p>
            <a:pPr rtl="0"/>
            <a:r>
              <a:rPr lang="en-US" altLang="ja-JP" sz="1200" dirty="0">
                <a:latin typeface="BIZ UDゴシック" panose="020B0400000000000000" pitchFamily="49" charset="-128"/>
                <a:ea typeface="BIZ UDゴシック" panose="020B0400000000000000" pitchFamily="49" charset="-128"/>
              </a:rPr>
              <a:t>2.5</a:t>
            </a:r>
            <a:r>
              <a:rPr lang="ja-JP" altLang="en-US" sz="1200" dirty="0">
                <a:latin typeface="BIZ UDゴシック" panose="020B0400000000000000" pitchFamily="49" charset="-128"/>
                <a:ea typeface="BIZ UDゴシック" panose="020B0400000000000000" pitchFamily="49" charset="-128"/>
              </a:rPr>
              <a:t>　特別活動における生徒指導　（</a:t>
            </a:r>
            <a:r>
              <a:rPr lang="en-US" altLang="ja-JP" sz="1200" dirty="0">
                <a:latin typeface="BIZ UDゴシック" panose="020B0400000000000000" pitchFamily="49" charset="-128"/>
                <a:ea typeface="BIZ UDゴシック" panose="020B0400000000000000" pitchFamily="49" charset="-128"/>
              </a:rPr>
              <a:t>P55</a:t>
            </a:r>
            <a:r>
              <a:rPr lang="ja-JP" altLang="en-US" sz="1200" dirty="0">
                <a:latin typeface="BIZ UDゴシック" panose="020B0400000000000000" pitchFamily="49" charset="-128"/>
                <a:ea typeface="BIZ UDゴシック" panose="020B0400000000000000" pitchFamily="49" charset="-128"/>
              </a:rPr>
              <a:t>）</a:t>
            </a:r>
          </a:p>
        </p:txBody>
      </p:sp>
      <p:sp>
        <p:nvSpPr>
          <p:cNvPr id="5" name="テキスト プレースホルダー 4">
            <a:extLst>
              <a:ext uri="{FF2B5EF4-FFF2-40B4-BE49-F238E27FC236}">
                <a16:creationId xmlns:a16="http://schemas.microsoft.com/office/drawing/2014/main" id="{F70419B2-F393-4213-A2F2-54D877B3EE40}"/>
              </a:ext>
            </a:extLst>
          </p:cNvPr>
          <p:cNvSpPr>
            <a:spLocks noGrp="1"/>
          </p:cNvSpPr>
          <p:nvPr>
            <p:ph type="body" sz="quarter" idx="13"/>
          </p:nvPr>
        </p:nvSpPr>
        <p:spPr>
          <a:xfrm>
            <a:off x="461108" y="1949761"/>
            <a:ext cx="11293230" cy="2962003"/>
          </a:xfrm>
        </p:spPr>
        <p:txBody>
          <a:bodyPr rtlCol="0">
            <a:normAutofit/>
          </a:bodyPr>
          <a:lstStyle/>
          <a:p>
            <a:pPr rtl="0"/>
            <a:r>
              <a:rPr lang="ja-JP" altLang="en-US" sz="2000" b="0" i="0" dirty="0">
                <a:effectLst/>
                <a:latin typeface="BIZ UDゴシック" panose="020B0400000000000000" pitchFamily="49" charset="-128"/>
                <a:ea typeface="BIZ UDゴシック" panose="020B0400000000000000" pitchFamily="49" charset="-128"/>
              </a:rPr>
              <a:t>特別活動は　</a:t>
            </a:r>
            <a:r>
              <a:rPr lang="en-US" altLang="ja-JP" sz="2000" b="0" i="0" dirty="0">
                <a:effectLst/>
                <a:latin typeface="BIZ UDゴシック" panose="020B0400000000000000" pitchFamily="49" charset="-128"/>
                <a:ea typeface="BIZ UDゴシック" panose="020B0400000000000000" pitchFamily="49" charset="-128"/>
              </a:rPr>
              <a:t>『</a:t>
            </a:r>
            <a:r>
              <a:rPr lang="ja-JP" altLang="en-US" sz="2000" b="0" i="0" dirty="0">
                <a:effectLst/>
                <a:latin typeface="BIZ UDゴシック" panose="020B0400000000000000" pitchFamily="49" charset="-128"/>
                <a:ea typeface="BIZ UDゴシック" panose="020B0400000000000000" pitchFamily="49" charset="-128"/>
              </a:rPr>
              <a:t>なすことによって学ぶ</a:t>
            </a:r>
            <a:r>
              <a:rPr lang="en-US" altLang="ja-JP" sz="2000" b="0" i="0" dirty="0">
                <a:effectLst/>
                <a:latin typeface="BIZ UDゴシック" panose="020B0400000000000000" pitchFamily="49" charset="-128"/>
                <a:ea typeface="BIZ UDゴシック" panose="020B0400000000000000" pitchFamily="49" charset="-128"/>
              </a:rPr>
              <a:t>』</a:t>
            </a:r>
            <a:r>
              <a:rPr lang="ja-JP" altLang="en-US" sz="2000" b="0" i="0" dirty="0">
                <a:effectLst/>
                <a:latin typeface="BIZ UDゴシック" panose="020B0400000000000000" pitchFamily="49" charset="-128"/>
                <a:ea typeface="BIZ UDゴシック" panose="020B0400000000000000" pitchFamily="49" charset="-128"/>
              </a:rPr>
              <a:t>　ことを方法原理とし、</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ja-JP" altLang="en-US" sz="2000" b="0" i="0" dirty="0">
                <a:effectLst/>
                <a:latin typeface="BIZ UDゴシック" panose="020B0400000000000000" pitchFamily="49" charset="-128"/>
                <a:ea typeface="BIZ UDゴシック" panose="020B0400000000000000" pitchFamily="49" charset="-128"/>
              </a:rPr>
              <a:t>　　「　集団や</a:t>
            </a:r>
            <a:r>
              <a:rPr lang="ja-JP" altLang="en-US" sz="2000" b="1" i="0" u="sng" dirty="0">
                <a:effectLst/>
                <a:latin typeface="BIZ UDゴシック" panose="020B0400000000000000" pitchFamily="49" charset="-128"/>
                <a:ea typeface="BIZ UDゴシック" panose="020B0400000000000000" pitchFamily="49" charset="-128"/>
              </a:rPr>
              <a:t>社会の形成者</a:t>
            </a:r>
            <a:r>
              <a:rPr lang="ja-JP" altLang="en-US" sz="2000" b="0" i="0" dirty="0">
                <a:effectLst/>
                <a:latin typeface="BIZ UDゴシック" panose="020B0400000000000000" pitchFamily="49" charset="-128"/>
                <a:ea typeface="BIZ UDゴシック" panose="020B0400000000000000" pitchFamily="49" charset="-128"/>
              </a:rPr>
              <a:t>としての見方・考え方を働かせ、</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ja-JP" altLang="en-US" sz="2000" dirty="0">
                <a:latin typeface="BIZ UDゴシック" panose="020B0400000000000000" pitchFamily="49" charset="-128"/>
                <a:ea typeface="BIZ UDゴシック" panose="020B0400000000000000" pitchFamily="49" charset="-128"/>
              </a:rPr>
              <a:t>　　　  </a:t>
            </a:r>
            <a:r>
              <a:rPr lang="ja-JP" altLang="en-US" sz="2000" b="0" i="0" dirty="0">
                <a:effectLst/>
                <a:latin typeface="BIZ UDゴシック" panose="020B0400000000000000" pitchFamily="49" charset="-128"/>
                <a:ea typeface="BIZ UDゴシック" panose="020B0400000000000000" pitchFamily="49" charset="-128"/>
              </a:rPr>
              <a:t>様々な</a:t>
            </a:r>
            <a:r>
              <a:rPr lang="ja-JP" altLang="en-US" sz="2000" b="1" i="0" u="sng" dirty="0">
                <a:effectLst/>
                <a:latin typeface="BIZ UDゴシック" panose="020B0400000000000000" pitchFamily="49" charset="-128"/>
                <a:ea typeface="BIZ UDゴシック" panose="020B0400000000000000" pitchFamily="49" charset="-128"/>
              </a:rPr>
              <a:t>集団活動に自主的、実践的</a:t>
            </a:r>
            <a:r>
              <a:rPr lang="ja-JP" altLang="en-US" sz="2000" b="0" i="0" dirty="0">
                <a:effectLst/>
                <a:latin typeface="BIZ UDゴシック" panose="020B0400000000000000" pitchFamily="49" charset="-128"/>
                <a:ea typeface="BIZ UDゴシック" panose="020B0400000000000000" pitchFamily="49" charset="-128"/>
              </a:rPr>
              <a:t>に取り組み、</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en-US" altLang="ja-JP" sz="2000" dirty="0">
                <a:latin typeface="BIZ UDゴシック" panose="020B0400000000000000" pitchFamily="49" charset="-128"/>
                <a:ea typeface="BIZ UDゴシック" panose="020B0400000000000000" pitchFamily="49" charset="-128"/>
              </a:rPr>
              <a:t>  </a:t>
            </a:r>
            <a:r>
              <a:rPr lang="ja-JP" altLang="en-US" sz="2000" dirty="0">
                <a:latin typeface="BIZ UDゴシック" panose="020B0400000000000000" pitchFamily="49" charset="-128"/>
                <a:ea typeface="BIZ UDゴシック" panose="020B0400000000000000" pitchFamily="49" charset="-128"/>
              </a:rPr>
              <a:t>　</a:t>
            </a:r>
            <a:r>
              <a:rPr lang="en-US" altLang="ja-JP" sz="2000" dirty="0">
                <a:latin typeface="BIZ UDゴシック" panose="020B0400000000000000" pitchFamily="49" charset="-128"/>
                <a:ea typeface="BIZ UDゴシック" panose="020B0400000000000000" pitchFamily="49" charset="-128"/>
              </a:rPr>
              <a:t>  </a:t>
            </a:r>
            <a:r>
              <a:rPr lang="ja-JP" altLang="en-US" sz="2000" dirty="0">
                <a:latin typeface="BIZ UDゴシック" panose="020B0400000000000000" pitchFamily="49" charset="-128"/>
                <a:ea typeface="BIZ UDゴシック" panose="020B0400000000000000" pitchFamily="49" charset="-128"/>
              </a:rPr>
              <a:t>　</a:t>
            </a:r>
            <a:r>
              <a:rPr lang="ja-JP" altLang="en-US" sz="2000" b="0" i="0" dirty="0">
                <a:effectLst/>
                <a:latin typeface="BIZ UDゴシック" panose="020B0400000000000000" pitchFamily="49" charset="-128"/>
                <a:ea typeface="BIZ UDゴシック" panose="020B0400000000000000" pitchFamily="49" charset="-128"/>
              </a:rPr>
              <a:t>互いの</a:t>
            </a:r>
            <a:r>
              <a:rPr lang="ja-JP" altLang="en-US" sz="2000" b="1" i="0" u="sng" dirty="0">
                <a:effectLst/>
                <a:latin typeface="BIZ UDゴシック" panose="020B0400000000000000" pitchFamily="49" charset="-128"/>
                <a:ea typeface="BIZ UDゴシック" panose="020B0400000000000000" pitchFamily="49" charset="-128"/>
              </a:rPr>
              <a:t>よさ</a:t>
            </a:r>
            <a:r>
              <a:rPr lang="ja-JP" altLang="en-US" sz="2000" b="0" i="0" dirty="0">
                <a:effectLst/>
                <a:latin typeface="BIZ UDゴシック" panose="020B0400000000000000" pitchFamily="49" charset="-128"/>
                <a:ea typeface="BIZ UDゴシック" panose="020B0400000000000000" pitchFamily="49" charset="-128"/>
              </a:rPr>
              <a:t>や</a:t>
            </a:r>
            <a:r>
              <a:rPr lang="ja-JP" altLang="en-US" sz="2000" b="1" i="0" u="sng" dirty="0">
                <a:effectLst/>
                <a:latin typeface="BIZ UDゴシック" panose="020B0400000000000000" pitchFamily="49" charset="-128"/>
                <a:ea typeface="BIZ UDゴシック" panose="020B0400000000000000" pitchFamily="49" charset="-128"/>
              </a:rPr>
              <a:t>可能性</a:t>
            </a:r>
            <a:r>
              <a:rPr lang="ja-JP" altLang="en-US" sz="2000" b="0" i="0" dirty="0">
                <a:effectLst/>
                <a:latin typeface="BIZ UDゴシック" panose="020B0400000000000000" pitchFamily="49" charset="-128"/>
                <a:ea typeface="BIZ UDゴシック" panose="020B0400000000000000" pitchFamily="49" charset="-128"/>
              </a:rPr>
              <a:t>を発揮しながら集団や自己の</a:t>
            </a:r>
            <a:r>
              <a:rPr lang="ja-JP" altLang="en-US" sz="2000" b="1" i="0" u="sng" dirty="0">
                <a:effectLst/>
                <a:latin typeface="BIZ UDゴシック" panose="020B0400000000000000" pitchFamily="49" charset="-128"/>
                <a:ea typeface="BIZ UDゴシック" panose="020B0400000000000000" pitchFamily="49" charset="-128"/>
              </a:rPr>
              <a:t>生活上の課題を解決する</a:t>
            </a:r>
            <a:r>
              <a:rPr lang="ja-JP" altLang="en-US" sz="2000" b="0" i="0" dirty="0">
                <a:effectLst/>
                <a:latin typeface="BIZ UDゴシック" panose="020B0400000000000000" pitchFamily="49" charset="-128"/>
                <a:ea typeface="BIZ UDゴシック" panose="020B0400000000000000" pitchFamily="49" charset="-128"/>
              </a:rPr>
              <a:t>　」</a:t>
            </a:r>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endParaRPr lang="en-US" altLang="ja-JP" sz="2000" b="0" i="0" dirty="0">
              <a:effectLst/>
              <a:latin typeface="BIZ UDゴシック" panose="020B0400000000000000" pitchFamily="49" charset="-128"/>
              <a:ea typeface="BIZ UDゴシック" panose="020B0400000000000000" pitchFamily="49" charset="-128"/>
            </a:endParaRPr>
          </a:p>
          <a:p>
            <a:pPr rtl="0"/>
            <a:r>
              <a:rPr lang="ja-JP" altLang="en-US" sz="2000" b="0" i="0" dirty="0">
                <a:effectLst/>
                <a:latin typeface="BIZ UDゴシック" panose="020B0400000000000000" pitchFamily="49" charset="-128"/>
                <a:ea typeface="BIZ UDゴシック" panose="020B0400000000000000" pitchFamily="49" charset="-128"/>
              </a:rPr>
              <a:t>　　　　　　　　　　　　　　　　　　　　ことを通して、資質・能力を育む教育活動です。</a:t>
            </a:r>
            <a:endParaRPr lang="en-US" altLang="ja-JP" sz="2000" b="0" i="0" dirty="0">
              <a:effectLst/>
              <a:latin typeface="BIZ UDゴシック" panose="020B0400000000000000" pitchFamily="49" charset="-128"/>
              <a:ea typeface="BIZ UDゴシック" panose="020B0400000000000000" pitchFamily="49" charset="-128"/>
            </a:endParaRPr>
          </a:p>
        </p:txBody>
      </p:sp>
      <p:sp>
        <p:nvSpPr>
          <p:cNvPr id="13" name="スライド番号プレースホルダー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9</a:t>
            </a:fld>
            <a:endParaRPr lang="ja-JP" altLang="en-US"/>
          </a:p>
        </p:txBody>
      </p:sp>
    </p:spTree>
    <p:extLst>
      <p:ext uri="{BB962C8B-B14F-4D97-AF65-F5344CB8AC3E}">
        <p14:creationId xmlns:p14="http://schemas.microsoft.com/office/powerpoint/2010/main" val="2281914008"/>
      </p:ext>
    </p:extLst>
  </p:cSld>
  <p:clrMapOvr>
    <a:masterClrMapping/>
  </p:clrMapOvr>
</p:sld>
</file>

<file path=ppt/theme/theme1.xml><?xml version="1.0" encoding="utf-8"?>
<a:theme xmlns:a="http://schemas.openxmlformats.org/drawingml/2006/main" name="Office テーマ">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ユーザー定義 1">
      <a:majorFont>
        <a:latin typeface="Trebuchet MS"/>
        <a:ea typeface="HGｺﾞｼｯｸM"/>
        <a:cs typeface=""/>
      </a:majorFont>
      <a:minorFont>
        <a:latin typeface="Trebuchet MS"/>
        <a:ea typeface="BIZ UDPゴシック"/>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443_TF16411248_Win32" id="{52BAF6FD-CA3D-4D88-A997-41E42B0FFB69}" vid="{5C1C1E96-0E06-49A2-B571-CFFC0FCCD492}"/>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120ff4ef-152c-4842-907d-58df22d873d2" xsi:nil="true"/>
    <lcf76f155ced4ddcb4097134ff3c332f xmlns="448d07fb-85ea-4a8d-bfa5-d37fad78364e">
      <Terms xmlns="http://schemas.microsoft.com/office/infopath/2007/PartnerControls"/>
    </lcf76f155ced4ddcb4097134ff3c332f>
  </documentManagement>
</p:properties>
</file>

<file path=customXml/item2.xml><?xml version="1.0" encoding="utf-8"?>
<ct:contentTypeSchema xmlns:ct="http://schemas.microsoft.com/office/2006/metadata/contentType" xmlns:ma="http://schemas.microsoft.com/office/2006/metadata/properties/metaAttributes" ct:_="" ma:_="" ma:contentTypeName="ドキュメント" ma:contentTypeID="0x010100B3B20E494B5E7844A1705B014141D1AD" ma:contentTypeVersion="8" ma:contentTypeDescription="新しいドキュメントを作成します。" ma:contentTypeScope="" ma:versionID="2d5df5931b013ef2ec3c1c2fab73d9b4">
  <xsd:schema xmlns:xsd="http://www.w3.org/2001/XMLSchema" xmlns:xs="http://www.w3.org/2001/XMLSchema" xmlns:p="http://schemas.microsoft.com/office/2006/metadata/properties" xmlns:ns2="448d07fb-85ea-4a8d-bfa5-d37fad78364e" xmlns:ns3="120ff4ef-152c-4842-907d-58df22d873d2" targetNamespace="http://schemas.microsoft.com/office/2006/metadata/properties" ma:root="true" ma:fieldsID="d68f7f28ac5c5f3b24834fdb38f35f4a" ns2:_="" ns3:_="">
    <xsd:import namespace="448d07fb-85ea-4a8d-bfa5-d37fad78364e"/>
    <xsd:import namespace="120ff4ef-152c-4842-907d-58df22d873d2"/>
    <xsd:element name="properties">
      <xsd:complexType>
        <xsd:sequence>
          <xsd:element name="documentManagement">
            <xsd:complexType>
              <xsd:all>
                <xsd:element ref="ns2:MediaServiceMetadata" minOccurs="0"/>
                <xsd:element ref="ns2:MediaServiceFastMetadata" minOccurs="0"/>
                <xsd:element ref="ns2:lcf76f155ced4ddcb4097134ff3c332f" minOccurs="0"/>
                <xsd:element ref="ns3:TaxCatchAll"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48d07fb-85ea-4a8d-bfa5-d37fad78364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1" nillable="true" ma:taxonomy="true" ma:internalName="lcf76f155ced4ddcb4097134ff3c332f" ma:taxonomyFieldName="MediaServiceImageTags" ma:displayName="画像タグ" ma:readOnly="false" ma:fieldId="{5cf76f15-5ced-4ddc-b409-7134ff3c332f}" ma:taxonomyMulti="true" ma:sspId="ba6bf9e7-106e-42c8-b998-ceef3d66c09e" ma:termSetId="09814cd3-568e-fe90-9814-8d621ff8fb84" ma:anchorId="fba54fb3-c3e1-fe81-a776-ca4b69148c4d" ma:open="true" ma:isKeyword="false">
      <xsd:complexType>
        <xsd:sequence>
          <xsd:element ref="pc:Terms" minOccurs="0" maxOccurs="1"/>
        </xsd:sequence>
      </xsd:complex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20ff4ef-152c-4842-907d-58df22d873d2" elementFormDefault="qualified">
    <xsd:import namespace="http://schemas.microsoft.com/office/2006/documentManagement/types"/>
    <xsd:import namespace="http://schemas.microsoft.com/office/infopath/2007/PartnerControls"/>
    <xsd:element name="TaxCatchAll" ma:index="12" nillable="true" ma:displayName="Taxonomy Catch All Column" ma:hidden="true" ma:list="{de37f39b-f456-42c9-af98-79b62852a3af}" ma:internalName="TaxCatchAll" ma:showField="CatchAllData" ma:web="120ff4ef-152c-4842-907d-58df22d873d2">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7069D1F-6C1F-4FA3-8CCB-EA801E558BEC}">
  <ds:schemaRefs>
    <ds:schemaRef ds:uri="http://schemas.microsoft.com/sharepoint/v3"/>
    <ds:schemaRef ds:uri="230e9df3-be65-4c73-a93b-d1236ebd677e"/>
    <ds:schemaRef ds:uri="http://purl.org/dc/terms/"/>
    <ds:schemaRef ds:uri="http://schemas.openxmlformats.org/package/2006/metadata/core-properties"/>
    <ds:schemaRef ds:uri="16c05727-aa75-4e4a-9b5f-8a80a1165891"/>
    <ds:schemaRef ds:uri="http://purl.org/dc/dcmitype/"/>
    <ds:schemaRef ds:uri="http://schemas.microsoft.com/office/infopath/2007/PartnerControls"/>
    <ds:schemaRef ds:uri="http://schemas.microsoft.com/office/2006/documentManagement/types"/>
    <ds:schemaRef ds:uri="http://schemas.microsoft.com/office/2006/metadata/properties"/>
    <ds:schemaRef ds:uri="71af3243-3dd4-4a8d-8c0d-dd76da1f02a5"/>
    <ds:schemaRef ds:uri="http://www.w3.org/XML/1998/namespace"/>
    <ds:schemaRef ds:uri="http://purl.org/dc/elements/1.1/"/>
    <ds:schemaRef ds:uri="120ff4ef-152c-4842-907d-58df22d873d2"/>
    <ds:schemaRef ds:uri="448d07fb-85ea-4a8d-bfa5-d37fad78364e"/>
  </ds:schemaRefs>
</ds:datastoreItem>
</file>

<file path=customXml/itemProps2.xml><?xml version="1.0" encoding="utf-8"?>
<ds:datastoreItem xmlns:ds="http://schemas.openxmlformats.org/officeDocument/2006/customXml" ds:itemID="{E4135325-97D3-4C45-88C9-4A5767A8B88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48d07fb-85ea-4a8d-bfa5-d37fad78364e"/>
    <ds:schemaRef ds:uri="120ff4ef-152c-4842-907d-58df22d873d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8042A908-4308-42B2-AD36-76827C57E704}">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
  <TotalTime>5828</TotalTime>
  <Words>2353</Words>
  <Application>Microsoft Office PowerPoint</Application>
  <PresentationFormat>ワイド画面</PresentationFormat>
  <Paragraphs>290</Paragraphs>
  <Slides>36</Slides>
  <Notes>21</Notes>
  <HiddenSlides>0</HiddenSlides>
  <MMClips>0</MMClips>
  <ScaleCrop>false</ScaleCrop>
  <HeadingPairs>
    <vt:vector size="6" baseType="variant">
      <vt:variant>
        <vt:lpstr>使用されているフォント</vt:lpstr>
      </vt:variant>
      <vt:variant>
        <vt:i4>7</vt:i4>
      </vt:variant>
      <vt:variant>
        <vt:lpstr>テーマ</vt:lpstr>
      </vt:variant>
      <vt:variant>
        <vt:i4>1</vt:i4>
      </vt:variant>
      <vt:variant>
        <vt:lpstr>スライド タイトル</vt:lpstr>
      </vt:variant>
      <vt:variant>
        <vt:i4>36</vt:i4>
      </vt:variant>
    </vt:vector>
  </HeadingPairs>
  <TitlesOfParts>
    <vt:vector size="44" baseType="lpstr">
      <vt:lpstr>BIZ UDPゴシック</vt:lpstr>
      <vt:lpstr>BIZ UDゴシック</vt:lpstr>
      <vt:lpstr>Meiryo UI</vt:lpstr>
      <vt:lpstr>UD デジタル 教科書体 N-R</vt:lpstr>
      <vt:lpstr>Arial</vt:lpstr>
      <vt:lpstr>Times New Roman</vt:lpstr>
      <vt:lpstr>Trebuchet MS</vt:lpstr>
      <vt:lpstr>Office テーマ</vt:lpstr>
      <vt:lpstr> 　 心理的アプローチを使った学級経営　  ～生徒に望ましい行動をとらせるために～ </vt:lpstr>
      <vt:lpstr>世界一忙しい職業とは</vt:lpstr>
      <vt:lpstr>“ 生徒も先生も楽に ”</vt:lpstr>
      <vt:lpstr>人物情報</vt:lpstr>
      <vt:lpstr>「　自己開示した経験　」</vt:lpstr>
      <vt:lpstr>「　自己開示された経験　」</vt:lpstr>
      <vt:lpstr>「　教師には意図のない行動はない　」</vt:lpstr>
      <vt:lpstr>生徒指導提要　第２章生徒指導と教育課程　2.5特別活動における生徒指導</vt:lpstr>
      <vt:lpstr>　　　　生徒指導提要 　　第２章 生徒指導と教育課程　</vt:lpstr>
      <vt:lpstr>見え方の違いを感じましたか？</vt:lpstr>
      <vt:lpstr>生徒指導提要　第２章生徒指導と教育課程　2.5特別活動における生徒指導</vt:lpstr>
      <vt:lpstr>　　　　生徒指導提要 　　第２章 生徒指導と教育課程　</vt:lpstr>
      <vt:lpstr>　　　　生徒指導提要 　　第２章 生徒指導と教育課程　</vt:lpstr>
      <vt:lpstr>「センス」か、「少しの気遣い」か　</vt:lpstr>
      <vt:lpstr>特別活動において 育成を目指す資質・能力の視点</vt:lpstr>
      <vt:lpstr>アウトライン</vt:lpstr>
      <vt:lpstr>１．褒め方</vt:lpstr>
      <vt:lpstr>ゴーレム効果</vt:lpstr>
      <vt:lpstr>動機づけ</vt:lpstr>
      <vt:lpstr>PowerPoint プレゼンテーション</vt:lpstr>
      <vt:lpstr>PowerPoint プレゼンテーション</vt:lpstr>
      <vt:lpstr>２．事例</vt:lpstr>
      <vt:lpstr>事例１　</vt:lpstr>
      <vt:lpstr>PowerPoint プレゼンテーション</vt:lpstr>
      <vt:lpstr>PowerPoint プレゼンテーション</vt:lpstr>
      <vt:lpstr>ソリューション・ フォーカス・アプローチ</vt:lpstr>
      <vt:lpstr>事例２</vt:lpstr>
      <vt:lpstr>ピークエンドの法則</vt:lpstr>
      <vt:lpstr>リラックス効果</vt:lpstr>
      <vt:lpstr>３．その他</vt:lpstr>
      <vt:lpstr>終学活での１分間スピーチ</vt:lpstr>
      <vt:lpstr>３．その他</vt:lpstr>
      <vt:lpstr>PowerPoint プレゼンテーション</vt:lpstr>
      <vt:lpstr>PowerPoint プレゼンテーション</vt:lpstr>
      <vt:lpstr>参考文献</vt:lpstr>
      <vt:lpstr>ありがとうございました</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京都市教育委員会</dc:creator>
  <cp:lastModifiedBy>京都市教育委員会</cp:lastModifiedBy>
  <cp:revision>94</cp:revision>
  <cp:lastPrinted>2023-02-21T04:14:22Z</cp:lastPrinted>
  <dcterms:created xsi:type="dcterms:W3CDTF">2023-02-08T00:58:25Z</dcterms:created>
  <dcterms:modified xsi:type="dcterms:W3CDTF">2023-05-15T09:19:03Z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0x010100B3B20E494B5E7844A1705B014141D1AD</vt:lpwstr>
  </property>
</Properties>
</file>