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96" r:id="rId5"/>
    <p:sldId id="317" r:id="rId6"/>
    <p:sldId id="313" r:id="rId7"/>
    <p:sldId id="321" r:id="rId8"/>
    <p:sldId id="304" r:id="rId9"/>
    <p:sldId id="307" r:id="rId10"/>
    <p:sldId id="322" r:id="rId11"/>
    <p:sldId id="318" r:id="rId12"/>
    <p:sldId id="326" r:id="rId13"/>
    <p:sldId id="298" r:id="rId14"/>
    <p:sldId id="289" r:id="rId15"/>
    <p:sldId id="290" r:id="rId16"/>
    <p:sldId id="320" r:id="rId17"/>
    <p:sldId id="323" r:id="rId18"/>
    <p:sldId id="294" r:id="rId19"/>
    <p:sldId id="325" r:id="rId20"/>
    <p:sldId id="324" r:id="rId21"/>
    <p:sldId id="288" r:id="rId22"/>
    <p:sldId id="312" r:id="rId23"/>
    <p:sldId id="310" r:id="rId24"/>
    <p:sldId id="301" r:id="rId25"/>
    <p:sldId id="309" r:id="rId26"/>
    <p:sldId id="302" r:id="rId27"/>
    <p:sldId id="311" r:id="rId28"/>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29B"/>
    <a:srgbClr val="0D3047"/>
    <a:srgbClr val="0B2B41"/>
    <a:srgbClr val="114263"/>
    <a:srgbClr val="401918"/>
    <a:srgbClr val="731F1C"/>
    <a:srgbClr val="AB678E"/>
    <a:srgbClr val="B2606E"/>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92E58-1407-4081-9DA2-5DBD596055BA}" v="37" dt="2022-07-25T15:11:37.066"/>
  </p1510:revLst>
</p1510:revInfo>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369" autoAdjust="0"/>
  </p:normalViewPr>
  <p:slideViewPr>
    <p:cSldViewPr snapToGrid="0">
      <p:cViewPr>
        <p:scale>
          <a:sx n="85" d="100"/>
          <a:sy n="85" d="100"/>
        </p:scale>
        <p:origin x="63" y="219"/>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乾　由紀" userId="S::e0006943@m365.edu.city.kyoto.jp::b1e0c51c-6767-42cd-a600-3c243e4f7fa0" providerId="AD" clId="Web-{49292E58-1407-4081-9DA2-5DBD596055BA}"/>
    <pc:docChg chg="modSld">
      <pc:chgData name="乾　由紀" userId="S::e0006943@m365.edu.city.kyoto.jp::b1e0c51c-6767-42cd-a600-3c243e4f7fa0" providerId="AD" clId="Web-{49292E58-1407-4081-9DA2-5DBD596055BA}" dt="2022-07-25T15:11:37.066" v="36" actId="1076"/>
      <pc:docMkLst>
        <pc:docMk/>
      </pc:docMkLst>
      <pc:sldChg chg="modSp">
        <pc:chgData name="乾　由紀" userId="S::e0006943@m365.edu.city.kyoto.jp::b1e0c51c-6767-42cd-a600-3c243e4f7fa0" providerId="AD" clId="Web-{49292E58-1407-4081-9DA2-5DBD596055BA}" dt="2022-07-25T15:06:54.357" v="0" actId="1076"/>
        <pc:sldMkLst>
          <pc:docMk/>
          <pc:sldMk cId="1186585321" sldId="296"/>
        </pc:sldMkLst>
        <pc:spChg chg="mod">
          <ac:chgData name="乾　由紀" userId="S::e0006943@m365.edu.city.kyoto.jp::b1e0c51c-6767-42cd-a600-3c243e4f7fa0" providerId="AD" clId="Web-{49292E58-1407-4081-9DA2-5DBD596055BA}" dt="2022-07-25T15:06:54.357" v="0" actId="1076"/>
          <ac:spMkLst>
            <pc:docMk/>
            <pc:sldMk cId="1186585321" sldId="296"/>
            <ac:spMk id="87" creationId="{1F4C9CA2-B224-40CD-8DB2-CAE478D23611}"/>
          </ac:spMkLst>
        </pc:spChg>
      </pc:sldChg>
      <pc:sldChg chg="addSp modSp">
        <pc:chgData name="乾　由紀" userId="S::e0006943@m365.edu.city.kyoto.jp::b1e0c51c-6767-42cd-a600-3c243e4f7fa0" providerId="AD" clId="Web-{49292E58-1407-4081-9DA2-5DBD596055BA}" dt="2022-07-25T15:08:31.375" v="5" actId="1076"/>
        <pc:sldMkLst>
          <pc:docMk/>
          <pc:sldMk cId="272781368" sldId="301"/>
        </pc:sldMkLst>
        <pc:picChg chg="add mod">
          <ac:chgData name="乾　由紀" userId="S::e0006943@m365.edu.city.kyoto.jp::b1e0c51c-6767-42cd-a600-3c243e4f7fa0" providerId="AD" clId="Web-{49292E58-1407-4081-9DA2-5DBD596055BA}" dt="2022-07-25T15:08:31.375" v="5" actId="1076"/>
          <ac:picMkLst>
            <pc:docMk/>
            <pc:sldMk cId="272781368" sldId="301"/>
            <ac:picMk id="3" creationId="{479D25CC-72E7-0352-4A0F-A0A3D32F9E09}"/>
          </ac:picMkLst>
        </pc:picChg>
      </pc:sldChg>
      <pc:sldChg chg="modSp">
        <pc:chgData name="乾　由紀" userId="S::e0006943@m365.edu.city.kyoto.jp::b1e0c51c-6767-42cd-a600-3c243e4f7fa0" providerId="AD" clId="Web-{49292E58-1407-4081-9DA2-5DBD596055BA}" dt="2022-07-25T15:11:37.066" v="36" actId="1076"/>
        <pc:sldMkLst>
          <pc:docMk/>
          <pc:sldMk cId="2584271283" sldId="302"/>
        </pc:sldMkLst>
        <pc:spChg chg="mod">
          <ac:chgData name="乾　由紀" userId="S::e0006943@m365.edu.city.kyoto.jp::b1e0c51c-6767-42cd-a600-3c243e4f7fa0" providerId="AD" clId="Web-{49292E58-1407-4081-9DA2-5DBD596055BA}" dt="2022-07-25T15:11:37.066" v="36" actId="1076"/>
          <ac:spMkLst>
            <pc:docMk/>
            <pc:sldMk cId="2584271283" sldId="302"/>
            <ac:spMk id="5" creationId="{C917B19C-0004-1CCE-5B89-01AF8A9FC4F6}"/>
          </ac:spMkLst>
        </pc:spChg>
        <pc:spChg chg="mod">
          <ac:chgData name="乾　由紀" userId="S::e0006943@m365.edu.city.kyoto.jp::b1e0c51c-6767-42cd-a600-3c243e4f7fa0" providerId="AD" clId="Web-{49292E58-1407-4081-9DA2-5DBD596055BA}" dt="2022-07-25T15:11:03.191" v="30" actId="1076"/>
          <ac:spMkLst>
            <pc:docMk/>
            <pc:sldMk cId="2584271283" sldId="302"/>
            <ac:spMk id="6" creationId="{73717C5C-005B-66EB-DB30-173B8AB786BD}"/>
          </ac:spMkLst>
        </pc:spChg>
        <pc:spChg chg="mod">
          <ac:chgData name="乾　由紀" userId="S::e0006943@m365.edu.city.kyoto.jp::b1e0c51c-6767-42cd-a600-3c243e4f7fa0" providerId="AD" clId="Web-{49292E58-1407-4081-9DA2-5DBD596055BA}" dt="2022-07-25T15:11:31.769" v="35" actId="1076"/>
          <ac:spMkLst>
            <pc:docMk/>
            <pc:sldMk cId="2584271283" sldId="302"/>
            <ac:spMk id="9" creationId="{F778671E-7880-D259-3DCE-721DFC3AFFF7}"/>
          </ac:spMkLst>
        </pc:spChg>
        <pc:spChg chg="mod">
          <ac:chgData name="乾　由紀" userId="S::e0006943@m365.edu.city.kyoto.jp::b1e0c51c-6767-42cd-a600-3c243e4f7fa0" providerId="AD" clId="Web-{49292E58-1407-4081-9DA2-5DBD596055BA}" dt="2022-07-25T15:10:09.205" v="21" actId="1076"/>
          <ac:spMkLst>
            <pc:docMk/>
            <pc:sldMk cId="2584271283" sldId="302"/>
            <ac:spMk id="12" creationId="{A6AB5563-AD44-4883-8D3E-93E27EEDAA40}"/>
          </ac:spMkLst>
        </pc:spChg>
        <pc:spChg chg="mod">
          <ac:chgData name="乾　由紀" userId="S::e0006943@m365.edu.city.kyoto.jp::b1e0c51c-6767-42cd-a600-3c243e4f7fa0" providerId="AD" clId="Web-{49292E58-1407-4081-9DA2-5DBD596055BA}" dt="2022-07-25T15:11:16.332" v="31" actId="1076"/>
          <ac:spMkLst>
            <pc:docMk/>
            <pc:sldMk cId="2584271283" sldId="302"/>
            <ac:spMk id="14" creationId="{9CCD6FD4-F357-66A7-6DC8-E5D432E54976}"/>
          </ac:spMkLst>
        </pc:spChg>
        <pc:spChg chg="mod">
          <ac:chgData name="乾　由紀" userId="S::e0006943@m365.edu.city.kyoto.jp::b1e0c51c-6767-42cd-a600-3c243e4f7fa0" providerId="AD" clId="Web-{49292E58-1407-4081-9DA2-5DBD596055BA}" dt="2022-07-25T15:11:18.675" v="32" actId="1076"/>
          <ac:spMkLst>
            <pc:docMk/>
            <pc:sldMk cId="2584271283" sldId="302"/>
            <ac:spMk id="15" creationId="{DC25E59D-4CC5-63C7-B9F3-9141B1E94A70}"/>
          </ac:spMkLst>
        </pc:spChg>
        <pc:spChg chg="mod">
          <ac:chgData name="乾　由紀" userId="S::e0006943@m365.edu.city.kyoto.jp::b1e0c51c-6767-42cd-a600-3c243e4f7fa0" providerId="AD" clId="Web-{49292E58-1407-4081-9DA2-5DBD596055BA}" dt="2022-07-25T15:10:45.362" v="26" actId="1076"/>
          <ac:spMkLst>
            <pc:docMk/>
            <pc:sldMk cId="2584271283" sldId="302"/>
            <ac:spMk id="18" creationId="{7202A0B8-47FF-9B06-89EF-259A61427AB2}"/>
          </ac:spMkLst>
        </pc:spChg>
        <pc:spChg chg="mod">
          <ac:chgData name="乾　由紀" userId="S::e0006943@m365.edu.city.kyoto.jp::b1e0c51c-6767-42cd-a600-3c243e4f7fa0" providerId="AD" clId="Web-{49292E58-1407-4081-9DA2-5DBD596055BA}" dt="2022-07-25T15:10:05.346" v="20" actId="1076"/>
          <ac:spMkLst>
            <pc:docMk/>
            <pc:sldMk cId="2584271283" sldId="302"/>
            <ac:spMk id="19" creationId="{CDE6075F-C4E7-F89F-97DA-C76165B8EB87}"/>
          </ac:spMkLst>
        </pc:spChg>
        <pc:spChg chg="mod">
          <ac:chgData name="乾　由紀" userId="S::e0006943@m365.edu.city.kyoto.jp::b1e0c51c-6767-42cd-a600-3c243e4f7fa0" providerId="AD" clId="Web-{49292E58-1407-4081-9DA2-5DBD596055BA}" dt="2022-07-25T15:10:59.909" v="29" actId="1076"/>
          <ac:spMkLst>
            <pc:docMk/>
            <pc:sldMk cId="2584271283" sldId="302"/>
            <ac:spMk id="20" creationId="{1775B14E-ABB2-7F13-EF15-56D68BBBAEB6}"/>
          </ac:spMkLst>
        </pc:spChg>
        <pc:spChg chg="mod">
          <ac:chgData name="乾　由紀" userId="S::e0006943@m365.edu.city.kyoto.jp::b1e0c51c-6767-42cd-a600-3c243e4f7fa0" providerId="AD" clId="Web-{49292E58-1407-4081-9DA2-5DBD596055BA}" dt="2022-07-25T15:10:55.581" v="28" actId="1076"/>
          <ac:spMkLst>
            <pc:docMk/>
            <pc:sldMk cId="2584271283" sldId="302"/>
            <ac:spMk id="21" creationId="{DE0094CE-55B9-0DF6-2359-49B66AF810DF}"/>
          </ac:spMkLst>
        </pc:spChg>
        <pc:spChg chg="mod">
          <ac:chgData name="乾　由紀" userId="S::e0006943@m365.edu.city.kyoto.jp::b1e0c51c-6767-42cd-a600-3c243e4f7fa0" providerId="AD" clId="Web-{49292E58-1407-4081-9DA2-5DBD596055BA}" dt="2022-07-25T15:10:41.300" v="25" actId="1076"/>
          <ac:spMkLst>
            <pc:docMk/>
            <pc:sldMk cId="2584271283" sldId="302"/>
            <ac:spMk id="22" creationId="{28CF0801-24E2-3C95-D734-20B97375EAFC}"/>
          </ac:spMkLst>
        </pc:spChg>
        <pc:spChg chg="mod">
          <ac:chgData name="乾　由紀" userId="S::e0006943@m365.edu.city.kyoto.jp::b1e0c51c-6767-42cd-a600-3c243e4f7fa0" providerId="AD" clId="Web-{49292E58-1407-4081-9DA2-5DBD596055BA}" dt="2022-07-25T15:10:50.566" v="27" actId="1076"/>
          <ac:spMkLst>
            <pc:docMk/>
            <pc:sldMk cId="2584271283" sldId="302"/>
            <ac:spMk id="23" creationId="{2479759E-D98C-8CAB-6101-4D14ED5323D5}"/>
          </ac:spMkLst>
        </pc:spChg>
        <pc:grpChg chg="mod">
          <ac:chgData name="乾　由紀" userId="S::e0006943@m365.edu.city.kyoto.jp::b1e0c51c-6767-42cd-a600-3c243e4f7fa0" providerId="AD" clId="Web-{49292E58-1407-4081-9DA2-5DBD596055BA}" dt="2022-07-25T15:09:55.799" v="19" actId="1076"/>
          <ac:grpSpMkLst>
            <pc:docMk/>
            <pc:sldMk cId="2584271283" sldId="302"/>
            <ac:grpSpMk id="3" creationId="{B96D2D9B-E0B9-499F-9404-108DB59E4502}"/>
          </ac:grpSpMkLst>
        </pc:grpChg>
      </pc:sldChg>
      <pc:sldChg chg="addSp delSp modSp">
        <pc:chgData name="乾　由紀" userId="S::e0006943@m365.edu.city.kyoto.jp::b1e0c51c-6767-42cd-a600-3c243e4f7fa0" providerId="AD" clId="Web-{49292E58-1407-4081-9DA2-5DBD596055BA}" dt="2022-07-25T15:08:48.375" v="11" actId="1076"/>
        <pc:sldMkLst>
          <pc:docMk/>
          <pc:sldMk cId="3399852079" sldId="309"/>
        </pc:sldMkLst>
        <pc:spChg chg="add del mod">
          <ac:chgData name="乾　由紀" userId="S::e0006943@m365.edu.city.kyoto.jp::b1e0c51c-6767-42cd-a600-3c243e4f7fa0" providerId="AD" clId="Web-{49292E58-1407-4081-9DA2-5DBD596055BA}" dt="2022-07-25T15:08:40.594" v="8"/>
          <ac:spMkLst>
            <pc:docMk/>
            <pc:sldMk cId="3399852079" sldId="309"/>
            <ac:spMk id="3" creationId="{7219E1CB-64B4-C195-7D0E-8F07A1620C6F}"/>
          </ac:spMkLst>
        </pc:spChg>
        <pc:picChg chg="del">
          <ac:chgData name="乾　由紀" userId="S::e0006943@m365.edu.city.kyoto.jp::b1e0c51c-6767-42cd-a600-3c243e4f7fa0" providerId="AD" clId="Web-{49292E58-1407-4081-9DA2-5DBD596055BA}" dt="2022-07-25T15:08:35.734" v="6"/>
          <ac:picMkLst>
            <pc:docMk/>
            <pc:sldMk cId="3399852079" sldId="309"/>
            <ac:picMk id="5" creationId="{3F957EDA-0601-0F85-0E08-6A5A3213E134}"/>
          </ac:picMkLst>
        </pc:picChg>
        <pc:picChg chg="mod">
          <ac:chgData name="乾　由紀" userId="S::e0006943@m365.edu.city.kyoto.jp::b1e0c51c-6767-42cd-a600-3c243e4f7fa0" providerId="AD" clId="Web-{49292E58-1407-4081-9DA2-5DBD596055BA}" dt="2022-07-25T15:08:48.375" v="11" actId="1076"/>
          <ac:picMkLst>
            <pc:docMk/>
            <pc:sldMk cId="3399852079" sldId="309"/>
            <ac:picMk id="21" creationId="{A34A9C20-49DB-9262-1E1B-84F70B47BBDC}"/>
          </ac:picMkLst>
        </pc:picChg>
      </pc:sldChg>
      <pc:sldChg chg="delSp">
        <pc:chgData name="乾　由紀" userId="S::e0006943@m365.edu.city.kyoto.jp::b1e0c51c-6767-42cd-a600-3c243e4f7fa0" providerId="AD" clId="Web-{49292E58-1407-4081-9DA2-5DBD596055BA}" dt="2022-07-25T15:07:36.420" v="1"/>
        <pc:sldMkLst>
          <pc:docMk/>
          <pc:sldMk cId="3248067193" sldId="320"/>
        </pc:sldMkLst>
        <pc:picChg chg="del">
          <ac:chgData name="乾　由紀" userId="S::e0006943@m365.edu.city.kyoto.jp::b1e0c51c-6767-42cd-a600-3c243e4f7fa0" providerId="AD" clId="Web-{49292E58-1407-4081-9DA2-5DBD596055BA}" dt="2022-07-25T15:07:36.420" v="1"/>
          <ac:picMkLst>
            <pc:docMk/>
            <pc:sldMk cId="3248067193" sldId="320"/>
            <ac:picMk id="5" creationId="{D048B754-C2EF-0C6F-441C-8A1C12AA4E6E}"/>
          </ac:picMkLst>
        </pc:picChg>
      </pc:sldChg>
    </pc:docChg>
  </pc:docChgLst>
  <pc:docChgLst>
    <pc:chgData name="乾　由紀" userId="b1e0c51c-6767-42cd-a600-3c243e4f7fa0" providerId="ADAL" clId="{27D1075E-E651-4F9E-AF9E-56C23AC1D994}"/>
    <pc:docChg chg="undo custSel addSld delSld modSld sldOrd">
      <pc:chgData name="乾　由紀" userId="b1e0c51c-6767-42cd-a600-3c243e4f7fa0" providerId="ADAL" clId="{27D1075E-E651-4F9E-AF9E-56C23AC1D994}" dt="2022-07-21T08:11:28.315" v="15025" actId="1076"/>
      <pc:docMkLst>
        <pc:docMk/>
      </pc:docMkLst>
      <pc:sldChg chg="del">
        <pc:chgData name="乾　由紀" userId="b1e0c51c-6767-42cd-a600-3c243e4f7fa0" providerId="ADAL" clId="{27D1075E-E651-4F9E-AF9E-56C23AC1D994}" dt="2022-07-21T07:19:37.569" v="12099" actId="47"/>
        <pc:sldMkLst>
          <pc:docMk/>
          <pc:sldMk cId="59582380" sldId="256"/>
        </pc:sldMkLst>
      </pc:sldChg>
      <pc:sldChg chg="addSp delSp modSp del mod ord">
        <pc:chgData name="乾　由紀" userId="b1e0c51c-6767-42cd-a600-3c243e4f7fa0" providerId="ADAL" clId="{27D1075E-E651-4F9E-AF9E-56C23AC1D994}" dt="2022-02-26T08:40:18.104" v="3026" actId="47"/>
        <pc:sldMkLst>
          <pc:docMk/>
          <pc:sldMk cId="3207125036" sldId="257"/>
        </pc:sldMkLst>
        <pc:spChg chg="add del mod">
          <ac:chgData name="乾　由紀" userId="b1e0c51c-6767-42cd-a600-3c243e4f7fa0" providerId="ADAL" clId="{27D1075E-E651-4F9E-AF9E-56C23AC1D994}" dt="2022-02-26T07:51:41.708" v="820" actId="478"/>
          <ac:spMkLst>
            <pc:docMk/>
            <pc:sldMk cId="3207125036" sldId="257"/>
            <ac:spMk id="3" creationId="{BA0893C9-559F-4D8E-83E5-C116855D4E68}"/>
          </ac:spMkLst>
        </pc:spChg>
        <pc:spChg chg="mod">
          <ac:chgData name="乾　由紀" userId="b1e0c51c-6767-42cd-a600-3c243e4f7fa0" providerId="ADAL" clId="{27D1075E-E651-4F9E-AF9E-56C23AC1D994}" dt="2022-02-26T08:03:59.698" v="1593" actId="1076"/>
          <ac:spMkLst>
            <pc:docMk/>
            <pc:sldMk cId="3207125036" sldId="257"/>
            <ac:spMk id="4" creationId="{DFF36EE7-AE57-42F4-ACA9-A328C1F4EA02}"/>
          </ac:spMkLst>
        </pc:spChg>
        <pc:spChg chg="add del mod">
          <ac:chgData name="乾　由紀" userId="b1e0c51c-6767-42cd-a600-3c243e4f7fa0" providerId="ADAL" clId="{27D1075E-E651-4F9E-AF9E-56C23AC1D994}" dt="2022-02-26T07:51:47.225" v="822" actId="478"/>
          <ac:spMkLst>
            <pc:docMk/>
            <pc:sldMk cId="3207125036" sldId="257"/>
            <ac:spMk id="6" creationId="{80D16C4F-84F2-42D8-AF0B-7DB8985DF393}"/>
          </ac:spMkLst>
        </pc:spChg>
        <pc:spChg chg="add del mod">
          <ac:chgData name="乾　由紀" userId="b1e0c51c-6767-42cd-a600-3c243e4f7fa0" providerId="ADAL" clId="{27D1075E-E651-4F9E-AF9E-56C23AC1D994}" dt="2022-02-26T07:53:45.097" v="942" actId="478"/>
          <ac:spMkLst>
            <pc:docMk/>
            <pc:sldMk cId="3207125036" sldId="257"/>
            <ac:spMk id="12" creationId="{34C291FD-14C8-4568-A3C6-5F8811741530}"/>
          </ac:spMkLst>
        </pc:spChg>
        <pc:spChg chg="add mod">
          <ac:chgData name="乾　由紀" userId="b1e0c51c-6767-42cd-a600-3c243e4f7fa0" providerId="ADAL" clId="{27D1075E-E651-4F9E-AF9E-56C23AC1D994}" dt="2022-02-26T08:36:42.254" v="2970" actId="1076"/>
          <ac:spMkLst>
            <pc:docMk/>
            <pc:sldMk cId="3207125036" sldId="257"/>
            <ac:spMk id="21" creationId="{467D28E9-BD31-4F98-B768-75FD95751C4D}"/>
          </ac:spMkLst>
        </pc:spChg>
        <pc:spChg chg="mod">
          <ac:chgData name="乾　由紀" userId="b1e0c51c-6767-42cd-a600-3c243e4f7fa0" providerId="ADAL" clId="{27D1075E-E651-4F9E-AF9E-56C23AC1D994}" dt="2022-02-26T08:37:21.583" v="3020" actId="20577"/>
          <ac:spMkLst>
            <pc:docMk/>
            <pc:sldMk cId="3207125036" sldId="257"/>
            <ac:spMk id="23" creationId="{B88939B0-5B9A-4423-AFD1-CF6B22268795}"/>
          </ac:spMkLst>
        </pc:spChg>
        <pc:spChg chg="del">
          <ac:chgData name="乾　由紀" userId="b1e0c51c-6767-42cd-a600-3c243e4f7fa0" providerId="ADAL" clId="{27D1075E-E651-4F9E-AF9E-56C23AC1D994}" dt="2022-02-26T07:52:04.097" v="824" actId="478"/>
          <ac:spMkLst>
            <pc:docMk/>
            <pc:sldMk cId="3207125036" sldId="257"/>
            <ac:spMk id="24" creationId="{C3930A4E-1302-4AC9-86A3-C4E8AF186ED8}"/>
          </ac:spMkLst>
        </pc:spChg>
        <pc:spChg chg="add mod">
          <ac:chgData name="乾　由紀" userId="b1e0c51c-6767-42cd-a600-3c243e4f7fa0" providerId="ADAL" clId="{27D1075E-E651-4F9E-AF9E-56C23AC1D994}" dt="2022-02-26T08:36:29.466" v="2968" actId="1076"/>
          <ac:spMkLst>
            <pc:docMk/>
            <pc:sldMk cId="3207125036" sldId="257"/>
            <ac:spMk id="25" creationId="{24E0E719-6156-4D04-A5E6-CBC03776E115}"/>
          </ac:spMkLst>
        </pc:spChg>
        <pc:grpChg chg="mod">
          <ac:chgData name="乾　由紀" userId="b1e0c51c-6767-42cd-a600-3c243e4f7fa0" providerId="ADAL" clId="{27D1075E-E651-4F9E-AF9E-56C23AC1D994}" dt="2022-02-26T08:36:35.094" v="2969" actId="1076"/>
          <ac:grpSpMkLst>
            <pc:docMk/>
            <pc:sldMk cId="3207125036" sldId="257"/>
            <ac:grpSpMk id="11" creationId="{AB025618-C830-4992-9CD3-D9E49BC79E67}"/>
          </ac:grpSpMkLst>
        </pc:grpChg>
        <pc:picChg chg="del">
          <ac:chgData name="乾　由紀" userId="b1e0c51c-6767-42cd-a600-3c243e4f7fa0" providerId="ADAL" clId="{27D1075E-E651-4F9E-AF9E-56C23AC1D994}" dt="2022-02-26T07:51:38.283" v="819" actId="478"/>
          <ac:picMkLst>
            <pc:docMk/>
            <pc:sldMk cId="3207125036" sldId="257"/>
            <ac:picMk id="35" creationId="{56174A3F-A7B3-40BE-88BD-1796890E4B44}"/>
          </ac:picMkLst>
        </pc:picChg>
        <pc:picChg chg="del">
          <ac:chgData name="乾　由紀" userId="b1e0c51c-6767-42cd-a600-3c243e4f7fa0" providerId="ADAL" clId="{27D1075E-E651-4F9E-AF9E-56C23AC1D994}" dt="2022-02-26T07:51:43.885" v="821" actId="478"/>
          <ac:picMkLst>
            <pc:docMk/>
            <pc:sldMk cId="3207125036" sldId="257"/>
            <ac:picMk id="36" creationId="{A960174C-A9DE-472D-BF1C-B13108BD70B7}"/>
          </ac:picMkLst>
        </pc:picChg>
      </pc:sldChg>
      <pc:sldChg chg="modSp del mod">
        <pc:chgData name="乾　由紀" userId="b1e0c51c-6767-42cd-a600-3c243e4f7fa0" providerId="ADAL" clId="{27D1075E-E651-4F9E-AF9E-56C23AC1D994}" dt="2022-07-21T07:19:50.558" v="12106" actId="47"/>
        <pc:sldMkLst>
          <pc:docMk/>
          <pc:sldMk cId="1077816120" sldId="260"/>
        </pc:sldMkLst>
        <pc:grpChg chg="mod">
          <ac:chgData name="乾　由紀" userId="b1e0c51c-6767-42cd-a600-3c243e4f7fa0" providerId="ADAL" clId="{27D1075E-E651-4F9E-AF9E-56C23AC1D994}" dt="2022-02-26T02:19:46.626" v="2" actId="1076"/>
          <ac:grpSpMkLst>
            <pc:docMk/>
            <pc:sldMk cId="1077816120" sldId="260"/>
            <ac:grpSpMk id="23" creationId="{28C94A8D-A234-408C-8281-33CCC01BE2A8}"/>
          </ac:grpSpMkLst>
        </pc:grpChg>
        <pc:picChg chg="mod">
          <ac:chgData name="乾　由紀" userId="b1e0c51c-6767-42cd-a600-3c243e4f7fa0" providerId="ADAL" clId="{27D1075E-E651-4F9E-AF9E-56C23AC1D994}" dt="2022-02-26T02:19:41.908" v="1" actId="1076"/>
          <ac:picMkLst>
            <pc:docMk/>
            <pc:sldMk cId="1077816120" sldId="260"/>
            <ac:picMk id="5" creationId="{18718FBA-CF32-41C2-9D07-1F0F7F19F73C}"/>
          </ac:picMkLst>
        </pc:picChg>
      </pc:sldChg>
      <pc:sldChg chg="modSp del mod ord">
        <pc:chgData name="乾　由紀" userId="b1e0c51c-6767-42cd-a600-3c243e4f7fa0" providerId="ADAL" clId="{27D1075E-E651-4F9E-AF9E-56C23AC1D994}" dt="2022-07-21T07:19:54.543" v="12109" actId="47"/>
        <pc:sldMkLst>
          <pc:docMk/>
          <pc:sldMk cId="3191014688" sldId="264"/>
        </pc:sldMkLst>
        <pc:spChg chg="mod">
          <ac:chgData name="乾　由紀" userId="b1e0c51c-6767-42cd-a600-3c243e4f7fa0" providerId="ADAL" clId="{27D1075E-E651-4F9E-AF9E-56C23AC1D994}" dt="2022-02-26T02:22:16.007" v="240" actId="20577"/>
          <ac:spMkLst>
            <pc:docMk/>
            <pc:sldMk cId="3191014688" sldId="264"/>
            <ac:spMk id="4" creationId="{DFF36EE7-AE57-42F4-ACA9-A328C1F4EA02}"/>
          </ac:spMkLst>
        </pc:spChg>
      </pc:sldChg>
      <pc:sldChg chg="del">
        <pc:chgData name="乾　由紀" userId="b1e0c51c-6767-42cd-a600-3c243e4f7fa0" providerId="ADAL" clId="{27D1075E-E651-4F9E-AF9E-56C23AC1D994}" dt="2022-07-21T07:19:42.439" v="12101" actId="47"/>
        <pc:sldMkLst>
          <pc:docMk/>
          <pc:sldMk cId="3077312356" sldId="267"/>
        </pc:sldMkLst>
      </pc:sldChg>
      <pc:sldChg chg="addSp delSp modSp mod">
        <pc:chgData name="乾　由紀" userId="b1e0c51c-6767-42cd-a600-3c243e4f7fa0" providerId="ADAL" clId="{27D1075E-E651-4F9E-AF9E-56C23AC1D994}" dt="2022-02-26T14:50:10.462" v="8931" actId="167"/>
        <pc:sldMkLst>
          <pc:docMk/>
          <pc:sldMk cId="2366578218" sldId="277"/>
        </pc:sldMkLst>
        <pc:spChg chg="add del mod">
          <ac:chgData name="乾　由紀" userId="b1e0c51c-6767-42cd-a600-3c243e4f7fa0" providerId="ADAL" clId="{27D1075E-E651-4F9E-AF9E-56C23AC1D994}" dt="2022-02-26T14:50:02.402" v="8930"/>
          <ac:spMkLst>
            <pc:docMk/>
            <pc:sldMk cId="2366578218" sldId="277"/>
            <ac:spMk id="4" creationId="{FD1AB290-DC18-404C-A759-E0FAF9AA8F0D}"/>
          </ac:spMkLst>
        </pc:spChg>
        <pc:spChg chg="mod">
          <ac:chgData name="乾　由紀" userId="b1e0c51c-6767-42cd-a600-3c243e4f7fa0" providerId="ADAL" clId="{27D1075E-E651-4F9E-AF9E-56C23AC1D994}" dt="2022-02-26T09:35:26.816" v="5833" actId="1076"/>
          <ac:spMkLst>
            <pc:docMk/>
            <pc:sldMk cId="2366578218" sldId="277"/>
            <ac:spMk id="12" creationId="{A6AB5563-AD44-4883-8D3E-93E27EEDAA40}"/>
          </ac:spMkLst>
        </pc:spChg>
        <pc:spChg chg="mod">
          <ac:chgData name="乾　由紀" userId="b1e0c51c-6767-42cd-a600-3c243e4f7fa0" providerId="ADAL" clId="{27D1075E-E651-4F9E-AF9E-56C23AC1D994}" dt="2022-02-26T09:35:15.116" v="5832" actId="1076"/>
          <ac:spMkLst>
            <pc:docMk/>
            <pc:sldMk cId="2366578218" sldId="277"/>
            <ac:spMk id="13" creationId="{C6577883-A694-450C-A2C7-C9C8A85D9915}"/>
          </ac:spMkLst>
        </pc:spChg>
        <pc:spChg chg="mod">
          <ac:chgData name="乾　由紀" userId="b1e0c51c-6767-42cd-a600-3c243e4f7fa0" providerId="ADAL" clId="{27D1075E-E651-4F9E-AF9E-56C23AC1D994}" dt="2022-02-26T09:44:07.209" v="6139" actId="2711"/>
          <ac:spMkLst>
            <pc:docMk/>
            <pc:sldMk cId="2366578218" sldId="277"/>
            <ac:spMk id="31" creationId="{9284195F-D106-45D8-ABAA-959FA68948B0}"/>
          </ac:spMkLst>
        </pc:spChg>
        <pc:grpChg chg="mod">
          <ac:chgData name="乾　由紀" userId="b1e0c51c-6767-42cd-a600-3c243e4f7fa0" providerId="ADAL" clId="{27D1075E-E651-4F9E-AF9E-56C23AC1D994}" dt="2022-02-26T09:37:17.944" v="5959" actId="1076"/>
          <ac:grpSpMkLst>
            <pc:docMk/>
            <pc:sldMk cId="2366578218" sldId="277"/>
            <ac:grpSpMk id="3" creationId="{B96D2D9B-E0B9-499F-9404-108DB59E4502}"/>
          </ac:grpSpMkLst>
        </pc:grpChg>
        <pc:picChg chg="add mod ord">
          <ac:chgData name="乾　由紀" userId="b1e0c51c-6767-42cd-a600-3c243e4f7fa0" providerId="ADAL" clId="{27D1075E-E651-4F9E-AF9E-56C23AC1D994}" dt="2022-02-26T14:50:10.462" v="8931" actId="167"/>
          <ac:picMkLst>
            <pc:docMk/>
            <pc:sldMk cId="2366578218" sldId="277"/>
            <ac:picMk id="6" creationId="{B2F98D1D-7A67-4915-B927-D08F1741CBA5}"/>
          </ac:picMkLst>
        </pc:picChg>
        <pc:picChg chg="del mod">
          <ac:chgData name="乾　由紀" userId="b1e0c51c-6767-42cd-a600-3c243e4f7fa0" providerId="ADAL" clId="{27D1075E-E651-4F9E-AF9E-56C23AC1D994}" dt="2022-02-26T14:49:57.955" v="8929" actId="478"/>
          <ac:picMkLst>
            <pc:docMk/>
            <pc:sldMk cId="2366578218" sldId="277"/>
            <ac:picMk id="20" creationId="{1A5F02FB-FDF1-427A-AB2F-50F09EBEE54E}"/>
          </ac:picMkLst>
        </pc:picChg>
      </pc:sldChg>
      <pc:sldChg chg="addSp delSp modSp del mod ord">
        <pc:chgData name="乾　由紀" userId="b1e0c51c-6767-42cd-a600-3c243e4f7fa0" providerId="ADAL" clId="{27D1075E-E651-4F9E-AF9E-56C23AC1D994}" dt="2022-07-21T06:44:40.031" v="9848" actId="47"/>
        <pc:sldMkLst>
          <pc:docMk/>
          <pc:sldMk cId="1725568416" sldId="281"/>
        </pc:sldMkLst>
        <pc:spChg chg="mod">
          <ac:chgData name="乾　由紀" userId="b1e0c51c-6767-42cd-a600-3c243e4f7fa0" providerId="ADAL" clId="{27D1075E-E651-4F9E-AF9E-56C23AC1D994}" dt="2022-02-26T08:19:03.881" v="2542" actId="1076"/>
          <ac:spMkLst>
            <pc:docMk/>
            <pc:sldMk cId="1725568416" sldId="281"/>
            <ac:spMk id="2" creationId="{28BAA8DA-C40B-4AB9-9407-30FB70335152}"/>
          </ac:spMkLst>
        </pc:spChg>
        <pc:spChg chg="add del mod">
          <ac:chgData name="乾　由紀" userId="b1e0c51c-6767-42cd-a600-3c243e4f7fa0" providerId="ADAL" clId="{27D1075E-E651-4F9E-AF9E-56C23AC1D994}" dt="2022-02-26T14:26:49.320" v="8635"/>
          <ac:spMkLst>
            <pc:docMk/>
            <pc:sldMk cId="1725568416" sldId="281"/>
            <ac:spMk id="5" creationId="{84027727-9F17-4B41-83CA-7C9E88CF96D8}"/>
          </ac:spMkLst>
        </pc:spChg>
        <pc:spChg chg="add del mod">
          <ac:chgData name="乾　由紀" userId="b1e0c51c-6767-42cd-a600-3c243e4f7fa0" providerId="ADAL" clId="{27D1075E-E651-4F9E-AF9E-56C23AC1D994}" dt="2022-02-26T08:11:49.144" v="1796" actId="478"/>
          <ac:spMkLst>
            <pc:docMk/>
            <pc:sldMk cId="1725568416" sldId="281"/>
            <ac:spMk id="5" creationId="{DD53B496-0829-4BCF-B583-36E271EB27F0}"/>
          </ac:spMkLst>
        </pc:spChg>
        <pc:spChg chg="add mod">
          <ac:chgData name="乾　由紀" userId="b1e0c51c-6767-42cd-a600-3c243e4f7fa0" providerId="ADAL" clId="{27D1075E-E651-4F9E-AF9E-56C23AC1D994}" dt="2022-07-19T20:48:44.783" v="8946" actId="17032"/>
          <ac:spMkLst>
            <pc:docMk/>
            <pc:sldMk cId="1725568416" sldId="281"/>
            <ac:spMk id="8" creationId="{1AE4AEA3-A41B-49BE-A52D-30C396FDAFC0}"/>
          </ac:spMkLst>
        </pc:spChg>
        <pc:spChg chg="del mod">
          <ac:chgData name="乾　由紀" userId="b1e0c51c-6767-42cd-a600-3c243e4f7fa0" providerId="ADAL" clId="{27D1075E-E651-4F9E-AF9E-56C23AC1D994}" dt="2022-02-26T08:11:45.517" v="1794" actId="478"/>
          <ac:spMkLst>
            <pc:docMk/>
            <pc:sldMk cId="1725568416" sldId="281"/>
            <ac:spMk id="12" creationId="{B28A8D9C-5123-4D2B-9272-016EF90E0E50}"/>
          </ac:spMkLst>
        </pc:spChg>
        <pc:spChg chg="add mod">
          <ac:chgData name="乾　由紀" userId="b1e0c51c-6767-42cd-a600-3c243e4f7fa0" providerId="ADAL" clId="{27D1075E-E651-4F9E-AF9E-56C23AC1D994}" dt="2022-07-19T20:48:43.980" v="8945" actId="17032"/>
          <ac:spMkLst>
            <pc:docMk/>
            <pc:sldMk cId="1725568416" sldId="281"/>
            <ac:spMk id="13" creationId="{074420DA-8213-4C40-AF92-02FCC32ADB53}"/>
          </ac:spMkLst>
        </pc:spChg>
        <pc:spChg chg="mod">
          <ac:chgData name="乾　由紀" userId="b1e0c51c-6767-42cd-a600-3c243e4f7fa0" providerId="ADAL" clId="{27D1075E-E651-4F9E-AF9E-56C23AC1D994}" dt="2022-02-26T08:20:06.386" v="2552"/>
          <ac:spMkLst>
            <pc:docMk/>
            <pc:sldMk cId="1725568416" sldId="281"/>
            <ac:spMk id="16" creationId="{85342A89-5110-431B-AAD7-BFFFC489DD25}"/>
          </ac:spMkLst>
        </pc:spChg>
        <pc:spChg chg="mod">
          <ac:chgData name="乾　由紀" userId="b1e0c51c-6767-42cd-a600-3c243e4f7fa0" providerId="ADAL" clId="{27D1075E-E651-4F9E-AF9E-56C23AC1D994}" dt="2022-02-26T08:20:06.386" v="2552"/>
          <ac:spMkLst>
            <pc:docMk/>
            <pc:sldMk cId="1725568416" sldId="281"/>
            <ac:spMk id="17" creationId="{59B869C7-1AF7-4E58-AA75-7995BFF5B9D0}"/>
          </ac:spMkLst>
        </pc:spChg>
        <pc:spChg chg="add mod">
          <ac:chgData name="乾　由紀" userId="b1e0c51c-6767-42cd-a600-3c243e4f7fa0" providerId="ADAL" clId="{27D1075E-E651-4F9E-AF9E-56C23AC1D994}" dt="2022-02-26T08:20:54.264" v="2562"/>
          <ac:spMkLst>
            <pc:docMk/>
            <pc:sldMk cId="1725568416" sldId="281"/>
            <ac:spMk id="18" creationId="{BEB08F26-D22E-473A-ABC8-25F199F95320}"/>
          </ac:spMkLst>
        </pc:spChg>
        <pc:grpChg chg="mod">
          <ac:chgData name="乾　由紀" userId="b1e0c51c-6767-42cd-a600-3c243e4f7fa0" providerId="ADAL" clId="{27D1075E-E651-4F9E-AF9E-56C23AC1D994}" dt="2022-05-09T08:12:50.646" v="8942" actId="1076"/>
          <ac:grpSpMkLst>
            <pc:docMk/>
            <pc:sldMk cId="1725568416" sldId="281"/>
            <ac:grpSpMk id="4" creationId="{EB664AAE-5AE9-41D7-8346-002B9F445323}"/>
          </ac:grpSpMkLst>
        </pc:grpChg>
        <pc:grpChg chg="add mod">
          <ac:chgData name="乾　由紀" userId="b1e0c51c-6767-42cd-a600-3c243e4f7fa0" providerId="ADAL" clId="{27D1075E-E651-4F9E-AF9E-56C23AC1D994}" dt="2022-02-26T08:21:10.766" v="2564" actId="1076"/>
          <ac:grpSpMkLst>
            <pc:docMk/>
            <pc:sldMk cId="1725568416" sldId="281"/>
            <ac:grpSpMk id="15" creationId="{6CD44A57-E4F2-42F7-ACB9-0BE422050BA5}"/>
          </ac:grpSpMkLst>
        </pc:grpChg>
        <pc:picChg chg="add mod ord">
          <ac:chgData name="乾　由紀" userId="b1e0c51c-6767-42cd-a600-3c243e4f7fa0" providerId="ADAL" clId="{27D1075E-E651-4F9E-AF9E-56C23AC1D994}" dt="2022-02-26T14:27:40.954" v="8642" actId="167"/>
          <ac:picMkLst>
            <pc:docMk/>
            <pc:sldMk cId="1725568416" sldId="281"/>
            <ac:picMk id="7" creationId="{99D77928-CF7D-4401-9DBA-0F898B22A39E}"/>
          </ac:picMkLst>
        </pc:picChg>
        <pc:picChg chg="del mod">
          <ac:chgData name="乾　由紀" userId="b1e0c51c-6767-42cd-a600-3c243e4f7fa0" providerId="ADAL" clId="{27D1075E-E651-4F9E-AF9E-56C23AC1D994}" dt="2022-02-26T14:26:45.764" v="8634" actId="478"/>
          <ac:picMkLst>
            <pc:docMk/>
            <pc:sldMk cId="1725568416" sldId="281"/>
            <ac:picMk id="14" creationId="{0B90EB26-97FD-4B8B-86E0-B00589E0946D}"/>
          </ac:picMkLst>
        </pc:picChg>
      </pc:sldChg>
      <pc:sldChg chg="del">
        <pc:chgData name="乾　由紀" userId="b1e0c51c-6767-42cd-a600-3c243e4f7fa0" providerId="ADAL" clId="{27D1075E-E651-4F9E-AF9E-56C23AC1D994}" dt="2022-07-21T07:19:49.152" v="12105" actId="47"/>
        <pc:sldMkLst>
          <pc:docMk/>
          <pc:sldMk cId="4021511427" sldId="282"/>
        </pc:sldMkLst>
      </pc:sldChg>
      <pc:sldChg chg="del">
        <pc:chgData name="乾　由紀" userId="b1e0c51c-6767-42cd-a600-3c243e4f7fa0" providerId="ADAL" clId="{27D1075E-E651-4F9E-AF9E-56C23AC1D994}" dt="2022-07-21T07:19:46.818" v="12104" actId="47"/>
        <pc:sldMkLst>
          <pc:docMk/>
          <pc:sldMk cId="2118823178" sldId="283"/>
        </pc:sldMkLst>
      </pc:sldChg>
      <pc:sldChg chg="del ord">
        <pc:chgData name="乾　由紀" userId="b1e0c51c-6767-42cd-a600-3c243e4f7fa0" providerId="ADAL" clId="{27D1075E-E651-4F9E-AF9E-56C23AC1D994}" dt="2022-07-21T07:19:53.258" v="12108" actId="47"/>
        <pc:sldMkLst>
          <pc:docMk/>
          <pc:sldMk cId="3711219654" sldId="284"/>
        </pc:sldMkLst>
      </pc:sldChg>
      <pc:sldChg chg="modSp del mod">
        <pc:chgData name="乾　由紀" userId="b1e0c51c-6767-42cd-a600-3c243e4f7fa0" providerId="ADAL" clId="{27D1075E-E651-4F9E-AF9E-56C23AC1D994}" dt="2022-07-21T07:19:45.430" v="12103" actId="47"/>
        <pc:sldMkLst>
          <pc:docMk/>
          <pc:sldMk cId="342267694" sldId="285"/>
        </pc:sldMkLst>
        <pc:grpChg chg="mod">
          <ac:chgData name="乾　由紀" userId="b1e0c51c-6767-42cd-a600-3c243e4f7fa0" providerId="ADAL" clId="{27D1075E-E651-4F9E-AF9E-56C23AC1D994}" dt="2022-02-26T02:20:40.460" v="4" actId="1076"/>
          <ac:grpSpMkLst>
            <pc:docMk/>
            <pc:sldMk cId="342267694" sldId="285"/>
            <ac:grpSpMk id="7" creationId="{F5325EDA-7343-463C-83EC-5D799E8B8195}"/>
          </ac:grpSpMkLst>
        </pc:grpChg>
        <pc:picChg chg="mod">
          <ac:chgData name="乾　由紀" userId="b1e0c51c-6767-42cd-a600-3c243e4f7fa0" providerId="ADAL" clId="{27D1075E-E651-4F9E-AF9E-56C23AC1D994}" dt="2022-02-26T02:20:38.004" v="3" actId="1076"/>
          <ac:picMkLst>
            <pc:docMk/>
            <pc:sldMk cId="342267694" sldId="285"/>
            <ac:picMk id="9" creationId="{B4DB50D3-94C9-4471-8076-F037B6C11D8A}"/>
          </ac:picMkLst>
        </pc:picChg>
      </pc:sldChg>
      <pc:sldChg chg="addSp delSp modSp del mod ord">
        <pc:chgData name="乾　由紀" userId="b1e0c51c-6767-42cd-a600-3c243e4f7fa0" providerId="ADAL" clId="{27D1075E-E651-4F9E-AF9E-56C23AC1D994}" dt="2022-07-21T06:42:07.874" v="9847" actId="47"/>
        <pc:sldMkLst>
          <pc:docMk/>
          <pc:sldMk cId="406473452" sldId="286"/>
        </pc:sldMkLst>
        <pc:spChg chg="mod">
          <ac:chgData name="乾　由紀" userId="b1e0c51c-6767-42cd-a600-3c243e4f7fa0" providerId="ADAL" clId="{27D1075E-E651-4F9E-AF9E-56C23AC1D994}" dt="2022-07-21T06:37:19.930" v="9811" actId="20577"/>
          <ac:spMkLst>
            <pc:docMk/>
            <pc:sldMk cId="406473452" sldId="286"/>
            <ac:spMk id="4" creationId="{DFF36EE7-AE57-42F4-ACA9-A328C1F4EA02}"/>
          </ac:spMkLst>
        </pc:spChg>
        <pc:spChg chg="add mod">
          <ac:chgData name="乾　由紀" userId="b1e0c51c-6767-42cd-a600-3c243e4f7fa0" providerId="ADAL" clId="{27D1075E-E651-4F9E-AF9E-56C23AC1D994}" dt="2022-02-26T14:01:28.313" v="7337" actId="1076"/>
          <ac:spMkLst>
            <pc:docMk/>
            <pc:sldMk cId="406473452" sldId="286"/>
            <ac:spMk id="5" creationId="{43229EC4-C976-438D-AB63-C1F19AB5D32F}"/>
          </ac:spMkLst>
        </pc:spChg>
        <pc:spChg chg="add del">
          <ac:chgData name="乾　由紀" userId="b1e0c51c-6767-42cd-a600-3c243e4f7fa0" providerId="ADAL" clId="{27D1075E-E651-4F9E-AF9E-56C23AC1D994}" dt="2022-02-26T08:29:15.478" v="2869" actId="478"/>
          <ac:spMkLst>
            <pc:docMk/>
            <pc:sldMk cId="406473452" sldId="286"/>
            <ac:spMk id="6" creationId="{8C6CEBA0-A154-42D9-B560-000357156F09}"/>
          </ac:spMkLst>
        </pc:spChg>
        <pc:spChg chg="add mod">
          <ac:chgData name="乾　由紀" userId="b1e0c51c-6767-42cd-a600-3c243e4f7fa0" providerId="ADAL" clId="{27D1075E-E651-4F9E-AF9E-56C23AC1D994}" dt="2022-07-21T06:38:47.601" v="9833" actId="20577"/>
          <ac:spMkLst>
            <pc:docMk/>
            <pc:sldMk cId="406473452" sldId="286"/>
            <ac:spMk id="8" creationId="{76640BB3-55D3-7F4A-1870-74244DE1F578}"/>
          </ac:spMkLst>
        </pc:spChg>
        <pc:spChg chg="add mod">
          <ac:chgData name="乾　由紀" userId="b1e0c51c-6767-42cd-a600-3c243e4f7fa0" providerId="ADAL" clId="{27D1075E-E651-4F9E-AF9E-56C23AC1D994}" dt="2022-07-21T06:40:39.867" v="9836"/>
          <ac:spMkLst>
            <pc:docMk/>
            <pc:sldMk cId="406473452" sldId="286"/>
            <ac:spMk id="9" creationId="{2A966E16-FC00-0036-BA78-108AE6A2145C}"/>
          </ac:spMkLst>
        </pc:spChg>
        <pc:spChg chg="mod">
          <ac:chgData name="乾　由紀" userId="b1e0c51c-6767-42cd-a600-3c243e4f7fa0" providerId="ADAL" clId="{27D1075E-E651-4F9E-AF9E-56C23AC1D994}" dt="2022-07-21T06:41:17.093" v="9840"/>
          <ac:spMkLst>
            <pc:docMk/>
            <pc:sldMk cId="406473452" sldId="286"/>
            <ac:spMk id="16" creationId="{5336101E-D654-46D8-A983-BF46C5D86583}"/>
          </ac:spMkLst>
        </pc:spChg>
        <pc:graphicFrameChg chg="add del mod modGraphic">
          <ac:chgData name="乾　由紀" userId="b1e0c51c-6767-42cd-a600-3c243e4f7fa0" providerId="ADAL" clId="{27D1075E-E651-4F9E-AF9E-56C23AC1D994}" dt="2022-02-26T13:56:00.730" v="6940" actId="478"/>
          <ac:graphicFrameMkLst>
            <pc:docMk/>
            <pc:sldMk cId="406473452" sldId="286"/>
            <ac:graphicFrameMk id="2" creationId="{3A107514-C13B-44B8-BAA9-39D6F9D18F4D}"/>
          </ac:graphicFrameMkLst>
        </pc:graphicFrameChg>
        <pc:graphicFrameChg chg="add mod modGraphic">
          <ac:chgData name="乾　由紀" userId="b1e0c51c-6767-42cd-a600-3c243e4f7fa0" providerId="ADAL" clId="{27D1075E-E651-4F9E-AF9E-56C23AC1D994}" dt="2022-02-26T14:01:47.355" v="7340" actId="14100"/>
          <ac:graphicFrameMkLst>
            <pc:docMk/>
            <pc:sldMk cId="406473452" sldId="286"/>
            <ac:graphicFrameMk id="3" creationId="{084C9FF5-2584-456A-9E56-8AEFCC7E35F4}"/>
          </ac:graphicFrameMkLst>
        </pc:graphicFrameChg>
        <pc:graphicFrameChg chg="add del mod modGraphic">
          <ac:chgData name="乾　由紀" userId="b1e0c51c-6767-42cd-a600-3c243e4f7fa0" providerId="ADAL" clId="{27D1075E-E651-4F9E-AF9E-56C23AC1D994}" dt="2022-02-26T13:53:54.445" v="6883" actId="478"/>
          <ac:graphicFrameMkLst>
            <pc:docMk/>
            <pc:sldMk cId="406473452" sldId="286"/>
            <ac:graphicFrameMk id="7" creationId="{79759884-67CB-4576-8AB7-5AED4A8617D7}"/>
          </ac:graphicFrameMkLst>
        </pc:graphicFrameChg>
        <pc:picChg chg="mod">
          <ac:chgData name="乾　由紀" userId="b1e0c51c-6767-42cd-a600-3c243e4f7fa0" providerId="ADAL" clId="{27D1075E-E651-4F9E-AF9E-56C23AC1D994}" dt="2022-02-26T08:29:10.555" v="2868" actId="1076"/>
          <ac:picMkLst>
            <pc:docMk/>
            <pc:sldMk cId="406473452" sldId="286"/>
            <ac:picMk id="27" creationId="{EBEE0E99-191F-4498-9399-4BA8BCD3E66F}"/>
          </ac:picMkLst>
        </pc:picChg>
      </pc:sldChg>
      <pc:sldChg chg="del ord">
        <pc:chgData name="乾　由紀" userId="b1e0c51c-6767-42cd-a600-3c243e4f7fa0" providerId="ADAL" clId="{27D1075E-E651-4F9E-AF9E-56C23AC1D994}" dt="2022-07-21T07:19:51.965" v="12107" actId="47"/>
        <pc:sldMkLst>
          <pc:docMk/>
          <pc:sldMk cId="2812382322" sldId="287"/>
        </pc:sldMkLst>
      </pc:sldChg>
      <pc:sldChg chg="addSp delSp modSp mod ord">
        <pc:chgData name="乾　由紀" userId="b1e0c51c-6767-42cd-a600-3c243e4f7fa0" providerId="ADAL" clId="{27D1075E-E651-4F9E-AF9E-56C23AC1D994}" dt="2022-02-26T11:14:18.987" v="6508" actId="167"/>
        <pc:sldMkLst>
          <pc:docMk/>
          <pc:sldMk cId="876529831" sldId="288"/>
        </pc:sldMkLst>
        <pc:spChg chg="add del mod">
          <ac:chgData name="乾　由紀" userId="b1e0c51c-6767-42cd-a600-3c243e4f7fa0" providerId="ADAL" clId="{27D1075E-E651-4F9E-AF9E-56C23AC1D994}" dt="2022-02-26T11:11:58.480" v="6489"/>
          <ac:spMkLst>
            <pc:docMk/>
            <pc:sldMk cId="876529831" sldId="288"/>
            <ac:spMk id="3" creationId="{98E48865-2FC1-4DF8-9F05-00473AFD2900}"/>
          </ac:spMkLst>
        </pc:spChg>
        <pc:spChg chg="add del mod">
          <ac:chgData name="乾　由紀" userId="b1e0c51c-6767-42cd-a600-3c243e4f7fa0" providerId="ADAL" clId="{27D1075E-E651-4F9E-AF9E-56C23AC1D994}" dt="2022-02-26T11:13:12.895" v="6499" actId="478"/>
          <ac:spMkLst>
            <pc:docMk/>
            <pc:sldMk cId="876529831" sldId="288"/>
            <ac:spMk id="6" creationId="{0FE3E53B-D868-42BD-8511-9919C5791991}"/>
          </ac:spMkLst>
        </pc:spChg>
        <pc:spChg chg="add del mod">
          <ac:chgData name="乾　由紀" userId="b1e0c51c-6767-42cd-a600-3c243e4f7fa0" providerId="ADAL" clId="{27D1075E-E651-4F9E-AF9E-56C23AC1D994}" dt="2022-02-26T11:13:46.974" v="6504" actId="478"/>
          <ac:spMkLst>
            <pc:docMk/>
            <pc:sldMk cId="876529831" sldId="288"/>
            <ac:spMk id="8" creationId="{2B7D6EEC-9D6B-4334-9EAD-E5717493233A}"/>
          </ac:spMkLst>
        </pc:spChg>
        <pc:spChg chg="mod">
          <ac:chgData name="乾　由紀" userId="b1e0c51c-6767-42cd-a600-3c243e4f7fa0" providerId="ADAL" clId="{27D1075E-E651-4F9E-AF9E-56C23AC1D994}" dt="2022-02-26T09:10:30.317" v="4952" actId="14100"/>
          <ac:spMkLst>
            <pc:docMk/>
            <pc:sldMk cId="876529831" sldId="288"/>
            <ac:spMk id="33" creationId="{18CDD97B-6E25-4FB4-B239-493E54AA0830}"/>
          </ac:spMkLst>
        </pc:spChg>
        <pc:spChg chg="mod">
          <ac:chgData name="乾　由紀" userId="b1e0c51c-6767-42cd-a600-3c243e4f7fa0" providerId="ADAL" clId="{27D1075E-E651-4F9E-AF9E-56C23AC1D994}" dt="2022-02-26T09:12:41.919" v="5111" actId="20577"/>
          <ac:spMkLst>
            <pc:docMk/>
            <pc:sldMk cId="876529831" sldId="288"/>
            <ac:spMk id="34" creationId="{859D862E-AE8E-482F-9E23-3C096FF03E54}"/>
          </ac:spMkLst>
        </pc:spChg>
        <pc:grpChg chg="mod">
          <ac:chgData name="乾　由紀" userId="b1e0c51c-6767-42cd-a600-3c243e4f7fa0" providerId="ADAL" clId="{27D1075E-E651-4F9E-AF9E-56C23AC1D994}" dt="2022-02-26T09:12:48.283" v="5112" actId="1076"/>
          <ac:grpSpMkLst>
            <pc:docMk/>
            <pc:sldMk cId="876529831" sldId="288"/>
            <ac:grpSpMk id="9" creationId="{E7969C14-1078-4610-9BC5-74119C9B87BE}"/>
          </ac:grpSpMkLst>
        </pc:grpChg>
        <pc:picChg chg="del">
          <ac:chgData name="乾　由紀" userId="b1e0c51c-6767-42cd-a600-3c243e4f7fa0" providerId="ADAL" clId="{27D1075E-E651-4F9E-AF9E-56C23AC1D994}" dt="2022-02-26T11:13:42.424" v="6502" actId="478"/>
          <ac:picMkLst>
            <pc:docMk/>
            <pc:sldMk cId="876529831" sldId="288"/>
            <ac:picMk id="5" creationId="{AEEE5BA3-06F1-4026-A0BB-B08891F46E8E}"/>
          </ac:picMkLst>
        </pc:picChg>
        <pc:picChg chg="del">
          <ac:chgData name="乾　由紀" userId="b1e0c51c-6767-42cd-a600-3c243e4f7fa0" providerId="ADAL" clId="{27D1075E-E651-4F9E-AF9E-56C23AC1D994}" dt="2022-02-26T11:11:51.406" v="6488" actId="478"/>
          <ac:picMkLst>
            <pc:docMk/>
            <pc:sldMk cId="876529831" sldId="288"/>
            <ac:picMk id="16" creationId="{4E408D58-0A21-4D16-A8D8-54C17D5AD4A1}"/>
          </ac:picMkLst>
        </pc:picChg>
        <pc:picChg chg="add del mod">
          <ac:chgData name="乾　由紀" userId="b1e0c51c-6767-42cd-a600-3c243e4f7fa0" providerId="ADAL" clId="{27D1075E-E651-4F9E-AF9E-56C23AC1D994}" dt="2022-02-26T11:12:14.504" v="6492" actId="478"/>
          <ac:picMkLst>
            <pc:docMk/>
            <pc:sldMk cId="876529831" sldId="288"/>
            <ac:picMk id="17" creationId="{3F9C906B-8AB2-4791-B15F-C5F65DD14CBA}"/>
          </ac:picMkLst>
        </pc:picChg>
        <pc:picChg chg="add mod ord">
          <ac:chgData name="乾　由紀" userId="b1e0c51c-6767-42cd-a600-3c243e4f7fa0" providerId="ADAL" clId="{27D1075E-E651-4F9E-AF9E-56C23AC1D994}" dt="2022-02-26T11:13:17.071" v="6500" actId="1076"/>
          <ac:picMkLst>
            <pc:docMk/>
            <pc:sldMk cId="876529831" sldId="288"/>
            <ac:picMk id="18" creationId="{F0DC3E82-88F8-4D1E-AAC8-C154E8A37FB4}"/>
          </ac:picMkLst>
        </pc:picChg>
        <pc:picChg chg="add mod ord">
          <ac:chgData name="乾　由紀" userId="b1e0c51c-6767-42cd-a600-3c243e4f7fa0" providerId="ADAL" clId="{27D1075E-E651-4F9E-AF9E-56C23AC1D994}" dt="2022-02-26T11:14:18.987" v="6508" actId="167"/>
          <ac:picMkLst>
            <pc:docMk/>
            <pc:sldMk cId="876529831" sldId="288"/>
            <ac:picMk id="19" creationId="{CDC05176-D567-48D0-96CD-075070921C4B}"/>
          </ac:picMkLst>
        </pc:picChg>
      </pc:sldChg>
      <pc:sldChg chg="addSp delSp modSp mod ord">
        <pc:chgData name="乾　由紀" userId="b1e0c51c-6767-42cd-a600-3c243e4f7fa0" providerId="ADAL" clId="{27D1075E-E651-4F9E-AF9E-56C23AC1D994}" dt="2022-07-21T07:08:07.362" v="11743" actId="14100"/>
        <pc:sldMkLst>
          <pc:docMk/>
          <pc:sldMk cId="1624334464" sldId="289"/>
        </pc:sldMkLst>
        <pc:spChg chg="add del mod">
          <ac:chgData name="乾　由紀" userId="b1e0c51c-6767-42cd-a600-3c243e4f7fa0" providerId="ADAL" clId="{27D1075E-E651-4F9E-AF9E-56C23AC1D994}" dt="2022-07-21T07:03:58.964" v="11480" actId="2711"/>
          <ac:spMkLst>
            <pc:docMk/>
            <pc:sldMk cId="1624334464" sldId="289"/>
            <ac:spMk id="2" creationId="{ADBFEEEF-4E15-4792-9E60-E69838EDB9A9}"/>
          </ac:spMkLst>
        </pc:spChg>
        <pc:spChg chg="add del mod">
          <ac:chgData name="乾　由紀" userId="b1e0c51c-6767-42cd-a600-3c243e4f7fa0" providerId="ADAL" clId="{27D1075E-E651-4F9E-AF9E-56C23AC1D994}" dt="2022-02-26T08:56:02.808" v="3838" actId="478"/>
          <ac:spMkLst>
            <pc:docMk/>
            <pc:sldMk cId="1624334464" sldId="289"/>
            <ac:spMk id="3" creationId="{A7DC83D8-E5C2-4737-9737-FE03E1739F3F}"/>
          </ac:spMkLst>
        </pc:spChg>
        <pc:spChg chg="add del mod">
          <ac:chgData name="乾　由紀" userId="b1e0c51c-6767-42cd-a600-3c243e4f7fa0" providerId="ADAL" clId="{27D1075E-E651-4F9E-AF9E-56C23AC1D994}" dt="2022-02-26T10:40:25.443" v="6323" actId="478"/>
          <ac:spMkLst>
            <pc:docMk/>
            <pc:sldMk cId="1624334464" sldId="289"/>
            <ac:spMk id="6" creationId="{6FA5D20E-F9D7-440D-A8DD-DED7D00A6A28}"/>
          </ac:spMkLst>
        </pc:spChg>
        <pc:spChg chg="add del">
          <ac:chgData name="乾　由紀" userId="b1e0c51c-6767-42cd-a600-3c243e4f7fa0" providerId="ADAL" clId="{27D1075E-E651-4F9E-AF9E-56C23AC1D994}" dt="2022-07-21T07:04:36.461" v="11483" actId="22"/>
          <ac:spMkLst>
            <pc:docMk/>
            <pc:sldMk cId="1624334464" sldId="289"/>
            <ac:spMk id="13" creationId="{86B3F6D8-A26F-8F8D-7C8C-005D3F08AEF2}"/>
          </ac:spMkLst>
        </pc:spChg>
        <pc:spChg chg="add mod">
          <ac:chgData name="乾　由紀" userId="b1e0c51c-6767-42cd-a600-3c243e4f7fa0" providerId="ADAL" clId="{27D1075E-E651-4F9E-AF9E-56C23AC1D994}" dt="2022-07-21T07:08:07.362" v="11743" actId="14100"/>
          <ac:spMkLst>
            <pc:docMk/>
            <pc:sldMk cId="1624334464" sldId="289"/>
            <ac:spMk id="17" creationId="{70F67EDC-649D-6B49-F4B7-78D8D4CED9D5}"/>
          </ac:spMkLst>
        </pc:spChg>
        <pc:spChg chg="mod">
          <ac:chgData name="乾　由紀" userId="b1e0c51c-6767-42cd-a600-3c243e4f7fa0" providerId="ADAL" clId="{27D1075E-E651-4F9E-AF9E-56C23AC1D994}" dt="2022-02-26T09:00:18.429" v="4138" actId="1076"/>
          <ac:spMkLst>
            <pc:docMk/>
            <pc:sldMk cId="1624334464" sldId="289"/>
            <ac:spMk id="33" creationId="{18CDD97B-6E25-4FB4-B239-493E54AA0830}"/>
          </ac:spMkLst>
        </pc:spChg>
        <pc:spChg chg="mod">
          <ac:chgData name="乾　由紀" userId="b1e0c51c-6767-42cd-a600-3c243e4f7fa0" providerId="ADAL" clId="{27D1075E-E651-4F9E-AF9E-56C23AC1D994}" dt="2022-02-26T09:04:45.449" v="4459" actId="1076"/>
          <ac:spMkLst>
            <pc:docMk/>
            <pc:sldMk cId="1624334464" sldId="289"/>
            <ac:spMk id="34" creationId="{859D862E-AE8E-482F-9E23-3C096FF03E54}"/>
          </ac:spMkLst>
        </pc:spChg>
        <pc:grpChg chg="mod">
          <ac:chgData name="乾　由紀" userId="b1e0c51c-6767-42cd-a600-3c243e4f7fa0" providerId="ADAL" clId="{27D1075E-E651-4F9E-AF9E-56C23AC1D994}" dt="2022-02-26T10:40:30.292" v="6324" actId="1076"/>
          <ac:grpSpMkLst>
            <pc:docMk/>
            <pc:sldMk cId="1624334464" sldId="289"/>
            <ac:grpSpMk id="9" creationId="{E7969C14-1078-4610-9BC5-74119C9B87BE}"/>
          </ac:grpSpMkLst>
        </pc:grpChg>
        <pc:picChg chg="del mod">
          <ac:chgData name="乾　由紀" userId="b1e0c51c-6767-42cd-a600-3c243e4f7fa0" providerId="ADAL" clId="{27D1075E-E651-4F9E-AF9E-56C23AC1D994}" dt="2022-02-26T10:39:08.920" v="6314" actId="478"/>
          <ac:picMkLst>
            <pc:docMk/>
            <pc:sldMk cId="1624334464" sldId="289"/>
            <ac:picMk id="5" creationId="{68B6FFC1-6A21-4DAC-82BC-F2966925C165}"/>
          </ac:picMkLst>
        </pc:picChg>
        <pc:picChg chg="add mod ord">
          <ac:chgData name="乾　由紀" userId="b1e0c51c-6767-42cd-a600-3c243e4f7fa0" providerId="ADAL" clId="{27D1075E-E651-4F9E-AF9E-56C23AC1D994}" dt="2022-07-21T07:04:00.206" v="11481" actId="1076"/>
          <ac:picMkLst>
            <pc:docMk/>
            <pc:sldMk cId="1624334464" sldId="289"/>
            <ac:picMk id="16" creationId="{516DEC68-261E-4970-AB59-D7C4B696DE2B}"/>
          </ac:picMkLst>
        </pc:picChg>
        <pc:picChg chg="del mod">
          <ac:chgData name="乾　由紀" userId="b1e0c51c-6767-42cd-a600-3c243e4f7fa0" providerId="ADAL" clId="{27D1075E-E651-4F9E-AF9E-56C23AC1D994}" dt="2022-02-26T08:55:52.588" v="3837" actId="478"/>
          <ac:picMkLst>
            <pc:docMk/>
            <pc:sldMk cId="1624334464" sldId="289"/>
            <ac:picMk id="17" creationId="{83B20FBB-8217-4FB0-BC35-E49BA9252554}"/>
          </ac:picMkLst>
        </pc:picChg>
      </pc:sldChg>
      <pc:sldChg chg="addSp delSp modSp mod ord">
        <pc:chgData name="乾　由紀" userId="b1e0c51c-6767-42cd-a600-3c243e4f7fa0" providerId="ADAL" clId="{27D1075E-E651-4F9E-AF9E-56C23AC1D994}" dt="2022-07-21T07:11:28.691" v="11890" actId="14100"/>
        <pc:sldMkLst>
          <pc:docMk/>
          <pc:sldMk cId="2045927500" sldId="290"/>
        </pc:sldMkLst>
        <pc:spChg chg="mod">
          <ac:chgData name="乾　由紀" userId="b1e0c51c-6767-42cd-a600-3c243e4f7fa0" providerId="ADAL" clId="{27D1075E-E651-4F9E-AF9E-56C23AC1D994}" dt="2022-07-21T07:10:49.024" v="11856" actId="20577"/>
          <ac:spMkLst>
            <pc:docMk/>
            <pc:sldMk cId="2045927500" sldId="290"/>
            <ac:spMk id="2" creationId="{9994C8EC-4457-493B-9FE2-58C7600CAE95}"/>
          </ac:spMkLst>
        </pc:spChg>
        <pc:spChg chg="add del mod ord">
          <ac:chgData name="乾　由紀" userId="b1e0c51c-6767-42cd-a600-3c243e4f7fa0" providerId="ADAL" clId="{27D1075E-E651-4F9E-AF9E-56C23AC1D994}" dt="2022-02-26T11:35:32.017" v="6603" actId="478"/>
          <ac:spMkLst>
            <pc:docMk/>
            <pc:sldMk cId="2045927500" sldId="290"/>
            <ac:spMk id="3" creationId="{8CF4D8D1-BDD4-44DE-B28D-968D809B5EF6}"/>
          </ac:spMkLst>
        </pc:spChg>
        <pc:spChg chg="add del mod">
          <ac:chgData name="乾　由紀" userId="b1e0c51c-6767-42cd-a600-3c243e4f7fa0" providerId="ADAL" clId="{27D1075E-E651-4F9E-AF9E-56C23AC1D994}" dt="2022-02-26T11:35:17.666" v="6600" actId="478"/>
          <ac:spMkLst>
            <pc:docMk/>
            <pc:sldMk cId="2045927500" sldId="290"/>
            <ac:spMk id="6" creationId="{AE2D9FD8-4BDF-40A2-903C-DB06ECE109BA}"/>
          </ac:spMkLst>
        </pc:spChg>
        <pc:spChg chg="add mod">
          <ac:chgData name="乾　由紀" userId="b1e0c51c-6767-42cd-a600-3c243e4f7fa0" providerId="ADAL" clId="{27D1075E-E651-4F9E-AF9E-56C23AC1D994}" dt="2022-07-21T07:11:28.691" v="11890" actId="14100"/>
          <ac:spMkLst>
            <pc:docMk/>
            <pc:sldMk cId="2045927500" sldId="290"/>
            <ac:spMk id="16" creationId="{FED71AC2-7B39-C2EC-E16A-20050DC90BB6}"/>
          </ac:spMkLst>
        </pc:spChg>
        <pc:spChg chg="mod">
          <ac:chgData name="乾　由紀" userId="b1e0c51c-6767-42cd-a600-3c243e4f7fa0" providerId="ADAL" clId="{27D1075E-E651-4F9E-AF9E-56C23AC1D994}" dt="2022-02-26T09:01:53.643" v="4243" actId="1076"/>
          <ac:spMkLst>
            <pc:docMk/>
            <pc:sldMk cId="2045927500" sldId="290"/>
            <ac:spMk id="33" creationId="{18CDD97B-6E25-4FB4-B239-493E54AA0830}"/>
          </ac:spMkLst>
        </pc:spChg>
        <pc:spChg chg="mod">
          <ac:chgData name="乾　由紀" userId="b1e0c51c-6767-42cd-a600-3c243e4f7fa0" providerId="ADAL" clId="{27D1075E-E651-4F9E-AF9E-56C23AC1D994}" dt="2022-02-26T14:43:00.667" v="8699" actId="20577"/>
          <ac:spMkLst>
            <pc:docMk/>
            <pc:sldMk cId="2045927500" sldId="290"/>
            <ac:spMk id="34" creationId="{859D862E-AE8E-482F-9E23-3C096FF03E54}"/>
          </ac:spMkLst>
        </pc:spChg>
        <pc:grpChg chg="mod">
          <ac:chgData name="乾　由紀" userId="b1e0c51c-6767-42cd-a600-3c243e4f7fa0" providerId="ADAL" clId="{27D1075E-E651-4F9E-AF9E-56C23AC1D994}" dt="2022-02-26T09:01:49.573" v="4242" actId="1076"/>
          <ac:grpSpMkLst>
            <pc:docMk/>
            <pc:sldMk cId="2045927500" sldId="290"/>
            <ac:grpSpMk id="9" creationId="{E7969C14-1078-4610-9BC5-74119C9B87BE}"/>
          </ac:grpSpMkLst>
        </pc:grpChg>
        <pc:picChg chg="add del mod">
          <ac:chgData name="乾　由紀" userId="b1e0c51c-6767-42cd-a600-3c243e4f7fa0" providerId="ADAL" clId="{27D1075E-E651-4F9E-AF9E-56C23AC1D994}" dt="2022-02-26T14:52:58.756" v="8939" actId="478"/>
          <ac:picMkLst>
            <pc:docMk/>
            <pc:sldMk cId="2045927500" sldId="290"/>
            <ac:picMk id="3" creationId="{136745EE-3269-4A2E-9AF5-1588F8393155}"/>
          </ac:picMkLst>
        </pc:picChg>
        <pc:picChg chg="del mod">
          <ac:chgData name="乾　由紀" userId="b1e0c51c-6767-42cd-a600-3c243e4f7fa0" providerId="ADAL" clId="{27D1075E-E651-4F9E-AF9E-56C23AC1D994}" dt="2022-02-26T11:34:42.039" v="6589" actId="478"/>
          <ac:picMkLst>
            <pc:docMk/>
            <pc:sldMk cId="2045927500" sldId="290"/>
            <ac:picMk id="5" creationId="{70316739-C7FA-4487-B86B-6CE17B09B020}"/>
          </ac:picMkLst>
        </pc:picChg>
        <pc:picChg chg="add mod ord">
          <ac:chgData name="乾　由紀" userId="b1e0c51c-6767-42cd-a600-3c243e4f7fa0" providerId="ADAL" clId="{27D1075E-E651-4F9E-AF9E-56C23AC1D994}" dt="2022-02-26T11:37:06.748" v="6614" actId="14100"/>
          <ac:picMkLst>
            <pc:docMk/>
            <pc:sldMk cId="2045927500" sldId="290"/>
            <ac:picMk id="13" creationId="{AF426115-7D04-488D-BE14-075250BD34F3}"/>
          </ac:picMkLst>
        </pc:picChg>
        <pc:picChg chg="del mod">
          <ac:chgData name="乾　由紀" userId="b1e0c51c-6767-42cd-a600-3c243e4f7fa0" providerId="ADAL" clId="{27D1075E-E651-4F9E-AF9E-56C23AC1D994}" dt="2022-02-26T11:35:09.261" v="6596" actId="478"/>
          <ac:picMkLst>
            <pc:docMk/>
            <pc:sldMk cId="2045927500" sldId="290"/>
            <ac:picMk id="16" creationId="{141CBC39-54B4-4424-84FB-FDAABDFFAE1A}"/>
          </ac:picMkLst>
        </pc:picChg>
      </pc:sldChg>
      <pc:sldChg chg="modSp del mod">
        <pc:chgData name="乾　由紀" userId="b1e0c51c-6767-42cd-a600-3c243e4f7fa0" providerId="ADAL" clId="{27D1075E-E651-4F9E-AF9E-56C23AC1D994}" dt="2022-07-21T07:19:43.958" v="12102" actId="47"/>
        <pc:sldMkLst>
          <pc:docMk/>
          <pc:sldMk cId="292759986" sldId="291"/>
        </pc:sldMkLst>
        <pc:graphicFrameChg chg="mod modGraphic">
          <ac:chgData name="乾　由紀" userId="b1e0c51c-6767-42cd-a600-3c243e4f7fa0" providerId="ADAL" clId="{27D1075E-E651-4F9E-AF9E-56C23AC1D994}" dt="2022-02-26T08:28:27.048" v="2860" actId="14100"/>
          <ac:graphicFrameMkLst>
            <pc:docMk/>
            <pc:sldMk cId="292759986" sldId="291"/>
            <ac:graphicFrameMk id="2" creationId="{5018DA92-5FF3-4104-A4AD-2CBC58FC3B96}"/>
          </ac:graphicFrameMkLst>
        </pc:graphicFrameChg>
      </pc:sldChg>
      <pc:sldChg chg="addSp modSp mod ord">
        <pc:chgData name="乾　由紀" userId="b1e0c51c-6767-42cd-a600-3c243e4f7fa0" providerId="ADAL" clId="{27D1075E-E651-4F9E-AF9E-56C23AC1D994}" dt="2022-07-21T07:53:16.251" v="13612" actId="1076"/>
        <pc:sldMkLst>
          <pc:docMk/>
          <pc:sldMk cId="2022026475" sldId="294"/>
        </pc:sldMkLst>
        <pc:spChg chg="mod">
          <ac:chgData name="乾　由紀" userId="b1e0c51c-6767-42cd-a600-3c243e4f7fa0" providerId="ADAL" clId="{27D1075E-E651-4F9E-AF9E-56C23AC1D994}" dt="2022-07-21T07:53:16.251" v="13612" actId="1076"/>
          <ac:spMkLst>
            <pc:docMk/>
            <pc:sldMk cId="2022026475" sldId="294"/>
            <ac:spMk id="4" creationId="{7041993D-45B6-410B-B0F9-02A9A815D046}"/>
          </ac:spMkLst>
        </pc:spChg>
        <pc:spChg chg="add mod">
          <ac:chgData name="乾　由紀" userId="b1e0c51c-6767-42cd-a600-3c243e4f7fa0" providerId="ADAL" clId="{27D1075E-E651-4F9E-AF9E-56C23AC1D994}" dt="2022-07-21T07:53:01.345" v="13611" actId="403"/>
          <ac:spMkLst>
            <pc:docMk/>
            <pc:sldMk cId="2022026475" sldId="294"/>
            <ac:spMk id="13" creationId="{1EC4E661-23D3-CBCF-1B61-05B9A9AA86A6}"/>
          </ac:spMkLst>
        </pc:spChg>
        <pc:spChg chg="mod">
          <ac:chgData name="乾　由紀" userId="b1e0c51c-6767-42cd-a600-3c243e4f7fa0" providerId="ADAL" clId="{27D1075E-E651-4F9E-AF9E-56C23AC1D994}" dt="2022-02-26T09:09:37.682" v="4909" actId="1076"/>
          <ac:spMkLst>
            <pc:docMk/>
            <pc:sldMk cId="2022026475" sldId="294"/>
            <ac:spMk id="33" creationId="{18CDD97B-6E25-4FB4-B239-493E54AA0830}"/>
          </ac:spMkLst>
        </pc:spChg>
        <pc:spChg chg="mod">
          <ac:chgData name="乾　由紀" userId="b1e0c51c-6767-42cd-a600-3c243e4f7fa0" providerId="ADAL" clId="{27D1075E-E651-4F9E-AF9E-56C23AC1D994}" dt="2022-02-26T14:43:42.687" v="8726" actId="1076"/>
          <ac:spMkLst>
            <pc:docMk/>
            <pc:sldMk cId="2022026475" sldId="294"/>
            <ac:spMk id="34" creationId="{859D862E-AE8E-482F-9E23-3C096FF03E54}"/>
          </ac:spMkLst>
        </pc:spChg>
        <pc:grpChg chg="mod">
          <ac:chgData name="乾　由紀" userId="b1e0c51c-6767-42cd-a600-3c243e4f7fa0" providerId="ADAL" clId="{27D1075E-E651-4F9E-AF9E-56C23AC1D994}" dt="2022-02-26T09:09:21.610" v="4907" actId="1076"/>
          <ac:grpSpMkLst>
            <pc:docMk/>
            <pc:sldMk cId="2022026475" sldId="294"/>
            <ac:grpSpMk id="9" creationId="{E7969C14-1078-4610-9BC5-74119C9B87BE}"/>
          </ac:grpSpMkLst>
        </pc:grpChg>
        <pc:picChg chg="mod">
          <ac:chgData name="乾　由紀" userId="b1e0c51c-6767-42cd-a600-3c243e4f7fa0" providerId="ADAL" clId="{27D1075E-E651-4F9E-AF9E-56C23AC1D994}" dt="2022-02-26T09:09:24.236" v="4908" actId="1076"/>
          <ac:picMkLst>
            <pc:docMk/>
            <pc:sldMk cId="2022026475" sldId="294"/>
            <ac:picMk id="5" creationId="{BD0958B7-E663-4510-9C53-EE09FEEB7365}"/>
          </ac:picMkLst>
        </pc:picChg>
      </pc:sldChg>
      <pc:sldChg chg="del">
        <pc:chgData name="乾　由紀" userId="b1e0c51c-6767-42cd-a600-3c243e4f7fa0" providerId="ADAL" clId="{27D1075E-E651-4F9E-AF9E-56C23AC1D994}" dt="2022-07-21T07:19:40.813" v="12100" actId="47"/>
        <pc:sldMkLst>
          <pc:docMk/>
          <pc:sldMk cId="2674200297" sldId="295"/>
        </pc:sldMkLst>
      </pc:sldChg>
      <pc:sldChg chg="addSp delSp modSp mod ord">
        <pc:chgData name="乾　由紀" userId="b1e0c51c-6767-42cd-a600-3c243e4f7fa0" providerId="ADAL" clId="{27D1075E-E651-4F9E-AF9E-56C23AC1D994}" dt="2022-02-26T13:48:45.028" v="6670" actId="20577"/>
        <pc:sldMkLst>
          <pc:docMk/>
          <pc:sldMk cId="1186585321" sldId="296"/>
        </pc:sldMkLst>
        <pc:spChg chg="add del mod">
          <ac:chgData name="乾　由紀" userId="b1e0c51c-6767-42cd-a600-3c243e4f7fa0" providerId="ADAL" clId="{27D1075E-E651-4F9E-AF9E-56C23AC1D994}" dt="2022-02-26T02:22:36.897" v="243" actId="478"/>
          <ac:spMkLst>
            <pc:docMk/>
            <pc:sldMk cId="1186585321" sldId="296"/>
            <ac:spMk id="3" creationId="{4DAF9700-FACF-40C7-BEA9-1AC8DF9D5B4D}"/>
          </ac:spMkLst>
        </pc:spChg>
        <pc:spChg chg="add del mod">
          <ac:chgData name="乾　由紀" userId="b1e0c51c-6767-42cd-a600-3c243e4f7fa0" providerId="ADAL" clId="{27D1075E-E651-4F9E-AF9E-56C23AC1D994}" dt="2022-02-26T11:21:04.998" v="6514"/>
          <ac:spMkLst>
            <pc:docMk/>
            <pc:sldMk cId="1186585321" sldId="296"/>
            <ac:spMk id="3" creationId="{FDA5F09E-24DF-4637-A4BF-AC117A0A3455}"/>
          </ac:spMkLst>
        </pc:spChg>
        <pc:spChg chg="mod">
          <ac:chgData name="乾　由紀" userId="b1e0c51c-6767-42cd-a600-3c243e4f7fa0" providerId="ADAL" clId="{27D1075E-E651-4F9E-AF9E-56C23AC1D994}" dt="2022-02-26T11:22:17.777" v="6524" actId="20577"/>
          <ac:spMkLst>
            <pc:docMk/>
            <pc:sldMk cId="1186585321" sldId="296"/>
            <ac:spMk id="4" creationId="{DFF36EE7-AE57-42F4-ACA9-A328C1F4EA02}"/>
          </ac:spMkLst>
        </pc:spChg>
        <pc:spChg chg="add del mod">
          <ac:chgData name="乾　由紀" userId="b1e0c51c-6767-42cd-a600-3c243e4f7fa0" providerId="ADAL" clId="{27D1075E-E651-4F9E-AF9E-56C23AC1D994}" dt="2022-02-26T02:22:44.967" v="246" actId="478"/>
          <ac:spMkLst>
            <pc:docMk/>
            <pc:sldMk cId="1186585321" sldId="296"/>
            <ac:spMk id="8" creationId="{E0A31CBC-745F-4612-9793-A3AE9F52D2E4}"/>
          </ac:spMkLst>
        </pc:spChg>
        <pc:spChg chg="add del mod">
          <ac:chgData name="乾　由紀" userId="b1e0c51c-6767-42cd-a600-3c243e4f7fa0" providerId="ADAL" clId="{27D1075E-E651-4F9E-AF9E-56C23AC1D994}" dt="2022-02-26T02:23:17.477" v="259" actId="478"/>
          <ac:spMkLst>
            <pc:docMk/>
            <pc:sldMk cId="1186585321" sldId="296"/>
            <ac:spMk id="11" creationId="{E1DE3D85-5628-4F67-A1B6-6EF24BCDDA43}"/>
          </ac:spMkLst>
        </pc:spChg>
        <pc:spChg chg="add del mod">
          <ac:chgData name="乾　由紀" userId="b1e0c51c-6767-42cd-a600-3c243e4f7fa0" providerId="ADAL" clId="{27D1075E-E651-4F9E-AF9E-56C23AC1D994}" dt="2022-02-26T02:23:25.094" v="261" actId="478"/>
          <ac:spMkLst>
            <pc:docMk/>
            <pc:sldMk cId="1186585321" sldId="296"/>
            <ac:spMk id="13" creationId="{809F2D3B-2554-4105-AA35-63DB92CA3295}"/>
          </ac:spMkLst>
        </pc:spChg>
        <pc:spChg chg="add mod">
          <ac:chgData name="乾　由紀" userId="b1e0c51c-6767-42cd-a600-3c243e4f7fa0" providerId="ADAL" clId="{27D1075E-E651-4F9E-AF9E-56C23AC1D994}" dt="2022-02-26T07:47:41.805" v="688" actId="1076"/>
          <ac:spMkLst>
            <pc:docMk/>
            <pc:sldMk cId="1186585321" sldId="296"/>
            <ac:spMk id="17" creationId="{C8B40859-F436-4C94-BEA4-CAFDB9C25F0A}"/>
          </ac:spMkLst>
        </pc:spChg>
        <pc:spChg chg="mod">
          <ac:chgData name="乾　由紀" userId="b1e0c51c-6767-42cd-a600-3c243e4f7fa0" providerId="ADAL" clId="{27D1075E-E651-4F9E-AF9E-56C23AC1D994}" dt="2022-02-26T02:22:56.013" v="253"/>
          <ac:spMkLst>
            <pc:docMk/>
            <pc:sldMk cId="1186585321" sldId="296"/>
            <ac:spMk id="19" creationId="{DB02A950-05E3-4691-9BC9-47B314EEA715}"/>
          </ac:spMkLst>
        </pc:spChg>
        <pc:spChg chg="add del mod">
          <ac:chgData name="乾　由紀" userId="b1e0c51c-6767-42cd-a600-3c243e4f7fa0" providerId="ADAL" clId="{27D1075E-E651-4F9E-AF9E-56C23AC1D994}" dt="2022-02-26T11:21:23.278" v="6517" actId="1076"/>
          <ac:spMkLst>
            <pc:docMk/>
            <pc:sldMk cId="1186585321" sldId="296"/>
            <ac:spMk id="29" creationId="{5C2DDD60-EB1C-44D8-84E1-D86EB3558F11}"/>
          </ac:spMkLst>
        </pc:spChg>
        <pc:spChg chg="mod">
          <ac:chgData name="乾　由紀" userId="b1e0c51c-6767-42cd-a600-3c243e4f7fa0" providerId="ADAL" clId="{27D1075E-E651-4F9E-AF9E-56C23AC1D994}" dt="2022-02-26T13:48:45.028" v="6670" actId="20577"/>
          <ac:spMkLst>
            <pc:docMk/>
            <pc:sldMk cId="1186585321" sldId="296"/>
            <ac:spMk id="87" creationId="{1F4C9CA2-B224-40CD-8DB2-CAE478D23611}"/>
          </ac:spMkLst>
        </pc:spChg>
        <pc:spChg chg="del mod">
          <ac:chgData name="乾　由紀" userId="b1e0c51c-6767-42cd-a600-3c243e4f7fa0" providerId="ADAL" clId="{27D1075E-E651-4F9E-AF9E-56C23AC1D994}" dt="2022-02-26T02:23:11.227" v="256" actId="478"/>
          <ac:spMkLst>
            <pc:docMk/>
            <pc:sldMk cId="1186585321" sldId="296"/>
            <ac:spMk id="88" creationId="{D01EBAE5-B81D-4150-B62C-F56241C55563}"/>
          </ac:spMkLst>
        </pc:spChg>
        <pc:spChg chg="del">
          <ac:chgData name="乾　由紀" userId="b1e0c51c-6767-42cd-a600-3c243e4f7fa0" providerId="ADAL" clId="{27D1075E-E651-4F9E-AF9E-56C23AC1D994}" dt="2022-02-26T02:23:20.748" v="260" actId="478"/>
          <ac:spMkLst>
            <pc:docMk/>
            <pc:sldMk cId="1186585321" sldId="296"/>
            <ac:spMk id="90" creationId="{AC38A326-FA47-4BD6-B27D-DEB6A4485AB5}"/>
          </ac:spMkLst>
        </pc:spChg>
        <pc:grpChg chg="mod">
          <ac:chgData name="乾　由紀" userId="b1e0c51c-6767-42cd-a600-3c243e4f7fa0" providerId="ADAL" clId="{27D1075E-E651-4F9E-AF9E-56C23AC1D994}" dt="2022-02-26T11:21:53.435" v="6520" actId="14100"/>
          <ac:grpSpMkLst>
            <pc:docMk/>
            <pc:sldMk cId="1186585321" sldId="296"/>
            <ac:grpSpMk id="7" creationId="{F5325EDA-7343-463C-83EC-5D799E8B8195}"/>
          </ac:grpSpMkLst>
        </pc:grpChg>
        <pc:picChg chg="del">
          <ac:chgData name="乾　由紀" userId="b1e0c51c-6767-42cd-a600-3c243e4f7fa0" providerId="ADAL" clId="{27D1075E-E651-4F9E-AF9E-56C23AC1D994}" dt="2022-02-26T11:21:01.166" v="6513" actId="478"/>
          <ac:picMkLst>
            <pc:docMk/>
            <pc:sldMk cId="1186585321" sldId="296"/>
            <ac:picMk id="9" creationId="{A799F565-1DAB-4AD3-BCE4-5DAC8012F35C}"/>
          </ac:picMkLst>
        </pc:picChg>
        <pc:picChg chg="add mod ord">
          <ac:chgData name="乾　由紀" userId="b1e0c51c-6767-42cd-a600-3c243e4f7fa0" providerId="ADAL" clId="{27D1075E-E651-4F9E-AF9E-56C23AC1D994}" dt="2022-02-26T11:21:11.187" v="6515" actId="167"/>
          <ac:picMkLst>
            <pc:docMk/>
            <pc:sldMk cId="1186585321" sldId="296"/>
            <ac:picMk id="20" creationId="{1C604354-B9BD-48BA-9648-C6338A79D4EE}"/>
          </ac:picMkLst>
        </pc:picChg>
        <pc:picChg chg="del">
          <ac:chgData name="乾　由紀" userId="b1e0c51c-6767-42cd-a600-3c243e4f7fa0" providerId="ADAL" clId="{27D1075E-E651-4F9E-AF9E-56C23AC1D994}" dt="2022-02-26T02:22:30.565" v="241" actId="478"/>
          <ac:picMkLst>
            <pc:docMk/>
            <pc:sldMk cId="1186585321" sldId="296"/>
            <ac:picMk id="83" creationId="{604095CF-E62F-46A4-A86C-5F465AE6E235}"/>
          </ac:picMkLst>
        </pc:picChg>
        <pc:picChg chg="del">
          <ac:chgData name="乾　由紀" userId="b1e0c51c-6767-42cd-a600-3c243e4f7fa0" providerId="ADAL" clId="{27D1075E-E651-4F9E-AF9E-56C23AC1D994}" dt="2022-02-26T02:22:32.247" v="242" actId="478"/>
          <ac:picMkLst>
            <pc:docMk/>
            <pc:sldMk cId="1186585321" sldId="296"/>
            <ac:picMk id="95" creationId="{96991F60-484C-4906-ADB8-676435D3D6E3}"/>
          </ac:picMkLst>
        </pc:picChg>
        <pc:picChg chg="mod">
          <ac:chgData name="乾　由紀" userId="b1e0c51c-6767-42cd-a600-3c243e4f7fa0" providerId="ADAL" clId="{27D1075E-E651-4F9E-AF9E-56C23AC1D994}" dt="2022-02-26T07:46:58.691" v="633" actId="1076"/>
          <ac:picMkLst>
            <pc:docMk/>
            <pc:sldMk cId="1186585321" sldId="296"/>
            <ac:picMk id="97" creationId="{40D9C27B-A51D-4036-B3F9-56081BD60AB9}"/>
          </ac:picMkLst>
        </pc:picChg>
      </pc:sldChg>
      <pc:sldChg chg="modSp del mod">
        <pc:chgData name="乾　由紀" userId="b1e0c51c-6767-42cd-a600-3c243e4f7fa0" providerId="ADAL" clId="{27D1075E-E651-4F9E-AF9E-56C23AC1D994}" dt="2022-02-26T09:27:13.411" v="5593" actId="47"/>
        <pc:sldMkLst>
          <pc:docMk/>
          <pc:sldMk cId="4234034348" sldId="297"/>
        </pc:sldMkLst>
        <pc:spChg chg="mod">
          <ac:chgData name="乾　由紀" userId="b1e0c51c-6767-42cd-a600-3c243e4f7fa0" providerId="ADAL" clId="{27D1075E-E651-4F9E-AF9E-56C23AC1D994}" dt="2022-02-26T08:40:07.715" v="3025" actId="1076"/>
          <ac:spMkLst>
            <pc:docMk/>
            <pc:sldMk cId="4234034348" sldId="297"/>
            <ac:spMk id="29" creationId="{5C2DDD60-EB1C-44D8-84E1-D86EB3558F11}"/>
          </ac:spMkLst>
        </pc:spChg>
        <pc:grpChg chg="mod">
          <ac:chgData name="乾　由紀" userId="b1e0c51c-6767-42cd-a600-3c243e4f7fa0" providerId="ADAL" clId="{27D1075E-E651-4F9E-AF9E-56C23AC1D994}" dt="2022-02-26T08:19:56.792" v="2551" actId="1076"/>
          <ac:grpSpMkLst>
            <pc:docMk/>
            <pc:sldMk cId="4234034348" sldId="297"/>
            <ac:grpSpMk id="5" creationId="{1A141F7B-AE96-45F9-BC57-F7C86174910A}"/>
          </ac:grpSpMkLst>
        </pc:grpChg>
      </pc:sldChg>
      <pc:sldChg chg="addSp delSp modSp mod">
        <pc:chgData name="乾　由紀" userId="b1e0c51c-6767-42cd-a600-3c243e4f7fa0" providerId="ADAL" clId="{27D1075E-E651-4F9E-AF9E-56C23AC1D994}" dt="2022-07-21T06:53:21.766" v="10440" actId="20577"/>
        <pc:sldMkLst>
          <pc:docMk/>
          <pc:sldMk cId="3468928105" sldId="298"/>
        </pc:sldMkLst>
        <pc:spChg chg="add mod">
          <ac:chgData name="乾　由紀" userId="b1e0c51c-6767-42cd-a600-3c243e4f7fa0" providerId="ADAL" clId="{27D1075E-E651-4F9E-AF9E-56C23AC1D994}" dt="2022-02-26T14:42:23.320" v="8693" actId="1076"/>
          <ac:spMkLst>
            <pc:docMk/>
            <pc:sldMk cId="3468928105" sldId="298"/>
            <ac:spMk id="2" creationId="{FF761DD0-12A7-4C32-85F8-5E374A2C3D57}"/>
          </ac:spMkLst>
        </pc:spChg>
        <pc:spChg chg="mod">
          <ac:chgData name="乾　由紀" userId="b1e0c51c-6767-42cd-a600-3c243e4f7fa0" providerId="ADAL" clId="{27D1075E-E651-4F9E-AF9E-56C23AC1D994}" dt="2022-02-26T09:25:50.179" v="5592" actId="20577"/>
          <ac:spMkLst>
            <pc:docMk/>
            <pc:sldMk cId="3468928105" sldId="298"/>
            <ac:spMk id="4" creationId="{DFF36EE7-AE57-42F4-ACA9-A328C1F4EA02}"/>
          </ac:spMkLst>
        </pc:spChg>
        <pc:spChg chg="add del mod">
          <ac:chgData name="乾　由紀" userId="b1e0c51c-6767-42cd-a600-3c243e4f7fa0" providerId="ADAL" clId="{27D1075E-E651-4F9E-AF9E-56C23AC1D994}" dt="2022-02-26T11:29:48.160" v="6558" actId="478"/>
          <ac:spMkLst>
            <pc:docMk/>
            <pc:sldMk cId="3468928105" sldId="298"/>
            <ac:spMk id="5" creationId="{BFFBF490-045D-4FB5-9B8C-74DFE4A3055C}"/>
          </ac:spMkLst>
        </pc:spChg>
        <pc:spChg chg="add mod">
          <ac:chgData name="乾　由紀" userId="b1e0c51c-6767-42cd-a600-3c243e4f7fa0" providerId="ADAL" clId="{27D1075E-E651-4F9E-AF9E-56C23AC1D994}" dt="2022-07-21T06:50:34.500" v="10308" actId="1076"/>
          <ac:spMkLst>
            <pc:docMk/>
            <pc:sldMk cId="3468928105" sldId="298"/>
            <ac:spMk id="17" creationId="{56C5661C-59B6-23C3-CC6D-83C1E80DEBAB}"/>
          </ac:spMkLst>
        </pc:spChg>
        <pc:spChg chg="add mod">
          <ac:chgData name="乾　由紀" userId="b1e0c51c-6767-42cd-a600-3c243e4f7fa0" providerId="ADAL" clId="{27D1075E-E651-4F9E-AF9E-56C23AC1D994}" dt="2022-07-21T06:51:53.402" v="10382" actId="14100"/>
          <ac:spMkLst>
            <pc:docMk/>
            <pc:sldMk cId="3468928105" sldId="298"/>
            <ac:spMk id="18" creationId="{E9B3B40D-72D5-A694-48E6-835A5F638F6F}"/>
          </ac:spMkLst>
        </pc:spChg>
        <pc:spChg chg="add del mod">
          <ac:chgData name="乾　由紀" userId="b1e0c51c-6767-42cd-a600-3c243e4f7fa0" providerId="ADAL" clId="{27D1075E-E651-4F9E-AF9E-56C23AC1D994}" dt="2022-07-21T06:53:21.766" v="10440" actId="20577"/>
          <ac:spMkLst>
            <pc:docMk/>
            <pc:sldMk cId="3468928105" sldId="298"/>
            <ac:spMk id="19" creationId="{132C2C72-5FBC-7972-B45B-75FC4C659E11}"/>
          </ac:spMkLst>
        </pc:spChg>
        <pc:spChg chg="del mod">
          <ac:chgData name="乾　由紀" userId="b1e0c51c-6767-42cd-a600-3c243e4f7fa0" providerId="ADAL" clId="{27D1075E-E651-4F9E-AF9E-56C23AC1D994}" dt="2022-02-26T08:41:17.459" v="3041" actId="478"/>
          <ac:spMkLst>
            <pc:docMk/>
            <pc:sldMk cId="3468928105" sldId="298"/>
            <ac:spMk id="21" creationId="{467D28E9-BD31-4F98-B768-75FD95751C4D}"/>
          </ac:spMkLst>
        </pc:spChg>
        <pc:spChg chg="mod">
          <ac:chgData name="乾　由紀" userId="b1e0c51c-6767-42cd-a600-3c243e4f7fa0" providerId="ADAL" clId="{27D1075E-E651-4F9E-AF9E-56C23AC1D994}" dt="2022-07-19T20:49:58.625" v="8947" actId="207"/>
          <ac:spMkLst>
            <pc:docMk/>
            <pc:sldMk cId="3468928105" sldId="298"/>
            <ac:spMk id="23" creationId="{B88939B0-5B9A-4423-AFD1-CF6B22268795}"/>
          </ac:spMkLst>
        </pc:spChg>
        <pc:spChg chg="mod">
          <ac:chgData name="乾　由紀" userId="b1e0c51c-6767-42cd-a600-3c243e4f7fa0" providerId="ADAL" clId="{27D1075E-E651-4F9E-AF9E-56C23AC1D994}" dt="2022-02-26T08:41:34.734" v="3046" actId="14100"/>
          <ac:spMkLst>
            <pc:docMk/>
            <pc:sldMk cId="3468928105" sldId="298"/>
            <ac:spMk id="25" creationId="{24E0E719-6156-4D04-A5E6-CBC03776E115}"/>
          </ac:spMkLst>
        </pc:spChg>
        <pc:grpChg chg="mod">
          <ac:chgData name="乾　由紀" userId="b1e0c51c-6767-42cd-a600-3c243e4f7fa0" providerId="ADAL" clId="{27D1075E-E651-4F9E-AF9E-56C23AC1D994}" dt="2022-07-21T06:52:24.734" v="10386" actId="1076"/>
          <ac:grpSpMkLst>
            <pc:docMk/>
            <pc:sldMk cId="3468928105" sldId="298"/>
            <ac:grpSpMk id="11" creationId="{AB025618-C830-4992-9CD3-D9E49BC79E67}"/>
          </ac:grpSpMkLst>
        </pc:grpChg>
        <pc:picChg chg="add mod ord">
          <ac:chgData name="乾　由紀" userId="b1e0c51c-6767-42cd-a600-3c243e4f7fa0" providerId="ADAL" clId="{27D1075E-E651-4F9E-AF9E-56C23AC1D994}" dt="2022-02-26T14:41:57.791" v="8692" actId="167"/>
          <ac:picMkLst>
            <pc:docMk/>
            <pc:sldMk cId="3468928105" sldId="298"/>
            <ac:picMk id="5" creationId="{77D53130-2A1E-4EE2-B766-7F3081A030F6}"/>
          </ac:picMkLst>
        </pc:picChg>
        <pc:picChg chg="del">
          <ac:chgData name="乾　由紀" userId="b1e0c51c-6767-42cd-a600-3c243e4f7fa0" providerId="ADAL" clId="{27D1075E-E651-4F9E-AF9E-56C23AC1D994}" dt="2022-02-26T11:29:44.460" v="6556" actId="478"/>
          <ac:picMkLst>
            <pc:docMk/>
            <pc:sldMk cId="3468928105" sldId="298"/>
            <ac:picMk id="7" creationId="{3C2A7DCB-B005-424A-8446-ACA533D0BC8B}"/>
          </ac:picMkLst>
        </pc:picChg>
        <pc:picChg chg="add mod ord">
          <ac:chgData name="乾　由紀" userId="b1e0c51c-6767-42cd-a600-3c243e4f7fa0" providerId="ADAL" clId="{27D1075E-E651-4F9E-AF9E-56C23AC1D994}" dt="2022-02-26T14:41:14.046" v="8684" actId="1076"/>
          <ac:picMkLst>
            <pc:docMk/>
            <pc:sldMk cId="3468928105" sldId="298"/>
            <ac:picMk id="16" creationId="{1C6AADFC-C2A3-4FC2-94F9-0B1C4105865B}"/>
          </ac:picMkLst>
        </pc:picChg>
        <pc:picChg chg="add del mod">
          <ac:chgData name="乾　由紀" userId="b1e0c51c-6767-42cd-a600-3c243e4f7fa0" providerId="ADAL" clId="{27D1075E-E651-4F9E-AF9E-56C23AC1D994}" dt="2022-02-26T11:31:32.952" v="6577" actId="478"/>
          <ac:picMkLst>
            <pc:docMk/>
            <pc:sldMk cId="3468928105" sldId="298"/>
            <ac:picMk id="18" creationId="{297BA485-72C1-4FB2-B11F-4437A9CF161D}"/>
          </ac:picMkLst>
        </pc:picChg>
      </pc:sldChg>
      <pc:sldChg chg="addSp delSp modSp mod">
        <pc:chgData name="乾　由紀" userId="b1e0c51c-6767-42cd-a600-3c243e4f7fa0" providerId="ADAL" clId="{27D1075E-E651-4F9E-AF9E-56C23AC1D994}" dt="2022-07-21T06:24:03.469" v="9358" actId="478"/>
        <pc:sldMkLst>
          <pc:docMk/>
          <pc:sldMk cId="658337907" sldId="299"/>
        </pc:sldMkLst>
        <pc:spChg chg="add mod ord">
          <ac:chgData name="乾　由紀" userId="b1e0c51c-6767-42cd-a600-3c243e4f7fa0" providerId="ADAL" clId="{27D1075E-E651-4F9E-AF9E-56C23AC1D994}" dt="2022-02-26T11:25:10.031" v="6532" actId="167"/>
          <ac:spMkLst>
            <pc:docMk/>
            <pc:sldMk cId="658337907" sldId="299"/>
            <ac:spMk id="3" creationId="{C5BF98FA-6358-447D-AF5C-B1E6B048CBB3}"/>
          </ac:spMkLst>
        </pc:spChg>
        <pc:spChg chg="mod">
          <ac:chgData name="乾　由紀" userId="b1e0c51c-6767-42cd-a600-3c243e4f7fa0" providerId="ADAL" clId="{27D1075E-E651-4F9E-AF9E-56C23AC1D994}" dt="2022-07-21T06:22:27.842" v="9253" actId="1076"/>
          <ac:spMkLst>
            <pc:docMk/>
            <pc:sldMk cId="658337907" sldId="299"/>
            <ac:spMk id="4" creationId="{DFF36EE7-AE57-42F4-ACA9-A328C1F4EA02}"/>
          </ac:spMkLst>
        </pc:spChg>
        <pc:spChg chg="add del mod">
          <ac:chgData name="乾　由紀" userId="b1e0c51c-6767-42cd-a600-3c243e4f7fa0" providerId="ADAL" clId="{27D1075E-E651-4F9E-AF9E-56C23AC1D994}" dt="2022-07-21T06:23:56.783" v="9355" actId="478"/>
          <ac:spMkLst>
            <pc:docMk/>
            <pc:sldMk cId="658337907" sldId="299"/>
            <ac:spMk id="12" creationId="{6B72BA4E-21A9-2F4E-AEF2-629EAC73DDF5}"/>
          </ac:spMkLst>
        </pc:spChg>
        <pc:spChg chg="add del mod">
          <ac:chgData name="乾　由紀" userId="b1e0c51c-6767-42cd-a600-3c243e4f7fa0" providerId="ADAL" clId="{27D1075E-E651-4F9E-AF9E-56C23AC1D994}" dt="2022-07-21T06:24:01.376" v="9357" actId="478"/>
          <ac:spMkLst>
            <pc:docMk/>
            <pc:sldMk cId="658337907" sldId="299"/>
            <ac:spMk id="13" creationId="{41B555A0-1D20-D1A5-66F8-E465A0B0D4EF}"/>
          </ac:spMkLst>
        </pc:spChg>
        <pc:spChg chg="add del mod">
          <ac:chgData name="乾　由紀" userId="b1e0c51c-6767-42cd-a600-3c243e4f7fa0" providerId="ADAL" clId="{27D1075E-E651-4F9E-AF9E-56C23AC1D994}" dt="2022-02-26T11:28:45.371" v="6554" actId="478"/>
          <ac:spMkLst>
            <pc:docMk/>
            <pc:sldMk cId="658337907" sldId="299"/>
            <ac:spMk id="17" creationId="{B3ED57D6-9181-4907-96A8-97563C42A72C}"/>
          </ac:spMkLst>
        </pc:spChg>
        <pc:spChg chg="add del mod">
          <ac:chgData name="乾　由紀" userId="b1e0c51c-6767-42cd-a600-3c243e4f7fa0" providerId="ADAL" clId="{27D1075E-E651-4F9E-AF9E-56C23AC1D994}" dt="2022-07-21T06:24:03.469" v="9358" actId="478"/>
          <ac:spMkLst>
            <pc:docMk/>
            <pc:sldMk cId="658337907" sldId="299"/>
            <ac:spMk id="17" creationId="{C96B3D62-8C43-18EC-D256-0932C90682AC}"/>
          </ac:spMkLst>
        </pc:spChg>
        <pc:spChg chg="add del mod">
          <ac:chgData name="乾　由紀" userId="b1e0c51c-6767-42cd-a600-3c243e4f7fa0" providerId="ADAL" clId="{27D1075E-E651-4F9E-AF9E-56C23AC1D994}" dt="2022-02-26T11:28:42.035" v="6552" actId="478"/>
          <ac:spMkLst>
            <pc:docMk/>
            <pc:sldMk cId="658337907" sldId="299"/>
            <ac:spMk id="18" creationId="{F907FD18-82D5-438F-8103-D2B52789C63A}"/>
          </ac:spMkLst>
        </pc:spChg>
        <pc:spChg chg="del mod">
          <ac:chgData name="乾　由紀" userId="b1e0c51c-6767-42cd-a600-3c243e4f7fa0" providerId="ADAL" clId="{27D1075E-E651-4F9E-AF9E-56C23AC1D994}" dt="2022-02-26T11:23:49.571" v="6528" actId="478"/>
          <ac:spMkLst>
            <pc:docMk/>
            <pc:sldMk cId="658337907" sldId="299"/>
            <ac:spMk id="21" creationId="{467D28E9-BD31-4F98-B768-75FD95751C4D}"/>
          </ac:spMkLst>
        </pc:spChg>
        <pc:spChg chg="mod">
          <ac:chgData name="乾　由紀" userId="b1e0c51c-6767-42cd-a600-3c243e4f7fa0" providerId="ADAL" clId="{27D1075E-E651-4F9E-AF9E-56C23AC1D994}" dt="2022-02-26T09:20:08.306" v="5282" actId="20577"/>
          <ac:spMkLst>
            <pc:docMk/>
            <pc:sldMk cId="658337907" sldId="299"/>
            <ac:spMk id="23" creationId="{B88939B0-5B9A-4423-AFD1-CF6B22268795}"/>
          </ac:spMkLst>
        </pc:spChg>
        <pc:spChg chg="del mod">
          <ac:chgData name="乾　由紀" userId="b1e0c51c-6767-42cd-a600-3c243e4f7fa0" providerId="ADAL" clId="{27D1075E-E651-4F9E-AF9E-56C23AC1D994}" dt="2022-02-26T11:23:44.806" v="6526" actId="478"/>
          <ac:spMkLst>
            <pc:docMk/>
            <pc:sldMk cId="658337907" sldId="299"/>
            <ac:spMk id="25" creationId="{24E0E719-6156-4D04-A5E6-CBC03776E115}"/>
          </ac:spMkLst>
        </pc:spChg>
        <pc:grpChg chg="add del mod">
          <ac:chgData name="乾　由紀" userId="b1e0c51c-6767-42cd-a600-3c243e4f7fa0" providerId="ADAL" clId="{27D1075E-E651-4F9E-AF9E-56C23AC1D994}" dt="2022-07-21T06:23:39.529" v="9354" actId="1076"/>
          <ac:grpSpMkLst>
            <pc:docMk/>
            <pc:sldMk cId="658337907" sldId="299"/>
            <ac:grpSpMk id="11" creationId="{AB025618-C830-4992-9CD3-D9E49BC79E67}"/>
          </ac:grpSpMkLst>
        </pc:grpChg>
        <pc:picChg chg="del">
          <ac:chgData name="乾　由紀" userId="b1e0c51c-6767-42cd-a600-3c243e4f7fa0" providerId="ADAL" clId="{27D1075E-E651-4F9E-AF9E-56C23AC1D994}" dt="2022-02-26T11:24:47.519" v="6530" actId="478"/>
          <ac:picMkLst>
            <pc:docMk/>
            <pc:sldMk cId="658337907" sldId="299"/>
            <ac:picMk id="7" creationId="{3C2A7DCB-B005-424A-8446-ACA533D0BC8B}"/>
          </ac:picMkLst>
        </pc:picChg>
        <pc:picChg chg="add mod ord">
          <ac:chgData name="乾　由紀" userId="b1e0c51c-6767-42cd-a600-3c243e4f7fa0" providerId="ADAL" clId="{27D1075E-E651-4F9E-AF9E-56C23AC1D994}" dt="2022-02-26T11:25:31.161" v="6535" actId="1076"/>
          <ac:picMkLst>
            <pc:docMk/>
            <pc:sldMk cId="658337907" sldId="299"/>
            <ac:picMk id="16" creationId="{2D19A84A-1BAB-44D9-9AA6-6F31A14C28BA}"/>
          </ac:picMkLst>
        </pc:picChg>
      </pc:sldChg>
      <pc:sldChg chg="del">
        <pc:chgData name="乾　由紀" userId="b1e0c51c-6767-42cd-a600-3c243e4f7fa0" providerId="ADAL" clId="{27D1075E-E651-4F9E-AF9E-56C23AC1D994}" dt="2022-02-26T09:13:31.378" v="5113" actId="47"/>
        <pc:sldMkLst>
          <pc:docMk/>
          <pc:sldMk cId="3341912832" sldId="300"/>
        </pc:sldMkLst>
      </pc:sldChg>
      <pc:sldChg chg="addSp delSp modSp mod ord">
        <pc:chgData name="乾　由紀" userId="b1e0c51c-6767-42cd-a600-3c243e4f7fa0" providerId="ADAL" clId="{27D1075E-E651-4F9E-AF9E-56C23AC1D994}" dt="2022-07-21T08:11:28.315" v="15025" actId="1076"/>
        <pc:sldMkLst>
          <pc:docMk/>
          <pc:sldMk cId="272781368" sldId="301"/>
        </pc:sldMkLst>
        <pc:spChg chg="add del mod">
          <ac:chgData name="乾　由紀" userId="b1e0c51c-6767-42cd-a600-3c243e4f7fa0" providerId="ADAL" clId="{27D1075E-E651-4F9E-AF9E-56C23AC1D994}" dt="2022-02-26T14:29:33.701" v="8644"/>
          <ac:spMkLst>
            <pc:docMk/>
            <pc:sldMk cId="272781368" sldId="301"/>
            <ac:spMk id="3" creationId="{2B860043-CA98-441A-8537-4C15DB50314D}"/>
          </ac:spMkLst>
        </pc:spChg>
        <pc:spChg chg="add del mod">
          <ac:chgData name="乾　由紀" userId="b1e0c51c-6767-42cd-a600-3c243e4f7fa0" providerId="ADAL" clId="{27D1075E-E651-4F9E-AF9E-56C23AC1D994}" dt="2022-02-26T10:59:33.705" v="6448" actId="478"/>
          <ac:spMkLst>
            <pc:docMk/>
            <pc:sldMk cId="272781368" sldId="301"/>
            <ac:spMk id="6" creationId="{0AAAE403-173C-4084-9030-813685AF185D}"/>
          </ac:spMkLst>
        </pc:spChg>
        <pc:spChg chg="ord">
          <ac:chgData name="乾　由紀" userId="b1e0c51c-6767-42cd-a600-3c243e4f7fa0" providerId="ADAL" clId="{27D1075E-E651-4F9E-AF9E-56C23AC1D994}" dt="2022-02-26T14:30:24.166" v="8652" actId="166"/>
          <ac:spMkLst>
            <pc:docMk/>
            <pc:sldMk cId="272781368" sldId="301"/>
            <ac:spMk id="12" creationId="{EC784E4D-7E61-4FDC-AD6A-E38867722409}"/>
          </ac:spMkLst>
        </pc:spChg>
        <pc:spChg chg="add mod">
          <ac:chgData name="乾　由紀" userId="b1e0c51c-6767-42cd-a600-3c243e4f7fa0" providerId="ADAL" clId="{27D1075E-E651-4F9E-AF9E-56C23AC1D994}" dt="2022-07-21T08:11:28.315" v="15025" actId="1076"/>
          <ac:spMkLst>
            <pc:docMk/>
            <pc:sldMk cId="272781368" sldId="301"/>
            <ac:spMk id="13" creationId="{AE02691C-8EB0-C4E2-AE78-0565B0FE9FA2}"/>
          </ac:spMkLst>
        </pc:spChg>
        <pc:spChg chg="mod ord">
          <ac:chgData name="乾　由紀" userId="b1e0c51c-6767-42cd-a600-3c243e4f7fa0" providerId="ADAL" clId="{27D1075E-E651-4F9E-AF9E-56C23AC1D994}" dt="2022-02-26T14:30:24.166" v="8652" actId="166"/>
          <ac:spMkLst>
            <pc:docMk/>
            <pc:sldMk cId="272781368" sldId="301"/>
            <ac:spMk id="15" creationId="{652937FB-CDE3-46B3-8481-AB5DB8C4BABA}"/>
          </ac:spMkLst>
        </pc:spChg>
        <pc:spChg chg="mod ord">
          <ac:chgData name="乾　由紀" userId="b1e0c51c-6767-42cd-a600-3c243e4f7fa0" providerId="ADAL" clId="{27D1075E-E651-4F9E-AF9E-56C23AC1D994}" dt="2022-02-26T14:30:55.040" v="8657" actId="166"/>
          <ac:spMkLst>
            <pc:docMk/>
            <pc:sldMk cId="272781368" sldId="301"/>
            <ac:spMk id="33" creationId="{18CDD97B-6E25-4FB4-B239-493E54AA0830}"/>
          </ac:spMkLst>
        </pc:spChg>
        <pc:spChg chg="mod ord">
          <ac:chgData name="乾　由紀" userId="b1e0c51c-6767-42cd-a600-3c243e4f7fa0" providerId="ADAL" clId="{27D1075E-E651-4F9E-AF9E-56C23AC1D994}" dt="2022-02-26T14:30:55.040" v="8657" actId="166"/>
          <ac:spMkLst>
            <pc:docMk/>
            <pc:sldMk cId="272781368" sldId="301"/>
            <ac:spMk id="34" creationId="{859D862E-AE8E-482F-9E23-3C096FF03E54}"/>
          </ac:spMkLst>
        </pc:spChg>
        <pc:grpChg chg="mod ord">
          <ac:chgData name="乾　由紀" userId="b1e0c51c-6767-42cd-a600-3c243e4f7fa0" providerId="ADAL" clId="{27D1075E-E651-4F9E-AF9E-56C23AC1D994}" dt="2022-02-26T14:30:55.040" v="8657" actId="166"/>
          <ac:grpSpMkLst>
            <pc:docMk/>
            <pc:sldMk cId="272781368" sldId="301"/>
            <ac:grpSpMk id="9" creationId="{E7969C14-1078-4610-9BC5-74119C9B87BE}"/>
          </ac:grpSpMkLst>
        </pc:grpChg>
        <pc:picChg chg="add mod">
          <ac:chgData name="乾　由紀" userId="b1e0c51c-6767-42cd-a600-3c243e4f7fa0" providerId="ADAL" clId="{27D1075E-E651-4F9E-AF9E-56C23AC1D994}" dt="2022-02-26T14:33:59.006" v="8671" actId="1076"/>
          <ac:picMkLst>
            <pc:docMk/>
            <pc:sldMk cId="272781368" sldId="301"/>
            <ac:picMk id="4" creationId="{084FD6C4-1BA0-45E0-ACBF-B2F38BE7545C}"/>
          </ac:picMkLst>
        </pc:picChg>
        <pc:picChg chg="del mod">
          <ac:chgData name="乾　由紀" userId="b1e0c51c-6767-42cd-a600-3c243e4f7fa0" providerId="ADAL" clId="{27D1075E-E651-4F9E-AF9E-56C23AC1D994}" dt="2022-02-26T10:59:30.199" v="6446" actId="478"/>
          <ac:picMkLst>
            <pc:docMk/>
            <pc:sldMk cId="272781368" sldId="301"/>
            <ac:picMk id="5" creationId="{70316739-C7FA-4487-B86B-6CE17B09B020}"/>
          </ac:picMkLst>
        </pc:picChg>
        <pc:picChg chg="add mod ord">
          <ac:chgData name="乾　由紀" userId="b1e0c51c-6767-42cd-a600-3c243e4f7fa0" providerId="ADAL" clId="{27D1075E-E651-4F9E-AF9E-56C23AC1D994}" dt="2022-07-21T08:11:18.817" v="15023" actId="1076"/>
          <ac:picMkLst>
            <pc:docMk/>
            <pc:sldMk cId="272781368" sldId="301"/>
            <ac:picMk id="6" creationId="{33AAA41B-A03E-4A7B-9017-DF7187C10B50}"/>
          </ac:picMkLst>
        </pc:picChg>
        <pc:picChg chg="add del mod ord">
          <ac:chgData name="乾　由紀" userId="b1e0c51c-6767-42cd-a600-3c243e4f7fa0" providerId="ADAL" clId="{27D1075E-E651-4F9E-AF9E-56C23AC1D994}" dt="2022-02-26T14:32:23.491" v="8664" actId="478"/>
          <ac:picMkLst>
            <pc:docMk/>
            <pc:sldMk cId="272781368" sldId="301"/>
            <ac:picMk id="13" creationId="{648D5206-6621-4FCC-B57F-F058A493C2BC}"/>
          </ac:picMkLst>
        </pc:picChg>
        <pc:picChg chg="del mod">
          <ac:chgData name="乾　由紀" userId="b1e0c51c-6767-42cd-a600-3c243e4f7fa0" providerId="ADAL" clId="{27D1075E-E651-4F9E-AF9E-56C23AC1D994}" dt="2022-02-26T10:59:24.972" v="6445" actId="478"/>
          <ac:picMkLst>
            <pc:docMk/>
            <pc:sldMk cId="272781368" sldId="301"/>
            <ac:picMk id="16" creationId="{141CBC39-54B4-4424-84FB-FDAABDFFAE1A}"/>
          </ac:picMkLst>
        </pc:picChg>
      </pc:sldChg>
      <pc:sldChg chg="del">
        <pc:chgData name="乾　由紀" userId="b1e0c51c-6767-42cd-a600-3c243e4f7fa0" providerId="ADAL" clId="{27D1075E-E651-4F9E-AF9E-56C23AC1D994}" dt="2022-02-26T09:30:58.931" v="5660"/>
        <pc:sldMkLst>
          <pc:docMk/>
          <pc:sldMk cId="416106240" sldId="302"/>
        </pc:sldMkLst>
      </pc:sldChg>
      <pc:sldChg chg="addSp delSp modSp mod ord">
        <pc:chgData name="乾　由紀" userId="b1e0c51c-6767-42cd-a600-3c243e4f7fa0" providerId="ADAL" clId="{27D1075E-E651-4F9E-AF9E-56C23AC1D994}" dt="2022-02-26T14:49:17.931" v="8928"/>
        <pc:sldMkLst>
          <pc:docMk/>
          <pc:sldMk cId="2584271283" sldId="302"/>
        </pc:sldMkLst>
        <pc:spChg chg="add del mod">
          <ac:chgData name="乾　由紀" userId="b1e0c51c-6767-42cd-a600-3c243e4f7fa0" providerId="ADAL" clId="{27D1075E-E651-4F9E-AF9E-56C23AC1D994}" dt="2022-02-26T11:17:32.987" v="6510"/>
          <ac:spMkLst>
            <pc:docMk/>
            <pc:sldMk cId="2584271283" sldId="302"/>
            <ac:spMk id="4" creationId="{77FB6241-2EB7-4136-A83D-4428DB5CCBB4}"/>
          </ac:spMkLst>
        </pc:spChg>
        <pc:spChg chg="mod">
          <ac:chgData name="乾　由紀" userId="b1e0c51c-6767-42cd-a600-3c243e4f7fa0" providerId="ADAL" clId="{27D1075E-E651-4F9E-AF9E-56C23AC1D994}" dt="2022-02-26T09:31:41.136" v="5680" actId="1076"/>
          <ac:spMkLst>
            <pc:docMk/>
            <pc:sldMk cId="2584271283" sldId="302"/>
            <ac:spMk id="12" creationId="{A6AB5563-AD44-4883-8D3E-93E27EEDAA40}"/>
          </ac:spMkLst>
        </pc:spChg>
        <pc:spChg chg="mod">
          <ac:chgData name="乾　由紀" userId="b1e0c51c-6767-42cd-a600-3c243e4f7fa0" providerId="ADAL" clId="{27D1075E-E651-4F9E-AF9E-56C23AC1D994}" dt="2022-02-26T09:31:35.163" v="5679" actId="1076"/>
          <ac:spMkLst>
            <pc:docMk/>
            <pc:sldMk cId="2584271283" sldId="302"/>
            <ac:spMk id="13" creationId="{C6577883-A694-450C-A2C7-C9C8A85D9915}"/>
          </ac:spMkLst>
        </pc:spChg>
        <pc:spChg chg="mod">
          <ac:chgData name="乾　由紀" userId="b1e0c51c-6767-42cd-a600-3c243e4f7fa0" providerId="ADAL" clId="{27D1075E-E651-4F9E-AF9E-56C23AC1D994}" dt="2022-02-26T10:56:20.072" v="6443" actId="20577"/>
          <ac:spMkLst>
            <pc:docMk/>
            <pc:sldMk cId="2584271283" sldId="302"/>
            <ac:spMk id="31" creationId="{9284195F-D106-45D8-ABAA-959FA68948B0}"/>
          </ac:spMkLst>
        </pc:spChg>
        <pc:grpChg chg="mod">
          <ac:chgData name="乾　由紀" userId="b1e0c51c-6767-42cd-a600-3c243e4f7fa0" providerId="ADAL" clId="{27D1075E-E651-4F9E-AF9E-56C23AC1D994}" dt="2022-02-26T09:32:01.153" v="5713" actId="1076"/>
          <ac:grpSpMkLst>
            <pc:docMk/>
            <pc:sldMk cId="2584271283" sldId="302"/>
            <ac:grpSpMk id="3" creationId="{B96D2D9B-E0B9-499F-9404-108DB59E4502}"/>
          </ac:grpSpMkLst>
        </pc:grpChg>
        <pc:picChg chg="add mod ord">
          <ac:chgData name="乾　由紀" userId="b1e0c51c-6767-42cd-a600-3c243e4f7fa0" providerId="ADAL" clId="{27D1075E-E651-4F9E-AF9E-56C23AC1D994}" dt="2022-02-26T11:17:37.497" v="6511" actId="167"/>
          <ac:picMkLst>
            <pc:docMk/>
            <pc:sldMk cId="2584271283" sldId="302"/>
            <ac:picMk id="11" creationId="{AD87C3C4-8CB2-4139-BEB1-380D6740AF32}"/>
          </ac:picMkLst>
        </pc:picChg>
        <pc:picChg chg="del">
          <ac:chgData name="乾　由紀" userId="b1e0c51c-6767-42cd-a600-3c243e4f7fa0" providerId="ADAL" clId="{27D1075E-E651-4F9E-AF9E-56C23AC1D994}" dt="2022-02-26T11:17:29.981" v="6509" actId="478"/>
          <ac:picMkLst>
            <pc:docMk/>
            <pc:sldMk cId="2584271283" sldId="302"/>
            <ac:picMk id="20" creationId="{1A5F02FB-FDF1-427A-AB2F-50F09EBEE54E}"/>
          </ac:picMkLst>
        </pc:picChg>
      </pc:sldChg>
      <pc:sldChg chg="addSp delSp modSp del mod">
        <pc:chgData name="乾　由紀" userId="b1e0c51c-6767-42cd-a600-3c243e4f7fa0" providerId="ADAL" clId="{27D1075E-E651-4F9E-AF9E-56C23AC1D994}" dt="2022-02-26T11:23:03.950" v="6525" actId="47"/>
        <pc:sldMkLst>
          <pc:docMk/>
          <pc:sldMk cId="2130626437" sldId="303"/>
        </pc:sldMkLst>
        <pc:spChg chg="del mod">
          <ac:chgData name="乾　由紀" userId="b1e0c51c-6767-42cd-a600-3c243e4f7fa0" providerId="ADAL" clId="{27D1075E-E651-4F9E-AF9E-56C23AC1D994}" dt="2022-02-26T10:32:21.036" v="6297" actId="478"/>
          <ac:spMkLst>
            <pc:docMk/>
            <pc:sldMk cId="2130626437" sldId="303"/>
            <ac:spMk id="21" creationId="{467D28E9-BD31-4F98-B768-75FD95751C4D}"/>
          </ac:spMkLst>
        </pc:spChg>
        <pc:spChg chg="add del">
          <ac:chgData name="乾　由紀" userId="b1e0c51c-6767-42cd-a600-3c243e4f7fa0" providerId="ADAL" clId="{27D1075E-E651-4F9E-AF9E-56C23AC1D994}" dt="2022-02-26T10:33:07.515" v="6299" actId="478"/>
          <ac:spMkLst>
            <pc:docMk/>
            <pc:sldMk cId="2130626437" sldId="303"/>
            <ac:spMk id="25" creationId="{24E0E719-6156-4D04-A5E6-CBC03776E115}"/>
          </ac:spMkLst>
        </pc:spChg>
      </pc:sldChg>
      <pc:sldChg chg="addSp delSp modSp new mod">
        <pc:chgData name="乾　由紀" userId="b1e0c51c-6767-42cd-a600-3c243e4f7fa0" providerId="ADAL" clId="{27D1075E-E651-4F9E-AF9E-56C23AC1D994}" dt="2022-07-21T06:34:03.412" v="9661" actId="20577"/>
        <pc:sldMkLst>
          <pc:docMk/>
          <pc:sldMk cId="738809704" sldId="304"/>
        </pc:sldMkLst>
        <pc:spChg chg="add mod">
          <ac:chgData name="乾　由紀" userId="b1e0c51c-6767-42cd-a600-3c243e4f7fa0" providerId="ADAL" clId="{27D1075E-E651-4F9E-AF9E-56C23AC1D994}" dt="2022-07-21T06:33:22.887" v="9604" actId="1076"/>
          <ac:spMkLst>
            <pc:docMk/>
            <pc:sldMk cId="738809704" sldId="304"/>
            <ac:spMk id="2" creationId="{89AEFF4B-D0B7-4413-9FD7-A81D947001F1}"/>
          </ac:spMkLst>
        </pc:spChg>
        <pc:spChg chg="add del mod">
          <ac:chgData name="乾　由紀" userId="b1e0c51c-6767-42cd-a600-3c243e4f7fa0" providerId="ADAL" clId="{27D1075E-E651-4F9E-AF9E-56C23AC1D994}" dt="2022-02-26T10:33:55.776" v="6302"/>
          <ac:spMkLst>
            <pc:docMk/>
            <pc:sldMk cId="738809704" sldId="304"/>
            <ac:spMk id="4" creationId="{6B5ADCA4-F5BF-46FB-A634-E3AED621D33C}"/>
          </ac:spMkLst>
        </pc:spChg>
        <pc:spChg chg="add del mod">
          <ac:chgData name="乾　由紀" userId="b1e0c51c-6767-42cd-a600-3c243e4f7fa0" providerId="ADAL" clId="{27D1075E-E651-4F9E-AF9E-56C23AC1D994}" dt="2022-02-26T10:33:55.776" v="6302"/>
          <ac:spMkLst>
            <pc:docMk/>
            <pc:sldMk cId="738809704" sldId="304"/>
            <ac:spMk id="6" creationId="{5712A15B-6D7E-4F66-8E6B-1FC87D945AAB}"/>
          </ac:spMkLst>
        </pc:spChg>
        <pc:spChg chg="add mod">
          <ac:chgData name="乾　由紀" userId="b1e0c51c-6767-42cd-a600-3c243e4f7fa0" providerId="ADAL" clId="{27D1075E-E651-4F9E-AF9E-56C23AC1D994}" dt="2022-07-21T06:34:03.412" v="9661" actId="20577"/>
          <ac:spMkLst>
            <pc:docMk/>
            <pc:sldMk cId="738809704" sldId="304"/>
            <ac:spMk id="6" creationId="{8EF36BE5-A4D4-FB15-CBB4-73C7677EDE20}"/>
          </ac:spMkLst>
        </pc:spChg>
        <pc:spChg chg="add del mod">
          <ac:chgData name="乾　由紀" userId="b1e0c51c-6767-42cd-a600-3c243e4f7fa0" providerId="ADAL" clId="{27D1075E-E651-4F9E-AF9E-56C23AC1D994}" dt="2022-02-26T10:33:55.776" v="6302"/>
          <ac:spMkLst>
            <pc:docMk/>
            <pc:sldMk cId="738809704" sldId="304"/>
            <ac:spMk id="7" creationId="{466ECAA6-A3E8-467C-9C16-B159BD458A3F}"/>
          </ac:spMkLst>
        </pc:spChg>
        <pc:spChg chg="add del mod">
          <ac:chgData name="乾　由紀" userId="b1e0c51c-6767-42cd-a600-3c243e4f7fa0" providerId="ADAL" clId="{27D1075E-E651-4F9E-AF9E-56C23AC1D994}" dt="2022-02-26T10:33:55.776" v="6302"/>
          <ac:spMkLst>
            <pc:docMk/>
            <pc:sldMk cId="738809704" sldId="304"/>
            <ac:spMk id="8" creationId="{B82A240B-F048-4394-8027-2B996C90818F}"/>
          </ac:spMkLst>
        </pc:spChg>
        <pc:spChg chg="add del mod">
          <ac:chgData name="乾　由紀" userId="b1e0c51c-6767-42cd-a600-3c243e4f7fa0" providerId="ADAL" clId="{27D1075E-E651-4F9E-AF9E-56C23AC1D994}" dt="2022-02-26T10:33:55.776" v="6302"/>
          <ac:spMkLst>
            <pc:docMk/>
            <pc:sldMk cId="738809704" sldId="304"/>
            <ac:spMk id="9" creationId="{F461C2C3-93C7-455F-BE5C-92AE4F56AD27}"/>
          </ac:spMkLst>
        </pc:spChg>
        <pc:spChg chg="add del mod">
          <ac:chgData name="乾　由紀" userId="b1e0c51c-6767-42cd-a600-3c243e4f7fa0" providerId="ADAL" clId="{27D1075E-E651-4F9E-AF9E-56C23AC1D994}" dt="2022-02-26T10:33:55.776" v="6302"/>
          <ac:spMkLst>
            <pc:docMk/>
            <pc:sldMk cId="738809704" sldId="304"/>
            <ac:spMk id="10" creationId="{6FC07AC2-7B83-4618-B884-8242F7088FDF}"/>
          </ac:spMkLst>
        </pc:spChg>
        <pc:spChg chg="add del mod">
          <ac:chgData name="乾　由紀" userId="b1e0c51c-6767-42cd-a600-3c243e4f7fa0" providerId="ADAL" clId="{27D1075E-E651-4F9E-AF9E-56C23AC1D994}" dt="2022-02-26T10:33:55.776" v="6302"/>
          <ac:spMkLst>
            <pc:docMk/>
            <pc:sldMk cId="738809704" sldId="304"/>
            <ac:spMk id="11" creationId="{C38FA493-075A-4913-A9F4-B7DD8343264C}"/>
          </ac:spMkLst>
        </pc:spChg>
        <pc:graphicFrameChg chg="add del mod">
          <ac:chgData name="乾　由紀" userId="b1e0c51c-6767-42cd-a600-3c243e4f7fa0" providerId="ADAL" clId="{27D1075E-E651-4F9E-AF9E-56C23AC1D994}" dt="2022-02-26T10:33:55.776" v="6302"/>
          <ac:graphicFrameMkLst>
            <pc:docMk/>
            <pc:sldMk cId="738809704" sldId="304"/>
            <ac:graphicFrameMk id="2" creationId="{6DAD8505-06C3-4C5D-8E72-55546E093A19}"/>
          </ac:graphicFrameMkLst>
        </pc:graphicFrameChg>
        <pc:graphicFrameChg chg="add del mod">
          <ac:chgData name="乾　由紀" userId="b1e0c51c-6767-42cd-a600-3c243e4f7fa0" providerId="ADAL" clId="{27D1075E-E651-4F9E-AF9E-56C23AC1D994}" dt="2022-02-26T10:33:55.776" v="6302"/>
          <ac:graphicFrameMkLst>
            <pc:docMk/>
            <pc:sldMk cId="738809704" sldId="304"/>
            <ac:graphicFrameMk id="3" creationId="{7BEDE333-13EB-4B72-8FEE-921E435940D5}"/>
          </ac:graphicFrameMkLst>
        </pc:graphicFrameChg>
        <pc:graphicFrameChg chg="add mod">
          <ac:chgData name="乾　由紀" userId="b1e0c51c-6767-42cd-a600-3c243e4f7fa0" providerId="ADAL" clId="{27D1075E-E651-4F9E-AF9E-56C23AC1D994}" dt="2022-02-26T13:49:44.584" v="6671" actId="1076"/>
          <ac:graphicFrameMkLst>
            <pc:docMk/>
            <pc:sldMk cId="738809704" sldId="304"/>
            <ac:graphicFrameMk id="12" creationId="{670CD631-3154-4142-A7E4-DE208B6F390F}"/>
          </ac:graphicFrameMkLst>
        </pc:graphicFrameChg>
        <pc:cxnChg chg="add del mod">
          <ac:chgData name="乾　由紀" userId="b1e0c51c-6767-42cd-a600-3c243e4f7fa0" providerId="ADAL" clId="{27D1075E-E651-4F9E-AF9E-56C23AC1D994}" dt="2022-02-26T10:33:55.776" v="6302"/>
          <ac:cxnSpMkLst>
            <pc:docMk/>
            <pc:sldMk cId="738809704" sldId="304"/>
            <ac:cxnSpMk id="5" creationId="{5852078A-FE08-4562-A791-E5815A892378}"/>
          </ac:cxnSpMkLst>
        </pc:cxnChg>
      </pc:sldChg>
      <pc:sldChg chg="addSp delSp modSp del mod ord">
        <pc:chgData name="乾　由紀" userId="b1e0c51c-6767-42cd-a600-3c243e4f7fa0" providerId="ADAL" clId="{27D1075E-E651-4F9E-AF9E-56C23AC1D994}" dt="2022-02-26T14:35:21.307" v="8680" actId="47"/>
        <pc:sldMkLst>
          <pc:docMk/>
          <pc:sldMk cId="2449387799" sldId="305"/>
        </pc:sldMkLst>
        <pc:spChg chg="del">
          <ac:chgData name="乾　由紀" userId="b1e0c51c-6767-42cd-a600-3c243e4f7fa0" providerId="ADAL" clId="{27D1075E-E651-4F9E-AF9E-56C23AC1D994}" dt="2022-02-26T11:01:23.724" v="6463"/>
          <ac:spMkLst>
            <pc:docMk/>
            <pc:sldMk cId="2449387799" sldId="305"/>
            <ac:spMk id="3" creationId="{2B860043-CA98-441A-8537-4C15DB50314D}"/>
          </ac:spMkLst>
        </pc:spChg>
        <pc:grpChg chg="mod">
          <ac:chgData name="乾　由紀" userId="b1e0c51c-6767-42cd-a600-3c243e4f7fa0" providerId="ADAL" clId="{27D1075E-E651-4F9E-AF9E-56C23AC1D994}" dt="2022-02-26T11:32:14.901" v="6578" actId="1076"/>
          <ac:grpSpMkLst>
            <pc:docMk/>
            <pc:sldMk cId="2449387799" sldId="305"/>
            <ac:grpSpMk id="9" creationId="{E7969C14-1078-4610-9BC5-74119C9B87BE}"/>
          </ac:grpSpMkLst>
        </pc:grpChg>
        <pc:picChg chg="add del mod">
          <ac:chgData name="乾　由紀" userId="b1e0c51c-6767-42cd-a600-3c243e4f7fa0" providerId="ADAL" clId="{27D1075E-E651-4F9E-AF9E-56C23AC1D994}" dt="2022-02-26T11:37:40.287" v="6615" actId="478"/>
          <ac:picMkLst>
            <pc:docMk/>
            <pc:sldMk cId="2449387799" sldId="305"/>
            <ac:picMk id="4" creationId="{4EFB9499-B03D-4E9E-8560-2F8C30371489}"/>
          </ac:picMkLst>
        </pc:picChg>
        <pc:picChg chg="del mod">
          <ac:chgData name="乾　由紀" userId="b1e0c51c-6767-42cd-a600-3c243e4f7fa0" providerId="ADAL" clId="{27D1075E-E651-4F9E-AF9E-56C23AC1D994}" dt="2022-02-26T11:01:27.194" v="6465" actId="478"/>
          <ac:picMkLst>
            <pc:docMk/>
            <pc:sldMk cId="2449387799" sldId="305"/>
            <ac:picMk id="13" creationId="{648D5206-6621-4FCC-B57F-F058A493C2BC}"/>
          </ac:picMkLst>
        </pc:picChg>
        <pc:picChg chg="add mod ord">
          <ac:chgData name="乾　由紀" userId="b1e0c51c-6767-42cd-a600-3c243e4f7fa0" providerId="ADAL" clId="{27D1075E-E651-4F9E-AF9E-56C23AC1D994}" dt="2022-02-26T11:32:31.163" v="6580" actId="14100"/>
          <ac:picMkLst>
            <pc:docMk/>
            <pc:sldMk cId="2449387799" sldId="305"/>
            <ac:picMk id="16" creationId="{4805F7F5-45B4-4CBF-8468-67935BE0D92C}"/>
          </ac:picMkLst>
        </pc:picChg>
      </pc:sldChg>
      <pc:sldChg chg="addSp delSp modSp new mod ord">
        <pc:chgData name="乾　由紀" userId="b1e0c51c-6767-42cd-a600-3c243e4f7fa0" providerId="ADAL" clId="{27D1075E-E651-4F9E-AF9E-56C23AC1D994}" dt="2022-02-26T14:54:25.459" v="8941" actId="1076"/>
        <pc:sldMkLst>
          <pc:docMk/>
          <pc:sldMk cId="3586430541" sldId="306"/>
        </pc:sldMkLst>
        <pc:spChg chg="del">
          <ac:chgData name="乾　由紀" userId="b1e0c51c-6767-42cd-a600-3c243e4f7fa0" providerId="ADAL" clId="{27D1075E-E651-4F9E-AF9E-56C23AC1D994}" dt="2022-02-26T11:04:13.018" v="6471" actId="478"/>
          <ac:spMkLst>
            <pc:docMk/>
            <pc:sldMk cId="3586430541" sldId="306"/>
            <ac:spMk id="2" creationId="{7C5BB9E5-D9D5-40A2-89FC-3A758C6898A4}"/>
          </ac:spMkLst>
        </pc:spChg>
        <pc:graphicFrameChg chg="add del mod">
          <ac:chgData name="乾　由紀" userId="b1e0c51c-6767-42cd-a600-3c243e4f7fa0" providerId="ADAL" clId="{27D1075E-E651-4F9E-AF9E-56C23AC1D994}" dt="2022-02-26T11:05:51.452" v="6480" actId="478"/>
          <ac:graphicFrameMkLst>
            <pc:docMk/>
            <pc:sldMk cId="3586430541" sldId="306"/>
            <ac:graphicFrameMk id="3" creationId="{2076723B-E123-4210-B799-5457A9A088E1}"/>
          </ac:graphicFrameMkLst>
        </pc:graphicFrameChg>
        <pc:graphicFrameChg chg="add del mod">
          <ac:chgData name="乾　由紀" userId="b1e0c51c-6767-42cd-a600-3c243e4f7fa0" providerId="ADAL" clId="{27D1075E-E651-4F9E-AF9E-56C23AC1D994}" dt="2022-02-26T11:07:42.781" v="6482" actId="478"/>
          <ac:graphicFrameMkLst>
            <pc:docMk/>
            <pc:sldMk cId="3586430541" sldId="306"/>
            <ac:graphicFrameMk id="4" creationId="{C04953F8-A840-46AF-BD54-2455CB6DD74C}"/>
          </ac:graphicFrameMkLst>
        </pc:graphicFrameChg>
        <pc:graphicFrameChg chg="add mod">
          <ac:chgData name="乾　由紀" userId="b1e0c51c-6767-42cd-a600-3c243e4f7fa0" providerId="ADAL" clId="{27D1075E-E651-4F9E-AF9E-56C23AC1D994}" dt="2022-02-26T14:54:25.459" v="8941" actId="1076"/>
          <ac:graphicFrameMkLst>
            <pc:docMk/>
            <pc:sldMk cId="3586430541" sldId="306"/>
            <ac:graphicFrameMk id="5" creationId="{8B2A2229-7E89-43E6-8533-FF5A9D09474C}"/>
          </ac:graphicFrameMkLst>
        </pc:graphicFrameChg>
      </pc:sldChg>
      <pc:sldChg chg="addSp delSp modSp del mod">
        <pc:chgData name="乾　由紀" userId="b1e0c51c-6767-42cd-a600-3c243e4f7fa0" providerId="ADAL" clId="{27D1075E-E651-4F9E-AF9E-56C23AC1D994}" dt="2022-02-26T11:28:31.028" v="6550" actId="47"/>
        <pc:sldMkLst>
          <pc:docMk/>
          <pc:sldMk cId="2123012471" sldId="307"/>
        </pc:sldMkLst>
        <pc:spChg chg="add del mod">
          <ac:chgData name="乾　由紀" userId="b1e0c51c-6767-42cd-a600-3c243e4f7fa0" providerId="ADAL" clId="{27D1075E-E651-4F9E-AF9E-56C23AC1D994}" dt="2022-02-26T11:26:17.363" v="6544" actId="478"/>
          <ac:spMkLst>
            <pc:docMk/>
            <pc:sldMk cId="2123012471" sldId="307"/>
            <ac:spMk id="3" creationId="{FA382FD3-DFE7-481D-A422-420FB2A6197C}"/>
          </ac:spMkLst>
        </pc:spChg>
        <pc:spChg chg="add del mod">
          <ac:chgData name="乾　由紀" userId="b1e0c51c-6767-42cd-a600-3c243e4f7fa0" providerId="ADAL" clId="{27D1075E-E651-4F9E-AF9E-56C23AC1D994}" dt="2022-02-26T11:26:24.343" v="6546" actId="478"/>
          <ac:spMkLst>
            <pc:docMk/>
            <pc:sldMk cId="2123012471" sldId="307"/>
            <ac:spMk id="16" creationId="{23905B0D-92B4-423A-AA91-5C714CC90F58}"/>
          </ac:spMkLst>
        </pc:spChg>
        <pc:picChg chg="del">
          <ac:chgData name="乾　由紀" userId="b1e0c51c-6767-42cd-a600-3c243e4f7fa0" providerId="ADAL" clId="{27D1075E-E651-4F9E-AF9E-56C23AC1D994}" dt="2022-02-26T11:26:06.504" v="6541" actId="478"/>
          <ac:picMkLst>
            <pc:docMk/>
            <pc:sldMk cId="2123012471" sldId="307"/>
            <ac:picMk id="7" creationId="{3C2A7DCB-B005-424A-8446-ACA533D0BC8B}"/>
          </ac:picMkLst>
        </pc:picChg>
      </pc:sldChg>
      <pc:sldChg chg="modSp mod">
        <pc:chgData name="乾　由紀" userId="b1e0c51c-6767-42cd-a600-3c243e4f7fa0" providerId="ADAL" clId="{27D1075E-E651-4F9E-AF9E-56C23AC1D994}" dt="2022-07-21T06:35:08.731" v="9663" actId="1076"/>
        <pc:sldMkLst>
          <pc:docMk/>
          <pc:sldMk cId="4225486213" sldId="307"/>
        </pc:sldMkLst>
        <pc:spChg chg="mod">
          <ac:chgData name="乾　由紀" userId="b1e0c51c-6767-42cd-a600-3c243e4f7fa0" providerId="ADAL" clId="{27D1075E-E651-4F9E-AF9E-56C23AC1D994}" dt="2022-07-21T06:35:08.731" v="9663" actId="1076"/>
          <ac:spMkLst>
            <pc:docMk/>
            <pc:sldMk cId="4225486213" sldId="307"/>
            <ac:spMk id="17" creationId="{B3ED57D6-9181-4907-96A8-97563C42A72C}"/>
          </ac:spMkLst>
        </pc:spChg>
        <pc:spChg chg="mod">
          <ac:chgData name="乾　由紀" userId="b1e0c51c-6767-42cd-a600-3c243e4f7fa0" providerId="ADAL" clId="{27D1075E-E651-4F9E-AF9E-56C23AC1D994}" dt="2022-07-21T06:35:04.491" v="9662" actId="1076"/>
          <ac:spMkLst>
            <pc:docMk/>
            <pc:sldMk cId="4225486213" sldId="307"/>
            <ac:spMk id="18" creationId="{F907FD18-82D5-438F-8103-D2B52789C63A}"/>
          </ac:spMkLst>
        </pc:spChg>
      </pc:sldChg>
      <pc:sldChg chg="addSp delSp modSp del mod">
        <pc:chgData name="乾　由紀" userId="b1e0c51c-6767-42cd-a600-3c243e4f7fa0" providerId="ADAL" clId="{27D1075E-E651-4F9E-AF9E-56C23AC1D994}" dt="2022-07-21T06:13:14.774" v="9022" actId="47"/>
        <pc:sldMkLst>
          <pc:docMk/>
          <pc:sldMk cId="389350841" sldId="308"/>
        </pc:sldMkLst>
        <pc:spChg chg="add del mod">
          <ac:chgData name="乾　由紀" userId="b1e0c51c-6767-42cd-a600-3c243e4f7fa0" providerId="ADAL" clId="{27D1075E-E651-4F9E-AF9E-56C23AC1D994}" dt="2022-02-26T14:06:31.715" v="7590"/>
          <ac:spMkLst>
            <pc:docMk/>
            <pc:sldMk cId="389350841" sldId="308"/>
            <ac:spMk id="2" creationId="{4781B385-8796-41F9-8472-8D19A7A1FD87}"/>
          </ac:spMkLst>
        </pc:spChg>
        <pc:spChg chg="mod">
          <ac:chgData name="乾　由紀" userId="b1e0c51c-6767-42cd-a600-3c243e4f7fa0" providerId="ADAL" clId="{27D1075E-E651-4F9E-AF9E-56C23AC1D994}" dt="2022-02-26T14:03:15.235" v="7399" actId="14100"/>
          <ac:spMkLst>
            <pc:docMk/>
            <pc:sldMk cId="389350841" sldId="308"/>
            <ac:spMk id="4" creationId="{DFF36EE7-AE57-42F4-ACA9-A328C1F4EA02}"/>
          </ac:spMkLst>
        </pc:spChg>
        <pc:spChg chg="mod">
          <ac:chgData name="乾　由紀" userId="b1e0c51c-6767-42cd-a600-3c243e4f7fa0" providerId="ADAL" clId="{27D1075E-E651-4F9E-AF9E-56C23AC1D994}" dt="2022-02-26T14:17:43.397" v="8631" actId="1076"/>
          <ac:spMkLst>
            <pc:docMk/>
            <pc:sldMk cId="389350841" sldId="308"/>
            <ac:spMk id="5" creationId="{43229EC4-C976-438D-AB63-C1F19AB5D32F}"/>
          </ac:spMkLst>
        </pc:spChg>
        <pc:spChg chg="add mod">
          <ac:chgData name="乾　由紀" userId="b1e0c51c-6767-42cd-a600-3c243e4f7fa0" providerId="ADAL" clId="{27D1075E-E651-4F9E-AF9E-56C23AC1D994}" dt="2022-02-26T14:17:14.411" v="8629" actId="1076"/>
          <ac:spMkLst>
            <pc:docMk/>
            <pc:sldMk cId="389350841" sldId="308"/>
            <ac:spMk id="7" creationId="{DE60F2CD-8857-44A5-B340-11DAF0BF979E}"/>
          </ac:spMkLst>
        </pc:spChg>
        <pc:spChg chg="add mod">
          <ac:chgData name="乾　由紀" userId="b1e0c51c-6767-42cd-a600-3c243e4f7fa0" providerId="ADAL" clId="{27D1075E-E651-4F9E-AF9E-56C23AC1D994}" dt="2022-07-21T06:12:40.108" v="9020" actId="14100"/>
          <ac:spMkLst>
            <pc:docMk/>
            <pc:sldMk cId="389350841" sldId="308"/>
            <ac:spMk id="8" creationId="{83F3C4DC-2B39-C6DE-8E9C-FEC4DC1D5F09}"/>
          </ac:spMkLst>
        </pc:spChg>
        <pc:spChg chg="add del mod">
          <ac:chgData name="乾　由紀" userId="b1e0c51c-6767-42cd-a600-3c243e4f7fa0" providerId="ADAL" clId="{27D1075E-E651-4F9E-AF9E-56C23AC1D994}" dt="2022-02-26T14:14:59.834" v="8408" actId="478"/>
          <ac:spMkLst>
            <pc:docMk/>
            <pc:sldMk cId="389350841" sldId="308"/>
            <ac:spMk id="9" creationId="{76A093BC-3A70-4EFF-AE0D-CA66A8E8AA8C}"/>
          </ac:spMkLst>
        </pc:spChg>
        <pc:spChg chg="del mod">
          <ac:chgData name="乾　由紀" userId="b1e0c51c-6767-42cd-a600-3c243e4f7fa0" providerId="ADAL" clId="{27D1075E-E651-4F9E-AF9E-56C23AC1D994}" dt="2022-02-26T14:14:55.961" v="8407" actId="478"/>
          <ac:spMkLst>
            <pc:docMk/>
            <pc:sldMk cId="389350841" sldId="308"/>
            <ac:spMk id="16" creationId="{5336101E-D654-46D8-A983-BF46C5D86583}"/>
          </ac:spMkLst>
        </pc:spChg>
        <pc:graphicFrameChg chg="del mod modGraphic">
          <ac:chgData name="乾　由紀" userId="b1e0c51c-6767-42cd-a600-3c243e4f7fa0" providerId="ADAL" clId="{27D1075E-E651-4F9E-AF9E-56C23AC1D994}" dt="2022-02-26T14:04:04.936" v="7402" actId="478"/>
          <ac:graphicFrameMkLst>
            <pc:docMk/>
            <pc:sldMk cId="389350841" sldId="308"/>
            <ac:graphicFrameMk id="3" creationId="{084C9FF5-2584-456A-9E56-8AEFCC7E35F4}"/>
          </ac:graphicFrameMkLst>
        </pc:graphicFrameChg>
        <pc:graphicFrameChg chg="add mod modGraphic">
          <ac:chgData name="乾　由紀" userId="b1e0c51c-6767-42cd-a600-3c243e4f7fa0" providerId="ADAL" clId="{27D1075E-E651-4F9E-AF9E-56C23AC1D994}" dt="2022-02-26T14:17:35.099" v="8630" actId="1076"/>
          <ac:graphicFrameMkLst>
            <pc:docMk/>
            <pc:sldMk cId="389350841" sldId="308"/>
            <ac:graphicFrameMk id="6" creationId="{C09D6FBF-47E4-4368-811F-6497EAC8A356}"/>
          </ac:graphicFrameMkLst>
        </pc:graphicFrameChg>
        <pc:picChg chg="mod">
          <ac:chgData name="乾　由紀" userId="b1e0c51c-6767-42cd-a600-3c243e4f7fa0" providerId="ADAL" clId="{27D1075E-E651-4F9E-AF9E-56C23AC1D994}" dt="2022-02-26T14:17:49.277" v="8632" actId="1076"/>
          <ac:picMkLst>
            <pc:docMk/>
            <pc:sldMk cId="389350841" sldId="308"/>
            <ac:picMk id="27" creationId="{EBEE0E99-191F-4498-9399-4BA8BCD3E66F}"/>
          </ac:picMkLst>
        </pc:picChg>
      </pc:sldChg>
      <pc:sldChg chg="add del">
        <pc:chgData name="乾　由紀" userId="b1e0c51c-6767-42cd-a600-3c243e4f7fa0" providerId="ADAL" clId="{27D1075E-E651-4F9E-AF9E-56C23AC1D994}" dt="2022-02-26T14:31:59.409" v="8663" actId="47"/>
        <pc:sldMkLst>
          <pc:docMk/>
          <pc:sldMk cId="2775281513" sldId="309"/>
        </pc:sldMkLst>
      </pc:sldChg>
      <pc:sldChg chg="addSp delSp modSp mod">
        <pc:chgData name="乾　由紀" userId="b1e0c51c-6767-42cd-a600-3c243e4f7fa0" providerId="ADAL" clId="{27D1075E-E651-4F9E-AF9E-56C23AC1D994}" dt="2022-02-26T14:35:07.736" v="8679" actId="14100"/>
        <pc:sldMkLst>
          <pc:docMk/>
          <pc:sldMk cId="3399852079" sldId="309"/>
        </pc:sldMkLst>
        <pc:spChg chg="add del mod">
          <ac:chgData name="乾　由紀" userId="b1e0c51c-6767-42cd-a600-3c243e4f7fa0" providerId="ADAL" clId="{27D1075E-E651-4F9E-AF9E-56C23AC1D994}" dt="2022-02-26T14:34:44.751" v="8677"/>
          <ac:spMkLst>
            <pc:docMk/>
            <pc:sldMk cId="3399852079" sldId="309"/>
            <ac:spMk id="3" creationId="{0FAF0F30-770F-422C-A1A7-26B85D5CBF7E}"/>
          </ac:spMkLst>
        </pc:spChg>
        <pc:picChg chg="del mod">
          <ac:chgData name="乾　由紀" userId="b1e0c51c-6767-42cd-a600-3c243e4f7fa0" providerId="ADAL" clId="{27D1075E-E651-4F9E-AF9E-56C23AC1D994}" dt="2022-02-26T14:34:35.040" v="8676" actId="478"/>
          <ac:picMkLst>
            <pc:docMk/>
            <pc:sldMk cId="3399852079" sldId="309"/>
            <ac:picMk id="4" creationId="{084FD6C4-1BA0-45E0-ACBF-B2F38BE7545C}"/>
          </ac:picMkLst>
        </pc:picChg>
        <pc:picChg chg="mod">
          <ac:chgData name="乾　由紀" userId="b1e0c51c-6767-42cd-a600-3c243e4f7fa0" providerId="ADAL" clId="{27D1075E-E651-4F9E-AF9E-56C23AC1D994}" dt="2022-02-26T14:35:07.736" v="8679" actId="14100"/>
          <ac:picMkLst>
            <pc:docMk/>
            <pc:sldMk cId="3399852079" sldId="309"/>
            <ac:picMk id="13" creationId="{648D5206-6621-4FCC-B57F-F058A493C2BC}"/>
          </ac:picMkLst>
        </pc:picChg>
        <pc:picChg chg="add mod ord">
          <ac:chgData name="乾　由紀" userId="b1e0c51c-6767-42cd-a600-3c243e4f7fa0" providerId="ADAL" clId="{27D1075E-E651-4F9E-AF9E-56C23AC1D994}" dt="2022-02-26T14:34:53.225" v="8678" actId="167"/>
          <ac:picMkLst>
            <pc:docMk/>
            <pc:sldMk cId="3399852079" sldId="309"/>
            <ac:picMk id="16" creationId="{CF7CAC70-20E5-4833-82EA-5B2073EB3778}"/>
          </ac:picMkLst>
        </pc:picChg>
      </pc:sldChg>
      <pc:sldChg chg="add del">
        <pc:chgData name="乾　由紀" userId="b1e0c51c-6767-42cd-a600-3c243e4f7fa0" providerId="ADAL" clId="{27D1075E-E651-4F9E-AF9E-56C23AC1D994}" dt="2022-02-26T14:31:57.409" v="8662" actId="47"/>
        <pc:sldMkLst>
          <pc:docMk/>
          <pc:sldMk cId="277095876" sldId="310"/>
        </pc:sldMkLst>
      </pc:sldChg>
      <pc:sldChg chg="addSp delSp modSp mod">
        <pc:chgData name="乾　由紀" userId="b1e0c51c-6767-42cd-a600-3c243e4f7fa0" providerId="ADAL" clId="{27D1075E-E651-4F9E-AF9E-56C23AC1D994}" dt="2022-02-26T14:48:41.026" v="8926" actId="13822"/>
        <pc:sldMkLst>
          <pc:docMk/>
          <pc:sldMk cId="3048678298" sldId="310"/>
        </pc:sldMkLst>
        <pc:spChg chg="mod">
          <ac:chgData name="乾　由紀" userId="b1e0c51c-6767-42cd-a600-3c243e4f7fa0" providerId="ADAL" clId="{27D1075E-E651-4F9E-AF9E-56C23AC1D994}" dt="2022-02-26T14:48:16.325" v="8924" actId="208"/>
          <ac:spMkLst>
            <pc:docMk/>
            <pc:sldMk cId="3048678298" sldId="310"/>
            <ac:spMk id="4" creationId="{DFF36EE7-AE57-42F4-ACA9-A328C1F4EA02}"/>
          </ac:spMkLst>
        </pc:spChg>
        <pc:spChg chg="del mod">
          <ac:chgData name="乾　由紀" userId="b1e0c51c-6767-42cd-a600-3c243e4f7fa0" providerId="ADAL" clId="{27D1075E-E651-4F9E-AF9E-56C23AC1D994}" dt="2022-02-26T14:44:59.052" v="8765" actId="478"/>
          <ac:spMkLst>
            <pc:docMk/>
            <pc:sldMk cId="3048678298" sldId="310"/>
            <ac:spMk id="5" creationId="{43229EC4-C976-438D-AB63-C1F19AB5D32F}"/>
          </ac:spMkLst>
        </pc:spChg>
        <pc:spChg chg="add del mod">
          <ac:chgData name="乾　由紀" userId="b1e0c51c-6767-42cd-a600-3c243e4f7fa0" providerId="ADAL" clId="{27D1075E-E651-4F9E-AF9E-56C23AC1D994}" dt="2022-02-26T14:45:47.040" v="8782" actId="478"/>
          <ac:spMkLst>
            <pc:docMk/>
            <pc:sldMk cId="3048678298" sldId="310"/>
            <ac:spMk id="6" creationId="{D2775A95-E2A6-4E44-9A3C-A2F9EFB22A56}"/>
          </ac:spMkLst>
        </pc:spChg>
        <pc:spChg chg="mod">
          <ac:chgData name="乾　由紀" userId="b1e0c51c-6767-42cd-a600-3c243e4f7fa0" providerId="ADAL" clId="{27D1075E-E651-4F9E-AF9E-56C23AC1D994}" dt="2022-02-26T14:48:41.026" v="8926" actId="13822"/>
          <ac:spMkLst>
            <pc:docMk/>
            <pc:sldMk cId="3048678298" sldId="310"/>
            <ac:spMk id="16" creationId="{5336101E-D654-46D8-A983-BF46C5D86583}"/>
          </ac:spMkLst>
        </pc:spChg>
        <pc:graphicFrameChg chg="del">
          <ac:chgData name="乾　由紀" userId="b1e0c51c-6767-42cd-a600-3c243e4f7fa0" providerId="ADAL" clId="{27D1075E-E651-4F9E-AF9E-56C23AC1D994}" dt="2022-02-26T14:44:45.719" v="8762" actId="478"/>
          <ac:graphicFrameMkLst>
            <pc:docMk/>
            <pc:sldMk cId="3048678298" sldId="310"/>
            <ac:graphicFrameMk id="3" creationId="{084C9FF5-2584-456A-9E56-8AEFCC7E35F4}"/>
          </ac:graphicFrameMkLst>
        </pc:graphicFrameChg>
        <pc:picChg chg="del mod">
          <ac:chgData name="乾　由紀" userId="b1e0c51c-6767-42cd-a600-3c243e4f7fa0" providerId="ADAL" clId="{27D1075E-E651-4F9E-AF9E-56C23AC1D994}" dt="2022-02-26T14:45:20.950" v="8769" actId="478"/>
          <ac:picMkLst>
            <pc:docMk/>
            <pc:sldMk cId="3048678298" sldId="310"/>
            <ac:picMk id="27" creationId="{EBEE0E99-191F-4498-9399-4BA8BCD3E66F}"/>
          </ac:picMkLst>
        </pc:picChg>
      </pc:sldChg>
      <pc:sldChg chg="addSp modSp mod">
        <pc:chgData name="乾　由紀" userId="b1e0c51c-6767-42cd-a600-3c243e4f7fa0" providerId="ADAL" clId="{27D1075E-E651-4F9E-AF9E-56C23AC1D994}" dt="2022-07-21T06:29:42.337" v="9534" actId="1076"/>
        <pc:sldMkLst>
          <pc:docMk/>
          <pc:sldMk cId="1240803059" sldId="313"/>
        </pc:sldMkLst>
        <pc:spChg chg="mod">
          <ac:chgData name="乾　由紀" userId="b1e0c51c-6767-42cd-a600-3c243e4f7fa0" providerId="ADAL" clId="{27D1075E-E651-4F9E-AF9E-56C23AC1D994}" dt="2022-07-21T06:15:11.352" v="9034" actId="1076"/>
          <ac:spMkLst>
            <pc:docMk/>
            <pc:sldMk cId="1240803059" sldId="313"/>
            <ac:spMk id="7" creationId="{DE60F2CD-8857-44A5-B340-11DAF0BF979E}"/>
          </ac:spMkLst>
        </pc:spChg>
        <pc:spChg chg="add mod">
          <ac:chgData name="乾　由紀" userId="b1e0c51c-6767-42cd-a600-3c243e4f7fa0" providerId="ADAL" clId="{27D1075E-E651-4F9E-AF9E-56C23AC1D994}" dt="2022-07-21T06:13:32.032" v="9025" actId="14100"/>
          <ac:spMkLst>
            <pc:docMk/>
            <pc:sldMk cId="1240803059" sldId="313"/>
            <ac:spMk id="8" creationId="{F9DA42BB-17FE-BAB8-7C97-802B324816ED}"/>
          </ac:spMkLst>
        </pc:spChg>
        <pc:spChg chg="add mod">
          <ac:chgData name="乾　由紀" userId="b1e0c51c-6767-42cd-a600-3c243e4f7fa0" providerId="ADAL" clId="{27D1075E-E651-4F9E-AF9E-56C23AC1D994}" dt="2022-07-21T06:25:55.054" v="9444" actId="14100"/>
          <ac:spMkLst>
            <pc:docMk/>
            <pc:sldMk cId="1240803059" sldId="313"/>
            <ac:spMk id="9" creationId="{B7442171-D62A-4989-71FB-2D8518275675}"/>
          </ac:spMkLst>
        </pc:spChg>
        <pc:spChg chg="add mod">
          <ac:chgData name="乾　由紀" userId="b1e0c51c-6767-42cd-a600-3c243e4f7fa0" providerId="ADAL" clId="{27D1075E-E651-4F9E-AF9E-56C23AC1D994}" dt="2022-07-21T06:29:42.337" v="9534" actId="1076"/>
          <ac:spMkLst>
            <pc:docMk/>
            <pc:sldMk cId="1240803059" sldId="313"/>
            <ac:spMk id="10" creationId="{11001A3F-EFCF-904F-61F0-5B9BE5FA1E4A}"/>
          </ac:spMkLst>
        </pc:spChg>
        <pc:graphicFrameChg chg="mod ord modGraphic">
          <ac:chgData name="乾　由紀" userId="b1e0c51c-6767-42cd-a600-3c243e4f7fa0" providerId="ADAL" clId="{27D1075E-E651-4F9E-AF9E-56C23AC1D994}" dt="2022-07-21T06:15:07.199" v="9033" actId="1076"/>
          <ac:graphicFrameMkLst>
            <pc:docMk/>
            <pc:sldMk cId="1240803059" sldId="313"/>
            <ac:graphicFrameMk id="6" creationId="{C09D6FBF-47E4-4368-811F-6497EAC8A356}"/>
          </ac:graphicFrameMkLst>
        </pc:graphicFrameChg>
      </pc:sldChg>
      <pc:sldChg chg="addSp modSp mod">
        <pc:chgData name="乾　由紀" userId="b1e0c51c-6767-42cd-a600-3c243e4f7fa0" providerId="ADAL" clId="{27D1075E-E651-4F9E-AF9E-56C23AC1D994}" dt="2022-07-21T06:17:37.772" v="9104" actId="20577"/>
        <pc:sldMkLst>
          <pc:docMk/>
          <pc:sldMk cId="2226185036" sldId="317"/>
        </pc:sldMkLst>
        <pc:spChg chg="mod">
          <ac:chgData name="乾　由紀" userId="b1e0c51c-6767-42cd-a600-3c243e4f7fa0" providerId="ADAL" clId="{27D1075E-E651-4F9E-AF9E-56C23AC1D994}" dt="2022-07-21T06:16:43.257" v="9052" actId="1076"/>
          <ac:spMkLst>
            <pc:docMk/>
            <pc:sldMk cId="2226185036" sldId="317"/>
            <ac:spMk id="25" creationId="{7D6782BF-487F-D19F-5947-D168F18A5AA9}"/>
          </ac:spMkLst>
        </pc:spChg>
        <pc:spChg chg="add mod">
          <ac:chgData name="乾　由紀" userId="b1e0c51c-6767-42cd-a600-3c243e4f7fa0" providerId="ADAL" clId="{27D1075E-E651-4F9E-AF9E-56C23AC1D994}" dt="2022-07-21T06:17:37.772" v="9104" actId="20577"/>
          <ac:spMkLst>
            <pc:docMk/>
            <pc:sldMk cId="2226185036" sldId="317"/>
            <ac:spMk id="27" creationId="{B0B075D3-3F39-1469-E925-444470944D83}"/>
          </ac:spMkLst>
        </pc:spChg>
      </pc:sldChg>
      <pc:sldChg chg="addSp modSp mod">
        <pc:chgData name="乾　由紀" userId="b1e0c51c-6767-42cd-a600-3c243e4f7fa0" providerId="ADAL" clId="{27D1075E-E651-4F9E-AF9E-56C23AC1D994}" dt="2022-07-21T06:41:42.588" v="9843" actId="1076"/>
        <pc:sldMkLst>
          <pc:docMk/>
          <pc:sldMk cId="2297634840" sldId="318"/>
        </pc:sldMkLst>
        <pc:spChg chg="add mod">
          <ac:chgData name="乾　由紀" userId="b1e0c51c-6767-42cd-a600-3c243e4f7fa0" providerId="ADAL" clId="{27D1075E-E651-4F9E-AF9E-56C23AC1D994}" dt="2022-07-21T06:41:42.588" v="9843" actId="1076"/>
          <ac:spMkLst>
            <pc:docMk/>
            <pc:sldMk cId="2297634840" sldId="318"/>
            <ac:spMk id="11" creationId="{EC3B1929-DF17-6887-48FA-4949D348E813}"/>
          </ac:spMkLst>
        </pc:spChg>
        <pc:graphicFrameChg chg="mod">
          <ac:chgData name="乾　由紀" userId="b1e0c51c-6767-42cd-a600-3c243e4f7fa0" providerId="ADAL" clId="{27D1075E-E651-4F9E-AF9E-56C23AC1D994}" dt="2022-07-21T06:41:24.314" v="9841"/>
          <ac:graphicFrameMkLst>
            <pc:docMk/>
            <pc:sldMk cId="2297634840" sldId="318"/>
            <ac:graphicFrameMk id="7" creationId="{257AB5CF-073B-1747-5DC3-3D16829CF82A}"/>
          </ac:graphicFrameMkLst>
        </pc:graphicFrameChg>
      </pc:sldChg>
      <pc:sldChg chg="addSp modSp mod">
        <pc:chgData name="乾　由紀" userId="b1e0c51c-6767-42cd-a600-3c243e4f7fa0" providerId="ADAL" clId="{27D1075E-E651-4F9E-AF9E-56C23AC1D994}" dt="2022-07-21T06:48:10.792" v="10132" actId="1076"/>
        <pc:sldMkLst>
          <pc:docMk/>
          <pc:sldMk cId="685883031" sldId="319"/>
        </pc:sldMkLst>
        <pc:spChg chg="mod">
          <ac:chgData name="乾　由紀" userId="b1e0c51c-6767-42cd-a600-3c243e4f7fa0" providerId="ADAL" clId="{27D1075E-E651-4F9E-AF9E-56C23AC1D994}" dt="2022-07-21T06:48:10.792" v="10132" actId="1076"/>
          <ac:spMkLst>
            <pc:docMk/>
            <pc:sldMk cId="685883031" sldId="319"/>
            <ac:spMk id="2" creationId="{28BAA8DA-C40B-4AB9-9407-30FB70335152}"/>
          </ac:spMkLst>
        </pc:spChg>
        <pc:spChg chg="add mod">
          <ac:chgData name="乾　由紀" userId="b1e0c51c-6767-42cd-a600-3c243e4f7fa0" providerId="ADAL" clId="{27D1075E-E651-4F9E-AF9E-56C23AC1D994}" dt="2022-07-21T06:47:47.638" v="10130" actId="14100"/>
          <ac:spMkLst>
            <pc:docMk/>
            <pc:sldMk cId="685883031" sldId="319"/>
            <ac:spMk id="14" creationId="{5F63B1F7-D04F-7625-0A7C-FE4DE71D51C7}"/>
          </ac:spMkLst>
        </pc:spChg>
      </pc:sldChg>
      <pc:sldChg chg="addSp modSp mod">
        <pc:chgData name="乾　由紀" userId="b1e0c51c-6767-42cd-a600-3c243e4f7fa0" providerId="ADAL" clId="{27D1075E-E651-4F9E-AF9E-56C23AC1D994}" dt="2022-07-21T07:24:01.553" v="12209" actId="20577"/>
        <pc:sldMkLst>
          <pc:docMk/>
          <pc:sldMk cId="3248067193" sldId="320"/>
        </pc:sldMkLst>
        <pc:spChg chg="mod">
          <ac:chgData name="乾　由紀" userId="b1e0c51c-6767-42cd-a600-3c243e4f7fa0" providerId="ADAL" clId="{27D1075E-E651-4F9E-AF9E-56C23AC1D994}" dt="2022-07-21T07:18:28.349" v="12098" actId="20577"/>
          <ac:spMkLst>
            <pc:docMk/>
            <pc:sldMk cId="3248067193" sldId="320"/>
            <ac:spMk id="2" creationId="{9994C8EC-4457-493B-9FE2-58C7600CAE95}"/>
          </ac:spMkLst>
        </pc:spChg>
        <pc:spChg chg="add mod">
          <ac:chgData name="乾　由紀" userId="b1e0c51c-6767-42cd-a600-3c243e4f7fa0" providerId="ADAL" clId="{27D1075E-E651-4F9E-AF9E-56C23AC1D994}" dt="2022-07-21T07:24:01.553" v="12209" actId="20577"/>
          <ac:spMkLst>
            <pc:docMk/>
            <pc:sldMk cId="3248067193" sldId="320"/>
            <ac:spMk id="16" creationId="{C2D1C626-BB98-B6CA-2938-2AC575594290}"/>
          </ac:spMkLst>
        </pc:spChg>
        <pc:spChg chg="add mod">
          <ac:chgData name="乾　由紀" userId="b1e0c51c-6767-42cd-a600-3c243e4f7fa0" providerId="ADAL" clId="{27D1075E-E651-4F9E-AF9E-56C23AC1D994}" dt="2022-07-21T07:17:11.346" v="12045" actId="14100"/>
          <ac:spMkLst>
            <pc:docMk/>
            <pc:sldMk cId="3248067193" sldId="320"/>
            <ac:spMk id="17" creationId="{656BB5FA-81C9-41C5-06BF-7C365AF708E3}"/>
          </ac:spMkLst>
        </pc:spChg>
        <pc:spChg chg="add mod">
          <ac:chgData name="乾　由紀" userId="b1e0c51c-6767-42cd-a600-3c243e4f7fa0" providerId="ADAL" clId="{27D1075E-E651-4F9E-AF9E-56C23AC1D994}" dt="2022-07-21T07:23:54.613" v="12206" actId="404"/>
          <ac:spMkLst>
            <pc:docMk/>
            <pc:sldMk cId="3248067193" sldId="320"/>
            <ac:spMk id="18" creationId="{388A0472-E9F5-F9C9-D27B-54AF610CE07E}"/>
          </ac:spMkLst>
        </pc:spChg>
        <pc:spChg chg="mod">
          <ac:chgData name="乾　由紀" userId="b1e0c51c-6767-42cd-a600-3c243e4f7fa0" providerId="ADAL" clId="{27D1075E-E651-4F9E-AF9E-56C23AC1D994}" dt="2022-07-21T07:23:46.886" v="12205" actId="1076"/>
          <ac:spMkLst>
            <pc:docMk/>
            <pc:sldMk cId="3248067193" sldId="320"/>
            <ac:spMk id="34" creationId="{859D862E-AE8E-482F-9E23-3C096FF03E54}"/>
          </ac:spMkLst>
        </pc:spChg>
        <pc:picChg chg="mod">
          <ac:chgData name="乾　由紀" userId="b1e0c51c-6767-42cd-a600-3c243e4f7fa0" providerId="ADAL" clId="{27D1075E-E651-4F9E-AF9E-56C23AC1D994}" dt="2022-07-21T07:21:39.952" v="12112" actId="1076"/>
          <ac:picMkLst>
            <pc:docMk/>
            <pc:sldMk cId="3248067193" sldId="320"/>
            <ac:picMk id="4" creationId="{5FD36A4B-4213-B8D4-F72B-37C59E11F156}"/>
          </ac:picMkLst>
        </pc:picChg>
      </pc:sldChg>
      <pc:sldChg chg="delSp modSp mod">
        <pc:chgData name="乾　由紀" userId="b1e0c51c-6767-42cd-a600-3c243e4f7fa0" providerId="ADAL" clId="{27D1075E-E651-4F9E-AF9E-56C23AC1D994}" dt="2022-07-21T06:42:01.302" v="9846" actId="478"/>
        <pc:sldMkLst>
          <pc:docMk/>
          <pc:sldMk cId="3106446513" sldId="322"/>
        </pc:sldMkLst>
        <pc:spChg chg="del">
          <ac:chgData name="乾　由紀" userId="b1e0c51c-6767-42cd-a600-3c243e4f7fa0" providerId="ADAL" clId="{27D1075E-E651-4F9E-AF9E-56C23AC1D994}" dt="2022-07-21T06:41:58.093" v="9844" actId="478"/>
          <ac:spMkLst>
            <pc:docMk/>
            <pc:sldMk cId="3106446513" sldId="322"/>
            <ac:spMk id="2" creationId="{40306D34-EFBC-D8AB-7F8F-61B8BBE7F06A}"/>
          </ac:spMkLst>
        </pc:spChg>
        <pc:graphicFrameChg chg="del mod modGraphic">
          <ac:chgData name="乾　由紀" userId="b1e0c51c-6767-42cd-a600-3c243e4f7fa0" providerId="ADAL" clId="{27D1075E-E651-4F9E-AF9E-56C23AC1D994}" dt="2022-07-21T06:42:01.302" v="9846" actId="478"/>
          <ac:graphicFrameMkLst>
            <pc:docMk/>
            <pc:sldMk cId="3106446513" sldId="322"/>
            <ac:graphicFrameMk id="7" creationId="{257AB5CF-073B-1747-5DC3-3D16829CF82A}"/>
          </ac:graphicFrameMkLst>
        </pc:graphicFrameChg>
      </pc:sldChg>
      <pc:sldChg chg="add del">
        <pc:chgData name="乾　由紀" userId="b1e0c51c-6767-42cd-a600-3c243e4f7fa0" providerId="ADAL" clId="{27D1075E-E651-4F9E-AF9E-56C23AC1D994}" dt="2022-07-21T06:25:00.822" v="9362" actId="47"/>
        <pc:sldMkLst>
          <pc:docMk/>
          <pc:sldMk cId="3235477508" sldId="322"/>
        </pc:sldMkLst>
      </pc:sldChg>
      <pc:sldChg chg="add del">
        <pc:chgData name="乾　由紀" userId="b1e0c51c-6767-42cd-a600-3c243e4f7fa0" providerId="ADAL" clId="{27D1075E-E651-4F9E-AF9E-56C23AC1D994}" dt="2022-07-21T06:44:46.832" v="9850"/>
        <pc:sldMkLst>
          <pc:docMk/>
          <pc:sldMk cId="1216802146" sldId="323"/>
        </pc:sldMkLst>
      </pc:sldChg>
      <pc:sldChg chg="add del">
        <pc:chgData name="乾　由紀" userId="b1e0c51c-6767-42cd-a600-3c243e4f7fa0" providerId="ADAL" clId="{27D1075E-E651-4F9E-AF9E-56C23AC1D994}" dt="2022-07-21T06:24:57.987" v="9361" actId="47"/>
        <pc:sldMkLst>
          <pc:docMk/>
          <pc:sldMk cId="3545575915" sldId="323"/>
        </pc:sldMkLst>
      </pc:sldChg>
      <pc:sldChg chg="addSp delSp modSp mod">
        <pc:chgData name="乾　由紀" userId="b1e0c51c-6767-42cd-a600-3c243e4f7fa0" providerId="ADAL" clId="{27D1075E-E651-4F9E-AF9E-56C23AC1D994}" dt="2022-07-21T07:38:31.541" v="12545" actId="20577"/>
        <pc:sldMkLst>
          <pc:docMk/>
          <pc:sldMk cId="3998939412" sldId="323"/>
        </pc:sldMkLst>
        <pc:spChg chg="del mod">
          <ac:chgData name="乾　由紀" userId="b1e0c51c-6767-42cd-a600-3c243e4f7fa0" providerId="ADAL" clId="{27D1075E-E651-4F9E-AF9E-56C23AC1D994}" dt="2022-07-21T07:26:35.381" v="12214" actId="478"/>
          <ac:spMkLst>
            <pc:docMk/>
            <pc:sldMk cId="3998939412" sldId="323"/>
            <ac:spMk id="16" creationId="{C2D1C626-BB98-B6CA-2938-2AC575594290}"/>
          </ac:spMkLst>
        </pc:spChg>
        <pc:spChg chg="mod ord">
          <ac:chgData name="乾　由紀" userId="b1e0c51c-6767-42cd-a600-3c243e4f7fa0" providerId="ADAL" clId="{27D1075E-E651-4F9E-AF9E-56C23AC1D994}" dt="2022-07-21T07:38:31.541" v="12545" actId="20577"/>
          <ac:spMkLst>
            <pc:docMk/>
            <pc:sldMk cId="3998939412" sldId="323"/>
            <ac:spMk id="17" creationId="{656BB5FA-81C9-41C5-06BF-7C365AF708E3}"/>
          </ac:spMkLst>
        </pc:spChg>
        <pc:spChg chg="del">
          <ac:chgData name="乾　由紀" userId="b1e0c51c-6767-42cd-a600-3c243e4f7fa0" providerId="ADAL" clId="{27D1075E-E651-4F9E-AF9E-56C23AC1D994}" dt="2022-07-21T07:26:38.459" v="12215" actId="478"/>
          <ac:spMkLst>
            <pc:docMk/>
            <pc:sldMk cId="3998939412" sldId="323"/>
            <ac:spMk id="18" creationId="{388A0472-E9F5-F9C9-D27B-54AF610CE07E}"/>
          </ac:spMkLst>
        </pc:spChg>
        <pc:spChg chg="add mod">
          <ac:chgData name="乾　由紀" userId="b1e0c51c-6767-42cd-a600-3c243e4f7fa0" providerId="ADAL" clId="{27D1075E-E651-4F9E-AF9E-56C23AC1D994}" dt="2022-07-21T07:37:18.936" v="12428" actId="207"/>
          <ac:spMkLst>
            <pc:docMk/>
            <pc:sldMk cId="3998939412" sldId="323"/>
            <ac:spMk id="21" creationId="{74D87F48-C1F6-89F7-98E2-0219FE70A871}"/>
          </ac:spMkLst>
        </pc:spChg>
        <pc:grpChg chg="ord">
          <ac:chgData name="乾　由紀" userId="b1e0c51c-6767-42cd-a600-3c243e4f7fa0" providerId="ADAL" clId="{27D1075E-E651-4F9E-AF9E-56C23AC1D994}" dt="2022-07-21T07:27:51.914" v="12231" actId="166"/>
          <ac:grpSpMkLst>
            <pc:docMk/>
            <pc:sldMk cId="3998939412" sldId="323"/>
            <ac:grpSpMk id="9" creationId="{E7969C14-1078-4610-9BC5-74119C9B87BE}"/>
          </ac:grpSpMkLst>
        </pc:grpChg>
        <pc:picChg chg="del">
          <ac:chgData name="乾　由紀" userId="b1e0c51c-6767-42cd-a600-3c243e4f7fa0" providerId="ADAL" clId="{27D1075E-E651-4F9E-AF9E-56C23AC1D994}" dt="2022-07-21T07:26:40.389" v="12216" actId="478"/>
          <ac:picMkLst>
            <pc:docMk/>
            <pc:sldMk cId="3998939412" sldId="323"/>
            <ac:picMk id="4" creationId="{5FD36A4B-4213-B8D4-F72B-37C59E11F156}"/>
          </ac:picMkLst>
        </pc:picChg>
        <pc:picChg chg="add mod">
          <ac:chgData name="乾　由紀" userId="b1e0c51c-6767-42cd-a600-3c243e4f7fa0" providerId="ADAL" clId="{27D1075E-E651-4F9E-AF9E-56C23AC1D994}" dt="2022-07-21T07:26:49.590" v="12219" actId="1076"/>
          <ac:picMkLst>
            <pc:docMk/>
            <pc:sldMk cId="3998939412" sldId="323"/>
            <ac:picMk id="5" creationId="{C78796DB-AD20-6957-A036-67FDB07CAAE0}"/>
          </ac:picMkLst>
        </pc:picChg>
        <pc:picChg chg="del">
          <ac:chgData name="乾　由紀" userId="b1e0c51c-6767-42cd-a600-3c243e4f7fa0" providerId="ADAL" clId="{27D1075E-E651-4F9E-AF9E-56C23AC1D994}" dt="2022-07-21T07:26:54.155" v="12220" actId="478"/>
          <ac:picMkLst>
            <pc:docMk/>
            <pc:sldMk cId="3998939412" sldId="323"/>
            <ac:picMk id="6" creationId="{2CFCA79C-995E-DFDA-DEB7-409EEA10E1EA}"/>
          </ac:picMkLst>
        </pc:picChg>
        <pc:picChg chg="mod ord">
          <ac:chgData name="乾　由紀" userId="b1e0c51c-6767-42cd-a600-3c243e4f7fa0" providerId="ADAL" clId="{27D1075E-E651-4F9E-AF9E-56C23AC1D994}" dt="2022-07-21T07:28:08.975" v="12234" actId="166"/>
          <ac:picMkLst>
            <pc:docMk/>
            <pc:sldMk cId="3998939412" sldId="323"/>
            <ac:picMk id="8" creationId="{A5E48FFE-EC33-9B6D-5DB4-585D187A1C77}"/>
          </ac:picMkLst>
        </pc:picChg>
        <pc:picChg chg="add mod">
          <ac:chgData name="乾　由紀" userId="b1e0c51c-6767-42cd-a600-3c243e4f7fa0" providerId="ADAL" clId="{27D1075E-E651-4F9E-AF9E-56C23AC1D994}" dt="2022-07-21T07:28:14.912" v="12235" actId="1076"/>
          <ac:picMkLst>
            <pc:docMk/>
            <pc:sldMk cId="3998939412" sldId="323"/>
            <ac:picMk id="13" creationId="{381278E3-A4D0-C1BC-D20D-10D87C6D0A3E}"/>
          </ac:picMkLst>
        </pc:picChg>
      </pc:sldChg>
      <pc:sldChg chg="addSp delSp modSp mod ord">
        <pc:chgData name="乾　由紀" userId="b1e0c51c-6767-42cd-a600-3c243e4f7fa0" providerId="ADAL" clId="{27D1075E-E651-4F9E-AF9E-56C23AC1D994}" dt="2022-07-21T08:10:07.983" v="15022" actId="20577"/>
        <pc:sldMkLst>
          <pc:docMk/>
          <pc:sldMk cId="2271097915" sldId="324"/>
        </pc:sldMkLst>
        <pc:spChg chg="mod">
          <ac:chgData name="乾　由紀" userId="b1e0c51c-6767-42cd-a600-3c243e4f7fa0" providerId="ADAL" clId="{27D1075E-E651-4F9E-AF9E-56C23AC1D994}" dt="2022-07-21T08:06:28.197" v="14779" actId="20577"/>
          <ac:spMkLst>
            <pc:docMk/>
            <pc:sldMk cId="2271097915" sldId="324"/>
            <ac:spMk id="4" creationId="{7041993D-45B6-410B-B0F9-02A9A815D046}"/>
          </ac:spMkLst>
        </pc:spChg>
        <pc:spChg chg="del">
          <ac:chgData name="乾　由紀" userId="b1e0c51c-6767-42cd-a600-3c243e4f7fa0" providerId="ADAL" clId="{27D1075E-E651-4F9E-AF9E-56C23AC1D994}" dt="2022-07-21T07:53:27.124" v="13613" actId="478"/>
          <ac:spMkLst>
            <pc:docMk/>
            <pc:sldMk cId="2271097915" sldId="324"/>
            <ac:spMk id="13" creationId="{1EC4E661-23D3-CBCF-1B61-05B9A9AA86A6}"/>
          </ac:spMkLst>
        </pc:spChg>
        <pc:spChg chg="add mod">
          <ac:chgData name="乾　由紀" userId="b1e0c51c-6767-42cd-a600-3c243e4f7fa0" providerId="ADAL" clId="{27D1075E-E651-4F9E-AF9E-56C23AC1D994}" dt="2022-07-21T07:58:37.287" v="14081" actId="14100"/>
          <ac:spMkLst>
            <pc:docMk/>
            <pc:sldMk cId="2271097915" sldId="324"/>
            <ac:spMk id="16" creationId="{53A913C6-B47F-1202-B8FE-002F917DA281}"/>
          </ac:spMkLst>
        </pc:spChg>
        <pc:spChg chg="add mod">
          <ac:chgData name="乾　由紀" userId="b1e0c51c-6767-42cd-a600-3c243e4f7fa0" providerId="ADAL" clId="{27D1075E-E651-4F9E-AF9E-56C23AC1D994}" dt="2022-07-21T08:10:07.983" v="15022" actId="20577"/>
          <ac:spMkLst>
            <pc:docMk/>
            <pc:sldMk cId="2271097915" sldId="324"/>
            <ac:spMk id="17" creationId="{090213F8-08E0-496B-324B-D20A587CA800}"/>
          </ac:spMkLst>
        </pc:spChg>
      </pc:sldChg>
    </pc:docChg>
  </pc:docChgLst>
  <pc:docChgLst>
    <pc:chgData name="乾　由紀" userId="b1e0c51c-6767-42cd-a600-3c243e4f7fa0" providerId="ADAL" clId="{3E9AA152-1A4D-4D34-8190-BDAD2578D7CD}"/>
    <pc:docChg chg="undo custSel addSld delSld modSld">
      <pc:chgData name="乾　由紀" userId="b1e0c51c-6767-42cd-a600-3c243e4f7fa0" providerId="ADAL" clId="{3E9AA152-1A4D-4D34-8190-BDAD2578D7CD}" dt="2022-07-25T15:03:38.056" v="497" actId="1076"/>
      <pc:docMkLst>
        <pc:docMk/>
      </pc:docMkLst>
      <pc:sldChg chg="addSp delSp modSp mod">
        <pc:chgData name="乾　由紀" userId="b1e0c51c-6767-42cd-a600-3c243e4f7fa0" providerId="ADAL" clId="{3E9AA152-1A4D-4D34-8190-BDAD2578D7CD}" dt="2022-07-25T14:43:04.172" v="397" actId="167"/>
        <pc:sldMkLst>
          <pc:docMk/>
          <pc:sldMk cId="876529831" sldId="288"/>
        </pc:sldMkLst>
        <pc:spChg chg="add del mod ord">
          <ac:chgData name="乾　由紀" userId="b1e0c51c-6767-42cd-a600-3c243e4f7fa0" providerId="ADAL" clId="{3E9AA152-1A4D-4D34-8190-BDAD2578D7CD}" dt="2022-07-25T14:42:14.423" v="389" actId="478"/>
          <ac:spMkLst>
            <pc:docMk/>
            <pc:sldMk cId="876529831" sldId="288"/>
            <ac:spMk id="17" creationId="{4EB39EFB-6EB2-9F3A-99B8-4ECBEE00F966}"/>
          </ac:spMkLst>
        </pc:spChg>
        <pc:spChg chg="mod">
          <ac:chgData name="乾　由紀" userId="b1e0c51c-6767-42cd-a600-3c243e4f7fa0" providerId="ADAL" clId="{3E9AA152-1A4D-4D34-8190-BDAD2578D7CD}" dt="2022-07-24T14:12:18.298" v="136" actId="1076"/>
          <ac:spMkLst>
            <pc:docMk/>
            <pc:sldMk cId="876529831" sldId="288"/>
            <ac:spMk id="33" creationId="{18CDD97B-6E25-4FB4-B239-493E54AA0830}"/>
          </ac:spMkLst>
        </pc:spChg>
        <pc:spChg chg="mod">
          <ac:chgData name="乾　由紀" userId="b1e0c51c-6767-42cd-a600-3c243e4f7fa0" providerId="ADAL" clId="{3E9AA152-1A4D-4D34-8190-BDAD2578D7CD}" dt="2022-07-24T14:12:21.677" v="137" actId="1076"/>
          <ac:spMkLst>
            <pc:docMk/>
            <pc:sldMk cId="876529831" sldId="288"/>
            <ac:spMk id="34" creationId="{859D862E-AE8E-482F-9E23-3C096FF03E54}"/>
          </ac:spMkLst>
        </pc:spChg>
        <pc:grpChg chg="mod">
          <ac:chgData name="乾　由紀" userId="b1e0c51c-6767-42cd-a600-3c243e4f7fa0" providerId="ADAL" clId="{3E9AA152-1A4D-4D34-8190-BDAD2578D7CD}" dt="2022-07-24T14:12:13.297" v="135" actId="14100"/>
          <ac:grpSpMkLst>
            <pc:docMk/>
            <pc:sldMk cId="876529831" sldId="288"/>
            <ac:grpSpMk id="9" creationId="{E7969C14-1078-4610-9BC5-74119C9B87BE}"/>
          </ac:grpSpMkLst>
        </pc:grpChg>
        <pc:graphicFrameChg chg="mod">
          <ac:chgData name="乾　由紀" userId="b1e0c51c-6767-42cd-a600-3c243e4f7fa0" providerId="ADAL" clId="{3E9AA152-1A4D-4D34-8190-BDAD2578D7CD}" dt="2022-07-24T14:12:23.683" v="138" actId="1076"/>
          <ac:graphicFrameMkLst>
            <pc:docMk/>
            <pc:sldMk cId="876529831" sldId="288"/>
            <ac:graphicFrameMk id="12" creationId="{31160EB9-DA36-48CB-64D8-F3B9147FD912}"/>
          </ac:graphicFrameMkLst>
        </pc:graphicFrameChg>
        <pc:picChg chg="add del mod">
          <ac:chgData name="乾　由紀" userId="b1e0c51c-6767-42cd-a600-3c243e4f7fa0" providerId="ADAL" clId="{3E9AA152-1A4D-4D34-8190-BDAD2578D7CD}" dt="2022-07-25T14:42:38.811" v="392" actId="478"/>
          <ac:picMkLst>
            <pc:docMk/>
            <pc:sldMk cId="876529831" sldId="288"/>
            <ac:picMk id="4" creationId="{43A51790-5AC8-4C3F-646D-A580C5D2EA43}"/>
          </ac:picMkLst>
        </pc:picChg>
        <pc:picChg chg="add mod ord">
          <ac:chgData name="乾　由紀" userId="b1e0c51c-6767-42cd-a600-3c243e4f7fa0" providerId="ADAL" clId="{3E9AA152-1A4D-4D34-8190-BDAD2578D7CD}" dt="2022-07-25T14:43:04.172" v="397" actId="167"/>
          <ac:picMkLst>
            <pc:docMk/>
            <pc:sldMk cId="876529831" sldId="288"/>
            <ac:picMk id="6" creationId="{7AE564D9-0F70-E4E9-1ACD-80F04945819B}"/>
          </ac:picMkLst>
        </pc:picChg>
        <pc:picChg chg="del ord">
          <ac:chgData name="乾　由紀" userId="b1e0c51c-6767-42cd-a600-3c243e4f7fa0" providerId="ADAL" clId="{3E9AA152-1A4D-4D34-8190-BDAD2578D7CD}" dt="2022-07-25T14:42:18.128" v="390" actId="478"/>
          <ac:picMkLst>
            <pc:docMk/>
            <pc:sldMk cId="876529831" sldId="288"/>
            <ac:picMk id="19" creationId="{CDC05176-D567-48D0-96CD-075070921C4B}"/>
          </ac:picMkLst>
        </pc:picChg>
      </pc:sldChg>
      <pc:sldChg chg="addSp delSp modSp mod">
        <pc:chgData name="乾　由紀" userId="b1e0c51c-6767-42cd-a600-3c243e4f7fa0" providerId="ADAL" clId="{3E9AA152-1A4D-4D34-8190-BDAD2578D7CD}" dt="2022-07-25T14:25:16.869" v="306" actId="478"/>
        <pc:sldMkLst>
          <pc:docMk/>
          <pc:sldMk cId="1624334464" sldId="289"/>
        </pc:sldMkLst>
        <pc:spChg chg="mod">
          <ac:chgData name="乾　由紀" userId="b1e0c51c-6767-42cd-a600-3c243e4f7fa0" providerId="ADAL" clId="{3E9AA152-1A4D-4D34-8190-BDAD2578D7CD}" dt="2022-07-25T14:24:21.284" v="303" actId="1076"/>
          <ac:spMkLst>
            <pc:docMk/>
            <pc:sldMk cId="1624334464" sldId="289"/>
            <ac:spMk id="17" creationId="{70F67EDC-649D-6B49-F4B7-78D8D4CED9D5}"/>
          </ac:spMkLst>
        </pc:spChg>
        <pc:spChg chg="mod">
          <ac:chgData name="乾　由紀" userId="b1e0c51c-6767-42cd-a600-3c243e4f7fa0" providerId="ADAL" clId="{3E9AA152-1A4D-4D34-8190-BDAD2578D7CD}" dt="2022-07-25T14:24:08.037" v="301" actId="14100"/>
          <ac:spMkLst>
            <pc:docMk/>
            <pc:sldMk cId="1624334464" sldId="289"/>
            <ac:spMk id="18" creationId="{A6ADBA78-9D4F-0DDB-0CB6-C8B979C6ADC1}"/>
          </ac:spMkLst>
        </pc:spChg>
        <pc:spChg chg="add del mod ord">
          <ac:chgData name="乾　由紀" userId="b1e0c51c-6767-42cd-a600-3c243e4f7fa0" providerId="ADAL" clId="{3E9AA152-1A4D-4D34-8190-BDAD2578D7CD}" dt="2022-07-25T14:25:16.869" v="306" actId="478"/>
          <ac:spMkLst>
            <pc:docMk/>
            <pc:sldMk cId="1624334464" sldId="289"/>
            <ac:spMk id="19" creationId="{284953FE-BDC9-B103-ED7A-009760C13027}"/>
          </ac:spMkLst>
        </pc:spChg>
        <pc:picChg chg="add mod ord">
          <ac:chgData name="乾　由紀" userId="b1e0c51c-6767-42cd-a600-3c243e4f7fa0" providerId="ADAL" clId="{3E9AA152-1A4D-4D34-8190-BDAD2578D7CD}" dt="2022-07-25T14:24:03.370" v="300" actId="1076"/>
          <ac:picMkLst>
            <pc:docMk/>
            <pc:sldMk cId="1624334464" sldId="289"/>
            <ac:picMk id="4" creationId="{6E487BEB-3C13-8E65-8C43-094D2BA2E820}"/>
          </ac:picMkLst>
        </pc:picChg>
        <pc:picChg chg="add del mod ord">
          <ac:chgData name="乾　由紀" userId="b1e0c51c-6767-42cd-a600-3c243e4f7fa0" providerId="ADAL" clId="{3E9AA152-1A4D-4D34-8190-BDAD2578D7CD}" dt="2022-07-25T14:23:04.329" v="289" actId="478"/>
          <ac:picMkLst>
            <pc:docMk/>
            <pc:sldMk cId="1624334464" sldId="289"/>
            <ac:picMk id="16" creationId="{516DEC68-261E-4970-AB59-D7C4B696DE2B}"/>
          </ac:picMkLst>
        </pc:picChg>
      </pc:sldChg>
      <pc:sldChg chg="addSp delSp modSp mod">
        <pc:chgData name="乾　由紀" userId="b1e0c51c-6767-42cd-a600-3c243e4f7fa0" providerId="ADAL" clId="{3E9AA152-1A4D-4D34-8190-BDAD2578D7CD}" dt="2022-07-25T14:25:21.677" v="307" actId="478"/>
        <pc:sldMkLst>
          <pc:docMk/>
          <pc:sldMk cId="2045927500" sldId="290"/>
        </pc:sldMkLst>
        <pc:spChg chg="add del mod ord">
          <ac:chgData name="乾　由紀" userId="b1e0c51c-6767-42cd-a600-3c243e4f7fa0" providerId="ADAL" clId="{3E9AA152-1A4D-4D34-8190-BDAD2578D7CD}" dt="2022-07-25T14:25:21.677" v="307" actId="478"/>
          <ac:spMkLst>
            <pc:docMk/>
            <pc:sldMk cId="2045927500" sldId="290"/>
            <ac:spMk id="17" creationId="{A2A52D99-6EA5-7DED-9345-7A45FCAE8F70}"/>
          </ac:spMkLst>
        </pc:spChg>
        <pc:picChg chg="add mod ord">
          <ac:chgData name="乾　由紀" userId="b1e0c51c-6767-42cd-a600-3c243e4f7fa0" providerId="ADAL" clId="{3E9AA152-1A4D-4D34-8190-BDAD2578D7CD}" dt="2022-07-25T14:22:33.641" v="286" actId="1076"/>
          <ac:picMkLst>
            <pc:docMk/>
            <pc:sldMk cId="2045927500" sldId="290"/>
            <ac:picMk id="4" creationId="{F9C6DB8A-2885-20FF-12F1-1DF4FAC5F2DE}"/>
          </ac:picMkLst>
        </pc:picChg>
        <pc:picChg chg="del mod ord">
          <ac:chgData name="乾　由紀" userId="b1e0c51c-6767-42cd-a600-3c243e4f7fa0" providerId="ADAL" clId="{3E9AA152-1A4D-4D34-8190-BDAD2578D7CD}" dt="2022-07-25T14:21:59.394" v="278" actId="478"/>
          <ac:picMkLst>
            <pc:docMk/>
            <pc:sldMk cId="2045927500" sldId="290"/>
            <ac:picMk id="13" creationId="{AF426115-7D04-488D-BE14-075250BD34F3}"/>
          </ac:picMkLst>
        </pc:picChg>
      </pc:sldChg>
      <pc:sldChg chg="addSp delSp modSp mod">
        <pc:chgData name="乾　由紀" userId="b1e0c51c-6767-42cd-a600-3c243e4f7fa0" providerId="ADAL" clId="{3E9AA152-1A4D-4D34-8190-BDAD2578D7CD}" dt="2022-07-25T14:37:17.099" v="368" actId="1076"/>
        <pc:sldMkLst>
          <pc:docMk/>
          <pc:sldMk cId="2022026475" sldId="294"/>
        </pc:sldMkLst>
        <pc:spChg chg="add del mod">
          <ac:chgData name="乾　由紀" userId="b1e0c51c-6767-42cd-a600-3c243e4f7fa0" providerId="ADAL" clId="{3E9AA152-1A4D-4D34-8190-BDAD2578D7CD}" dt="2022-07-25T14:35:43.120" v="346"/>
          <ac:spMkLst>
            <pc:docMk/>
            <pc:sldMk cId="2022026475" sldId="294"/>
            <ac:spMk id="3" creationId="{19CF2F96-A636-5658-7FD0-104A0592F696}"/>
          </ac:spMkLst>
        </pc:spChg>
        <pc:spChg chg="mod">
          <ac:chgData name="乾　由紀" userId="b1e0c51c-6767-42cd-a600-3c243e4f7fa0" providerId="ADAL" clId="{3E9AA152-1A4D-4D34-8190-BDAD2578D7CD}" dt="2022-07-24T14:02:18.280" v="92" actId="14100"/>
          <ac:spMkLst>
            <pc:docMk/>
            <pc:sldMk cId="2022026475" sldId="294"/>
            <ac:spMk id="4" creationId="{7041993D-45B6-410B-B0F9-02A9A815D046}"/>
          </ac:spMkLst>
        </pc:spChg>
        <pc:spChg chg="mod">
          <ac:chgData name="乾　由紀" userId="b1e0c51c-6767-42cd-a600-3c243e4f7fa0" providerId="ADAL" clId="{3E9AA152-1A4D-4D34-8190-BDAD2578D7CD}" dt="2022-07-25T14:36:24.479" v="355" actId="14100"/>
          <ac:spMkLst>
            <pc:docMk/>
            <pc:sldMk cId="2022026475" sldId="294"/>
            <ac:spMk id="13" creationId="{1EC4E661-23D3-CBCF-1B61-05B9A9AA86A6}"/>
          </ac:spMkLst>
        </pc:spChg>
        <pc:spChg chg="add del mod ord">
          <ac:chgData name="乾　由紀" userId="b1e0c51c-6767-42cd-a600-3c243e4f7fa0" providerId="ADAL" clId="{3E9AA152-1A4D-4D34-8190-BDAD2578D7CD}" dt="2022-07-25T14:35:52.928" v="349" actId="478"/>
          <ac:spMkLst>
            <pc:docMk/>
            <pc:sldMk cId="2022026475" sldId="294"/>
            <ac:spMk id="16" creationId="{B11FBA31-EA54-79B8-A5CC-695D125677A2}"/>
          </ac:spMkLst>
        </pc:spChg>
        <pc:spChg chg="add del mod">
          <ac:chgData name="乾　由紀" userId="b1e0c51c-6767-42cd-a600-3c243e4f7fa0" providerId="ADAL" clId="{3E9AA152-1A4D-4D34-8190-BDAD2578D7CD}" dt="2022-07-25T14:35:50.567" v="348" actId="478"/>
          <ac:spMkLst>
            <pc:docMk/>
            <pc:sldMk cId="2022026475" sldId="294"/>
            <ac:spMk id="17" creationId="{F97182B6-0454-6A54-CAFF-C689C108BFCB}"/>
          </ac:spMkLst>
        </pc:spChg>
        <pc:spChg chg="mod">
          <ac:chgData name="乾　由紀" userId="b1e0c51c-6767-42cd-a600-3c243e4f7fa0" providerId="ADAL" clId="{3E9AA152-1A4D-4D34-8190-BDAD2578D7CD}" dt="2022-07-25T14:37:00.059" v="364" actId="1076"/>
          <ac:spMkLst>
            <pc:docMk/>
            <pc:sldMk cId="2022026475" sldId="294"/>
            <ac:spMk id="33" creationId="{18CDD97B-6E25-4FB4-B239-493E54AA0830}"/>
          </ac:spMkLst>
        </pc:spChg>
        <pc:spChg chg="mod">
          <ac:chgData name="乾　由紀" userId="b1e0c51c-6767-42cd-a600-3c243e4f7fa0" providerId="ADAL" clId="{3E9AA152-1A4D-4D34-8190-BDAD2578D7CD}" dt="2022-07-25T14:36:59.413" v="363" actId="1076"/>
          <ac:spMkLst>
            <pc:docMk/>
            <pc:sldMk cId="2022026475" sldId="294"/>
            <ac:spMk id="34" creationId="{859D862E-AE8E-482F-9E23-3C096FF03E54}"/>
          </ac:spMkLst>
        </pc:spChg>
        <pc:grpChg chg="mod ord">
          <ac:chgData name="乾　由紀" userId="b1e0c51c-6767-42cd-a600-3c243e4f7fa0" providerId="ADAL" clId="{3E9AA152-1A4D-4D34-8190-BDAD2578D7CD}" dt="2022-07-25T14:36:37.758" v="360" actId="1076"/>
          <ac:grpSpMkLst>
            <pc:docMk/>
            <pc:sldMk cId="2022026475" sldId="294"/>
            <ac:grpSpMk id="9" creationId="{E7969C14-1078-4610-9BC5-74119C9B87BE}"/>
          </ac:grpSpMkLst>
        </pc:grpChg>
        <pc:picChg chg="del ord">
          <ac:chgData name="乾　由紀" userId="b1e0c51c-6767-42cd-a600-3c243e4f7fa0" providerId="ADAL" clId="{3E9AA152-1A4D-4D34-8190-BDAD2578D7CD}" dt="2022-07-25T14:35:40.468" v="345" actId="478"/>
          <ac:picMkLst>
            <pc:docMk/>
            <pc:sldMk cId="2022026475" sldId="294"/>
            <ac:picMk id="6" creationId="{CF7BD05F-E766-1772-DBFB-9A4BE762111D}"/>
          </ac:picMkLst>
        </pc:picChg>
        <pc:picChg chg="add del mod ord">
          <ac:chgData name="乾　由紀" userId="b1e0c51c-6767-42cd-a600-3c243e4f7fa0" providerId="ADAL" clId="{3E9AA152-1A4D-4D34-8190-BDAD2578D7CD}" dt="2022-07-25T14:37:17.099" v="368" actId="1076"/>
          <ac:picMkLst>
            <pc:docMk/>
            <pc:sldMk cId="2022026475" sldId="294"/>
            <ac:picMk id="7" creationId="{B4AF62EB-51C3-B822-939A-12106BA5ADAF}"/>
          </ac:picMkLst>
        </pc:picChg>
      </pc:sldChg>
      <pc:sldChg chg="addSp delSp modSp mod">
        <pc:chgData name="乾　由紀" userId="b1e0c51c-6767-42cd-a600-3c243e4f7fa0" providerId="ADAL" clId="{3E9AA152-1A4D-4D34-8190-BDAD2578D7CD}" dt="2022-07-25T14:34:41.974" v="343" actId="14100"/>
        <pc:sldMkLst>
          <pc:docMk/>
          <pc:sldMk cId="1186585321" sldId="296"/>
        </pc:sldMkLst>
        <pc:spChg chg="add del mod">
          <ac:chgData name="乾　由紀" userId="b1e0c51c-6767-42cd-a600-3c243e4f7fa0" providerId="ADAL" clId="{3E9AA152-1A4D-4D34-8190-BDAD2578D7CD}" dt="2022-07-25T14:08:32.561" v="212" actId="478"/>
          <ac:spMkLst>
            <pc:docMk/>
            <pc:sldMk cId="1186585321" sldId="296"/>
            <ac:spMk id="3" creationId="{B126BEEC-1B75-5CEC-5F45-FA33A86466F8}"/>
          </ac:spMkLst>
        </pc:spChg>
        <pc:spChg chg="add del mod">
          <ac:chgData name="乾　由紀" userId="b1e0c51c-6767-42cd-a600-3c243e4f7fa0" providerId="ADAL" clId="{3E9AA152-1A4D-4D34-8190-BDAD2578D7CD}" dt="2022-07-25T14:10:35.362" v="218" actId="478"/>
          <ac:spMkLst>
            <pc:docMk/>
            <pc:sldMk cId="1186585321" sldId="296"/>
            <ac:spMk id="8" creationId="{CC595E96-D3E7-F60B-F4DF-0338E658C7B0}"/>
          </ac:spMkLst>
        </pc:spChg>
        <pc:spChg chg="mod">
          <ac:chgData name="乾　由紀" userId="b1e0c51c-6767-42cd-a600-3c243e4f7fa0" providerId="ADAL" clId="{3E9AA152-1A4D-4D34-8190-BDAD2578D7CD}" dt="2022-07-25T14:34:41.974" v="343" actId="14100"/>
          <ac:spMkLst>
            <pc:docMk/>
            <pc:sldMk cId="1186585321" sldId="296"/>
            <ac:spMk id="29" creationId="{5C2DDD60-EB1C-44D8-84E1-D86EB3558F11}"/>
          </ac:spMkLst>
        </pc:spChg>
        <pc:spChg chg="mod">
          <ac:chgData name="乾　由紀" userId="b1e0c51c-6767-42cd-a600-3c243e4f7fa0" providerId="ADAL" clId="{3E9AA152-1A4D-4D34-8190-BDAD2578D7CD}" dt="2022-07-25T14:10:38.210" v="219" actId="1076"/>
          <ac:spMkLst>
            <pc:docMk/>
            <pc:sldMk cId="1186585321" sldId="296"/>
            <ac:spMk id="87" creationId="{1F4C9CA2-B224-40CD-8DB2-CAE478D23611}"/>
          </ac:spMkLst>
        </pc:spChg>
        <pc:picChg chg="add del mod">
          <ac:chgData name="乾　由紀" userId="b1e0c51c-6767-42cd-a600-3c243e4f7fa0" providerId="ADAL" clId="{3E9AA152-1A4D-4D34-8190-BDAD2578D7CD}" dt="2022-07-25T14:10:31.720" v="216" actId="478"/>
          <ac:picMkLst>
            <pc:docMk/>
            <pc:sldMk cId="1186585321" sldId="296"/>
            <ac:picMk id="20" creationId="{1C604354-B9BD-48BA-9648-C6338A79D4EE}"/>
          </ac:picMkLst>
        </pc:picChg>
      </pc:sldChg>
      <pc:sldChg chg="addSp delSp modSp mod">
        <pc:chgData name="乾　由紀" userId="b1e0c51c-6767-42cd-a600-3c243e4f7fa0" providerId="ADAL" clId="{3E9AA152-1A4D-4D34-8190-BDAD2578D7CD}" dt="2022-07-25T14:25:10.726" v="305" actId="478"/>
        <pc:sldMkLst>
          <pc:docMk/>
          <pc:sldMk cId="3468928105" sldId="298"/>
        </pc:sldMkLst>
        <pc:spChg chg="mod">
          <ac:chgData name="乾　由紀" userId="b1e0c51c-6767-42cd-a600-3c243e4f7fa0" providerId="ADAL" clId="{3E9AA152-1A4D-4D34-8190-BDAD2578D7CD}" dt="2022-07-24T13:10:59.824" v="36" actId="1076"/>
          <ac:spMkLst>
            <pc:docMk/>
            <pc:sldMk cId="3468928105" sldId="298"/>
            <ac:spMk id="15" creationId="{652937FB-CDE3-46B3-8481-AB5DB8C4BABA}"/>
          </ac:spMkLst>
        </pc:spChg>
        <pc:spChg chg="add del mod ord">
          <ac:chgData name="乾　由紀" userId="b1e0c51c-6767-42cd-a600-3c243e4f7fa0" providerId="ADAL" clId="{3E9AA152-1A4D-4D34-8190-BDAD2578D7CD}" dt="2022-07-25T14:25:10.726" v="305" actId="478"/>
          <ac:spMkLst>
            <pc:docMk/>
            <pc:sldMk cId="3468928105" sldId="298"/>
            <ac:spMk id="20" creationId="{5C2DDD60-EB1C-44D8-84E1-D86EB3558F11}"/>
          </ac:spMkLst>
        </pc:spChg>
        <pc:spChg chg="mod">
          <ac:chgData name="乾　由紀" userId="b1e0c51c-6767-42cd-a600-3c243e4f7fa0" providerId="ADAL" clId="{3E9AA152-1A4D-4D34-8190-BDAD2578D7CD}" dt="2022-07-24T13:11:02.665" v="39" actId="20577"/>
          <ac:spMkLst>
            <pc:docMk/>
            <pc:sldMk cId="3468928105" sldId="298"/>
            <ac:spMk id="44" creationId="{11457662-C1A5-4B93-8E30-88025E27C462}"/>
          </ac:spMkLst>
        </pc:spChg>
        <pc:grpChg chg="mod">
          <ac:chgData name="乾　由紀" userId="b1e0c51c-6767-42cd-a600-3c243e4f7fa0" providerId="ADAL" clId="{3E9AA152-1A4D-4D34-8190-BDAD2578D7CD}" dt="2022-07-24T13:56:16.004" v="63" actId="1076"/>
          <ac:grpSpMkLst>
            <pc:docMk/>
            <pc:sldMk cId="3468928105" sldId="298"/>
            <ac:grpSpMk id="11" creationId="{AB025618-C830-4992-9CD3-D9E49BC79E67}"/>
          </ac:grpSpMkLst>
        </pc:grpChg>
        <pc:picChg chg="add del mod ord">
          <ac:chgData name="乾　由紀" userId="b1e0c51c-6767-42cd-a600-3c243e4f7fa0" providerId="ADAL" clId="{3E9AA152-1A4D-4D34-8190-BDAD2578D7CD}" dt="2022-07-25T14:18:49.325" v="268" actId="478"/>
          <ac:picMkLst>
            <pc:docMk/>
            <pc:sldMk cId="3468928105" sldId="298"/>
            <ac:picMk id="5" creationId="{77D53130-2A1E-4EE2-B766-7F3081A030F6}"/>
          </ac:picMkLst>
        </pc:picChg>
        <pc:picChg chg="add del mod">
          <ac:chgData name="乾　由紀" userId="b1e0c51c-6767-42cd-a600-3c243e4f7fa0" providerId="ADAL" clId="{3E9AA152-1A4D-4D34-8190-BDAD2578D7CD}" dt="2022-07-25T14:18:42.153" v="266" actId="478"/>
          <ac:picMkLst>
            <pc:docMk/>
            <pc:sldMk cId="3468928105" sldId="298"/>
            <ac:picMk id="6" creationId="{C1B164BC-DD89-A0C9-42A9-25CE3F86E2BE}"/>
          </ac:picMkLst>
        </pc:picChg>
        <pc:picChg chg="add mod ord">
          <ac:chgData name="乾　由紀" userId="b1e0c51c-6767-42cd-a600-3c243e4f7fa0" providerId="ADAL" clId="{3E9AA152-1A4D-4D34-8190-BDAD2578D7CD}" dt="2022-07-25T14:19:32.363" v="274" actId="167"/>
          <ac:picMkLst>
            <pc:docMk/>
            <pc:sldMk cId="3468928105" sldId="298"/>
            <ac:picMk id="8" creationId="{2A1CD184-2EC9-9DA5-E8AF-1F84A465D6E8}"/>
          </ac:picMkLst>
        </pc:picChg>
        <pc:picChg chg="add del mod ord">
          <ac:chgData name="乾　由紀" userId="b1e0c51c-6767-42cd-a600-3c243e4f7fa0" providerId="ADAL" clId="{3E9AA152-1A4D-4D34-8190-BDAD2578D7CD}" dt="2022-07-25T14:18:46.766" v="267" actId="478"/>
          <ac:picMkLst>
            <pc:docMk/>
            <pc:sldMk cId="3468928105" sldId="298"/>
            <ac:picMk id="16" creationId="{1C6AADFC-C2A3-4FC2-94F9-0B1C4105865B}"/>
          </ac:picMkLst>
        </pc:picChg>
      </pc:sldChg>
      <pc:sldChg chg="addSp modSp del mod">
        <pc:chgData name="乾　由紀" userId="b1e0c51c-6767-42cd-a600-3c243e4f7fa0" providerId="ADAL" clId="{3E9AA152-1A4D-4D34-8190-BDAD2578D7CD}" dt="2022-07-24T13:06:48.177" v="9" actId="47"/>
        <pc:sldMkLst>
          <pc:docMk/>
          <pc:sldMk cId="658337907" sldId="299"/>
        </pc:sldMkLst>
        <pc:spChg chg="mod ord">
          <ac:chgData name="乾　由紀" userId="b1e0c51c-6767-42cd-a600-3c243e4f7fa0" providerId="ADAL" clId="{3E9AA152-1A4D-4D34-8190-BDAD2578D7CD}" dt="2022-07-24T13:06:39.087" v="8" actId="14100"/>
          <ac:spMkLst>
            <pc:docMk/>
            <pc:sldMk cId="658337907" sldId="299"/>
            <ac:spMk id="4" creationId="{DFF36EE7-AE57-42F4-ACA9-A328C1F4EA02}"/>
          </ac:spMkLst>
        </pc:spChg>
        <pc:spChg chg="add mod">
          <ac:chgData name="乾　由紀" userId="b1e0c51c-6767-42cd-a600-3c243e4f7fa0" providerId="ADAL" clId="{3E9AA152-1A4D-4D34-8190-BDAD2578D7CD}" dt="2022-07-24T13:06:31.332" v="7" actId="1076"/>
          <ac:spMkLst>
            <pc:docMk/>
            <pc:sldMk cId="658337907" sldId="299"/>
            <ac:spMk id="12" creationId="{AC6EB53C-A652-69A4-0F62-B13EDBF8932F}"/>
          </ac:spMkLst>
        </pc:spChg>
        <pc:spChg chg="mod ord">
          <ac:chgData name="乾　由紀" userId="b1e0c51c-6767-42cd-a600-3c243e4f7fa0" providerId="ADAL" clId="{3E9AA152-1A4D-4D34-8190-BDAD2578D7CD}" dt="2022-07-24T13:06:21.083" v="6" actId="166"/>
          <ac:spMkLst>
            <pc:docMk/>
            <pc:sldMk cId="658337907" sldId="299"/>
            <ac:spMk id="23" creationId="{B88939B0-5B9A-4423-AFD1-CF6B22268795}"/>
          </ac:spMkLst>
        </pc:spChg>
      </pc:sldChg>
      <pc:sldChg chg="addSp delSp modSp mod">
        <pc:chgData name="乾　由紀" userId="b1e0c51c-6767-42cd-a600-3c243e4f7fa0" providerId="ADAL" clId="{3E9AA152-1A4D-4D34-8190-BDAD2578D7CD}" dt="2022-07-25T14:44:22.614" v="404" actId="14100"/>
        <pc:sldMkLst>
          <pc:docMk/>
          <pc:sldMk cId="272781368" sldId="301"/>
        </pc:sldMkLst>
        <pc:spChg chg="add del mod">
          <ac:chgData name="乾　由紀" userId="b1e0c51c-6767-42cd-a600-3c243e4f7fa0" providerId="ADAL" clId="{3E9AA152-1A4D-4D34-8190-BDAD2578D7CD}" dt="2022-07-25T14:43:38.821" v="401"/>
          <ac:spMkLst>
            <pc:docMk/>
            <pc:sldMk cId="272781368" sldId="301"/>
            <ac:spMk id="3" creationId="{405ED119-B90B-8B37-0919-7C1C506B4C29}"/>
          </ac:spMkLst>
        </pc:spChg>
        <pc:spChg chg="mod">
          <ac:chgData name="乾　由紀" userId="b1e0c51c-6767-42cd-a600-3c243e4f7fa0" providerId="ADAL" clId="{3E9AA152-1A4D-4D34-8190-BDAD2578D7CD}" dt="2022-07-25T14:44:22.614" v="404" actId="14100"/>
          <ac:spMkLst>
            <pc:docMk/>
            <pc:sldMk cId="272781368" sldId="301"/>
            <ac:spMk id="13" creationId="{AE02691C-8EB0-C4E2-AE78-0565B0FE9FA2}"/>
          </ac:spMkLst>
        </pc:spChg>
        <pc:spChg chg="add del mod ord">
          <ac:chgData name="乾　由紀" userId="b1e0c51c-6767-42cd-a600-3c243e4f7fa0" providerId="ADAL" clId="{3E9AA152-1A4D-4D34-8190-BDAD2578D7CD}" dt="2022-07-25T14:43:25.934" v="398" actId="478"/>
          <ac:spMkLst>
            <pc:docMk/>
            <pc:sldMk cId="272781368" sldId="301"/>
            <ac:spMk id="16" creationId="{AAE94037-8230-AE4F-4252-1960EAF29770}"/>
          </ac:spMkLst>
        </pc:spChg>
        <pc:spChg chg="mod">
          <ac:chgData name="乾　由紀" userId="b1e0c51c-6767-42cd-a600-3c243e4f7fa0" providerId="ADAL" clId="{3E9AA152-1A4D-4D34-8190-BDAD2578D7CD}" dt="2022-07-24T14:17:58.591" v="171" actId="1076"/>
          <ac:spMkLst>
            <pc:docMk/>
            <pc:sldMk cId="272781368" sldId="301"/>
            <ac:spMk id="33" creationId="{18CDD97B-6E25-4FB4-B239-493E54AA0830}"/>
          </ac:spMkLst>
        </pc:spChg>
        <pc:spChg chg="mod">
          <ac:chgData name="乾　由紀" userId="b1e0c51c-6767-42cd-a600-3c243e4f7fa0" providerId="ADAL" clId="{3E9AA152-1A4D-4D34-8190-BDAD2578D7CD}" dt="2022-07-24T14:17:05.206" v="169" actId="1076"/>
          <ac:spMkLst>
            <pc:docMk/>
            <pc:sldMk cId="272781368" sldId="301"/>
            <ac:spMk id="34" creationId="{859D862E-AE8E-482F-9E23-3C096FF03E54}"/>
          </ac:spMkLst>
        </pc:spChg>
        <pc:grpChg chg="mod">
          <ac:chgData name="乾　由紀" userId="b1e0c51c-6767-42cd-a600-3c243e4f7fa0" providerId="ADAL" clId="{3E9AA152-1A4D-4D34-8190-BDAD2578D7CD}" dt="2022-07-24T14:17:20.976" v="170" actId="1076"/>
          <ac:grpSpMkLst>
            <pc:docMk/>
            <pc:sldMk cId="272781368" sldId="301"/>
            <ac:grpSpMk id="9" creationId="{E7969C14-1078-4610-9BC5-74119C9B87BE}"/>
          </ac:grpSpMkLst>
        </pc:grpChg>
        <pc:picChg chg="del mod ord">
          <ac:chgData name="乾　由紀" userId="b1e0c51c-6767-42cd-a600-3c243e4f7fa0" providerId="ADAL" clId="{3E9AA152-1A4D-4D34-8190-BDAD2578D7CD}" dt="2022-07-25T14:43:31.039" v="400" actId="478"/>
          <ac:picMkLst>
            <pc:docMk/>
            <pc:sldMk cId="272781368" sldId="301"/>
            <ac:picMk id="4" creationId="{084FD6C4-1BA0-45E0-ACBF-B2F38BE7545C}"/>
          </ac:picMkLst>
        </pc:picChg>
        <pc:picChg chg="del mod ord">
          <ac:chgData name="乾　由紀" userId="b1e0c51c-6767-42cd-a600-3c243e4f7fa0" providerId="ADAL" clId="{3E9AA152-1A4D-4D34-8190-BDAD2578D7CD}" dt="2022-07-25T14:43:28.828" v="399" actId="478"/>
          <ac:picMkLst>
            <pc:docMk/>
            <pc:sldMk cId="272781368" sldId="301"/>
            <ac:picMk id="6" creationId="{33AAA41B-A03E-4A7B-9017-DF7187C10B50}"/>
          </ac:picMkLst>
        </pc:picChg>
        <pc:picChg chg="add mod ord">
          <ac:chgData name="乾　由紀" userId="b1e0c51c-6767-42cd-a600-3c243e4f7fa0" providerId="ADAL" clId="{3E9AA152-1A4D-4D34-8190-BDAD2578D7CD}" dt="2022-07-25T14:44:00.043" v="402" actId="167"/>
          <ac:picMkLst>
            <pc:docMk/>
            <pc:sldMk cId="272781368" sldId="301"/>
            <ac:picMk id="7" creationId="{45F80EF2-832C-23C6-0B7C-E1DD7CA3B019}"/>
          </ac:picMkLst>
        </pc:picChg>
      </pc:sldChg>
      <pc:sldChg chg="addSp delSp modSp mod">
        <pc:chgData name="乾　由紀" userId="b1e0c51c-6767-42cd-a600-3c243e4f7fa0" providerId="ADAL" clId="{3E9AA152-1A4D-4D34-8190-BDAD2578D7CD}" dt="2022-07-25T14:47:42.844" v="440" actId="14100"/>
        <pc:sldMkLst>
          <pc:docMk/>
          <pc:sldMk cId="2584271283" sldId="302"/>
        </pc:sldMkLst>
        <pc:spChg chg="add del mod">
          <ac:chgData name="乾　由紀" userId="b1e0c51c-6767-42cd-a600-3c243e4f7fa0" providerId="ADAL" clId="{3E9AA152-1A4D-4D34-8190-BDAD2578D7CD}" dt="2022-07-25T14:47:15.120" v="437" actId="478"/>
          <ac:spMkLst>
            <pc:docMk/>
            <pc:sldMk cId="2584271283" sldId="302"/>
            <ac:spMk id="4" creationId="{0F1857EC-D034-B0B4-0016-BB11366DACA3}"/>
          </ac:spMkLst>
        </pc:spChg>
        <pc:grpChg chg="mod">
          <ac:chgData name="乾　由紀" userId="b1e0c51c-6767-42cd-a600-3c243e4f7fa0" providerId="ADAL" clId="{3E9AA152-1A4D-4D34-8190-BDAD2578D7CD}" dt="2022-07-25T14:47:42.844" v="440" actId="14100"/>
          <ac:grpSpMkLst>
            <pc:docMk/>
            <pc:sldMk cId="2584271283" sldId="302"/>
            <ac:grpSpMk id="3" creationId="{B96D2D9B-E0B9-499F-9404-108DB59E4502}"/>
          </ac:grpSpMkLst>
        </pc:grpChg>
        <pc:picChg chg="del">
          <ac:chgData name="乾　由紀" userId="b1e0c51c-6767-42cd-a600-3c243e4f7fa0" providerId="ADAL" clId="{3E9AA152-1A4D-4D34-8190-BDAD2578D7CD}" dt="2022-07-25T14:46:56.797" v="434" actId="478"/>
          <ac:picMkLst>
            <pc:docMk/>
            <pc:sldMk cId="2584271283" sldId="302"/>
            <ac:picMk id="11" creationId="{AD87C3C4-8CB2-4139-BEB1-380D6740AF32}"/>
          </ac:picMkLst>
        </pc:picChg>
      </pc:sldChg>
      <pc:sldChg chg="modSp mod">
        <pc:chgData name="乾　由紀" userId="b1e0c51c-6767-42cd-a600-3c243e4f7fa0" providerId="ADAL" clId="{3E9AA152-1A4D-4D34-8190-BDAD2578D7CD}" dt="2022-07-24T13:09:35.856" v="24" actId="20577"/>
        <pc:sldMkLst>
          <pc:docMk/>
          <pc:sldMk cId="738809704" sldId="304"/>
        </pc:sldMkLst>
        <pc:spChg chg="mod">
          <ac:chgData name="乾　由紀" userId="b1e0c51c-6767-42cd-a600-3c243e4f7fa0" providerId="ADAL" clId="{3E9AA152-1A4D-4D34-8190-BDAD2578D7CD}" dt="2022-07-24T13:09:35.856" v="24" actId="20577"/>
          <ac:spMkLst>
            <pc:docMk/>
            <pc:sldMk cId="738809704" sldId="304"/>
            <ac:spMk id="5" creationId="{983EF549-E1C6-C240-514F-A0743491BDB6}"/>
          </ac:spMkLst>
        </pc:spChg>
      </pc:sldChg>
      <pc:sldChg chg="addSp delSp modSp mod">
        <pc:chgData name="乾　由紀" userId="b1e0c51c-6767-42cd-a600-3c243e4f7fa0" providerId="ADAL" clId="{3E9AA152-1A4D-4D34-8190-BDAD2578D7CD}" dt="2022-07-25T15:03:38.056" v="497" actId="1076"/>
        <pc:sldMkLst>
          <pc:docMk/>
          <pc:sldMk cId="4225486213" sldId="307"/>
        </pc:sldMkLst>
        <pc:spChg chg="add del mod ord">
          <ac:chgData name="乾　由紀" userId="b1e0c51c-6767-42cd-a600-3c243e4f7fa0" providerId="ADAL" clId="{3E9AA152-1A4D-4D34-8190-BDAD2578D7CD}" dt="2022-07-25T15:03:21.559" v="494" actId="478"/>
          <ac:spMkLst>
            <pc:docMk/>
            <pc:sldMk cId="4225486213" sldId="307"/>
            <ac:spMk id="19" creationId="{5C2DDD60-EB1C-44D8-84E1-D86EB3558F11}"/>
          </ac:spMkLst>
        </pc:spChg>
        <pc:grpChg chg="mod">
          <ac:chgData name="乾　由紀" userId="b1e0c51c-6767-42cd-a600-3c243e4f7fa0" providerId="ADAL" clId="{3E9AA152-1A4D-4D34-8190-BDAD2578D7CD}" dt="2022-07-24T13:10:08.303" v="30" actId="14100"/>
          <ac:grpSpMkLst>
            <pc:docMk/>
            <pc:sldMk cId="4225486213" sldId="307"/>
            <ac:grpSpMk id="11" creationId="{AB025618-C830-4992-9CD3-D9E49BC79E67}"/>
          </ac:grpSpMkLst>
        </pc:grpChg>
        <pc:picChg chg="add mod">
          <ac:chgData name="乾　由紀" userId="b1e0c51c-6767-42cd-a600-3c243e4f7fa0" providerId="ADAL" clId="{3E9AA152-1A4D-4D34-8190-BDAD2578D7CD}" dt="2022-07-25T15:03:38.056" v="497" actId="1076"/>
          <ac:picMkLst>
            <pc:docMk/>
            <pc:sldMk cId="4225486213" sldId="307"/>
            <ac:picMk id="3" creationId="{F1DCD9BA-5C3C-612A-DF69-E98C8FD89B42}"/>
          </ac:picMkLst>
        </pc:picChg>
        <pc:picChg chg="del mod ord">
          <ac:chgData name="乾　由紀" userId="b1e0c51c-6767-42cd-a600-3c243e4f7fa0" providerId="ADAL" clId="{3E9AA152-1A4D-4D34-8190-BDAD2578D7CD}" dt="2022-07-25T14:12:29.713" v="238" actId="478"/>
          <ac:picMkLst>
            <pc:docMk/>
            <pc:sldMk cId="4225486213" sldId="307"/>
            <ac:picMk id="16" creationId="{2D19A84A-1BAB-44D9-9AA6-6F31A14C28BA}"/>
          </ac:picMkLst>
        </pc:picChg>
      </pc:sldChg>
      <pc:sldChg chg="addSp delSp modSp mod">
        <pc:chgData name="乾　由紀" userId="b1e0c51c-6767-42cd-a600-3c243e4f7fa0" providerId="ADAL" clId="{3E9AA152-1A4D-4D34-8190-BDAD2578D7CD}" dt="2022-07-25T14:48:45.525" v="450" actId="14100"/>
        <pc:sldMkLst>
          <pc:docMk/>
          <pc:sldMk cId="3399852079" sldId="309"/>
        </pc:sldMkLst>
        <pc:spChg chg="add del mod">
          <ac:chgData name="乾　由紀" userId="b1e0c51c-6767-42cd-a600-3c243e4f7fa0" providerId="ADAL" clId="{3E9AA152-1A4D-4D34-8190-BDAD2578D7CD}" dt="2022-07-25T14:44:44.242" v="408"/>
          <ac:spMkLst>
            <pc:docMk/>
            <pc:sldMk cId="3399852079" sldId="309"/>
            <ac:spMk id="3" creationId="{A7810E90-8D5C-94B8-19F9-B77B49E2F4AB}"/>
          </ac:spMkLst>
        </pc:spChg>
        <pc:spChg chg="mod">
          <ac:chgData name="乾　由紀" userId="b1e0c51c-6767-42cd-a600-3c243e4f7fa0" providerId="ADAL" clId="{3E9AA152-1A4D-4D34-8190-BDAD2578D7CD}" dt="2022-07-25T14:46:29.883" v="430" actId="1076"/>
          <ac:spMkLst>
            <pc:docMk/>
            <pc:sldMk cId="3399852079" sldId="309"/>
            <ac:spMk id="17" creationId="{355ACCEF-D1B9-4443-9B23-739A28F591E6}"/>
          </ac:spMkLst>
        </pc:spChg>
        <pc:spChg chg="add del mod ord">
          <ac:chgData name="乾　由紀" userId="b1e0c51c-6767-42cd-a600-3c243e4f7fa0" providerId="ADAL" clId="{3E9AA152-1A4D-4D34-8190-BDAD2578D7CD}" dt="2022-07-25T14:44:27.865" v="405" actId="478"/>
          <ac:spMkLst>
            <pc:docMk/>
            <pc:sldMk cId="3399852079" sldId="309"/>
            <ac:spMk id="18" creationId="{3DE05E35-E676-B7E4-74AE-F8BE72205F4A}"/>
          </ac:spMkLst>
        </pc:spChg>
        <pc:spChg chg="mod">
          <ac:chgData name="乾　由紀" userId="b1e0c51c-6767-42cd-a600-3c243e4f7fa0" providerId="ADAL" clId="{3E9AA152-1A4D-4D34-8190-BDAD2578D7CD}" dt="2022-07-24T14:20:22.262" v="187" actId="1076"/>
          <ac:spMkLst>
            <pc:docMk/>
            <pc:sldMk cId="3399852079" sldId="309"/>
            <ac:spMk id="33" creationId="{18CDD97B-6E25-4FB4-B239-493E54AA0830}"/>
          </ac:spMkLst>
        </pc:spChg>
        <pc:spChg chg="mod">
          <ac:chgData name="乾　由紀" userId="b1e0c51c-6767-42cd-a600-3c243e4f7fa0" providerId="ADAL" clId="{3E9AA152-1A4D-4D34-8190-BDAD2578D7CD}" dt="2022-07-24T14:20:18.681" v="186" actId="1076"/>
          <ac:spMkLst>
            <pc:docMk/>
            <pc:sldMk cId="3399852079" sldId="309"/>
            <ac:spMk id="34" creationId="{859D862E-AE8E-482F-9E23-3C096FF03E54}"/>
          </ac:spMkLst>
        </pc:spChg>
        <pc:grpChg chg="mod">
          <ac:chgData name="乾　由紀" userId="b1e0c51c-6767-42cd-a600-3c243e4f7fa0" providerId="ADAL" clId="{3E9AA152-1A4D-4D34-8190-BDAD2578D7CD}" dt="2022-07-24T14:20:01.670" v="184" actId="1076"/>
          <ac:grpSpMkLst>
            <pc:docMk/>
            <pc:sldMk cId="3399852079" sldId="309"/>
            <ac:grpSpMk id="9" creationId="{E7969C14-1078-4610-9BC5-74119C9B87BE}"/>
          </ac:grpSpMkLst>
        </pc:grpChg>
        <pc:picChg chg="add mod">
          <ac:chgData name="乾　由紀" userId="b1e0c51c-6767-42cd-a600-3c243e4f7fa0" providerId="ADAL" clId="{3E9AA152-1A4D-4D34-8190-BDAD2578D7CD}" dt="2022-07-25T14:46:26.204" v="429" actId="1076"/>
          <ac:picMkLst>
            <pc:docMk/>
            <pc:sldMk cId="3399852079" sldId="309"/>
            <ac:picMk id="5" creationId="{3F957EDA-0601-0F85-0E08-6A5A3213E134}"/>
          </ac:picMkLst>
        </pc:picChg>
        <pc:picChg chg="add mod">
          <ac:chgData name="乾　由紀" userId="b1e0c51c-6767-42cd-a600-3c243e4f7fa0" providerId="ADAL" clId="{3E9AA152-1A4D-4D34-8190-BDAD2578D7CD}" dt="2022-07-25T14:46:36.068" v="432" actId="1076"/>
          <ac:picMkLst>
            <pc:docMk/>
            <pc:sldMk cId="3399852079" sldId="309"/>
            <ac:picMk id="7" creationId="{3B26CC1E-653A-04A7-F6A5-48DFE0BE0075}"/>
          </ac:picMkLst>
        </pc:picChg>
        <pc:picChg chg="del mod ord">
          <ac:chgData name="乾　由紀" userId="b1e0c51c-6767-42cd-a600-3c243e4f7fa0" providerId="ADAL" clId="{3E9AA152-1A4D-4D34-8190-BDAD2578D7CD}" dt="2022-07-25T14:44:30.411" v="406" actId="478"/>
          <ac:picMkLst>
            <pc:docMk/>
            <pc:sldMk cId="3399852079" sldId="309"/>
            <ac:picMk id="13" creationId="{648D5206-6621-4FCC-B57F-F058A493C2BC}"/>
          </ac:picMkLst>
        </pc:picChg>
        <pc:picChg chg="del ord">
          <ac:chgData name="乾　由紀" userId="b1e0c51c-6767-42cd-a600-3c243e4f7fa0" providerId="ADAL" clId="{3E9AA152-1A4D-4D34-8190-BDAD2578D7CD}" dt="2022-07-25T14:44:32.772" v="407" actId="478"/>
          <ac:picMkLst>
            <pc:docMk/>
            <pc:sldMk cId="3399852079" sldId="309"/>
            <ac:picMk id="16" creationId="{CF7CAC70-20E5-4833-82EA-5B2073EB3778}"/>
          </ac:picMkLst>
        </pc:picChg>
        <pc:picChg chg="add del mod">
          <ac:chgData name="乾　由紀" userId="b1e0c51c-6767-42cd-a600-3c243e4f7fa0" providerId="ADAL" clId="{3E9AA152-1A4D-4D34-8190-BDAD2578D7CD}" dt="2022-07-25T14:45:08.903" v="411" actId="478"/>
          <ac:picMkLst>
            <pc:docMk/>
            <pc:sldMk cId="3399852079" sldId="309"/>
            <ac:picMk id="19" creationId="{710496D5-1603-9A06-114C-620925B70881}"/>
          </ac:picMkLst>
        </pc:picChg>
        <pc:picChg chg="add mod">
          <ac:chgData name="乾　由紀" userId="b1e0c51c-6767-42cd-a600-3c243e4f7fa0" providerId="ADAL" clId="{3E9AA152-1A4D-4D34-8190-BDAD2578D7CD}" dt="2022-07-25T14:48:45.525" v="450" actId="14100"/>
          <ac:picMkLst>
            <pc:docMk/>
            <pc:sldMk cId="3399852079" sldId="309"/>
            <ac:picMk id="21" creationId="{A34A9C20-49DB-9262-1E1B-84F70B47BBDC}"/>
          </ac:picMkLst>
        </pc:picChg>
      </pc:sldChg>
      <pc:sldChg chg="addSp delSp modSp mod">
        <pc:chgData name="乾　由紀" userId="b1e0c51c-6767-42cd-a600-3c243e4f7fa0" providerId="ADAL" clId="{3E9AA152-1A4D-4D34-8190-BDAD2578D7CD}" dt="2022-07-25T14:48:32.872" v="449" actId="1076"/>
        <pc:sldMkLst>
          <pc:docMk/>
          <pc:sldMk cId="899498401" sldId="311"/>
        </pc:sldMkLst>
        <pc:spChg chg="add del mod">
          <ac:chgData name="乾　由紀" userId="b1e0c51c-6767-42cd-a600-3c243e4f7fa0" providerId="ADAL" clId="{3E9AA152-1A4D-4D34-8190-BDAD2578D7CD}" dt="2022-07-25T14:48:04.956" v="444" actId="478"/>
          <ac:spMkLst>
            <pc:docMk/>
            <pc:sldMk cId="899498401" sldId="311"/>
            <ac:spMk id="3" creationId="{E5C7E471-7926-A932-3DD7-09A7FC0D0B60}"/>
          </ac:spMkLst>
        </pc:spChg>
        <pc:spChg chg="mod">
          <ac:chgData name="乾　由紀" userId="b1e0c51c-6767-42cd-a600-3c243e4f7fa0" providerId="ADAL" clId="{3E9AA152-1A4D-4D34-8190-BDAD2578D7CD}" dt="2022-07-24T14:21:10.768" v="196" actId="20577"/>
          <ac:spMkLst>
            <pc:docMk/>
            <pc:sldMk cId="899498401" sldId="311"/>
            <ac:spMk id="19" creationId="{DB02A950-05E3-4691-9BC9-47B314EEA715}"/>
          </ac:spMkLst>
        </pc:spChg>
        <pc:spChg chg="mod">
          <ac:chgData name="乾　由紀" userId="b1e0c51c-6767-42cd-a600-3c243e4f7fa0" providerId="ADAL" clId="{3E9AA152-1A4D-4D34-8190-BDAD2578D7CD}" dt="2022-07-25T14:48:28.076" v="448" actId="1076"/>
          <ac:spMkLst>
            <pc:docMk/>
            <pc:sldMk cId="899498401" sldId="311"/>
            <ac:spMk id="29" creationId="{5C2DDD60-EB1C-44D8-84E1-D86EB3558F11}"/>
          </ac:spMkLst>
        </pc:spChg>
        <pc:spChg chg="mod">
          <ac:chgData name="乾　由紀" userId="b1e0c51c-6767-42cd-a600-3c243e4f7fa0" providerId="ADAL" clId="{3E9AA152-1A4D-4D34-8190-BDAD2578D7CD}" dt="2022-07-25T14:48:32.872" v="449" actId="1076"/>
          <ac:spMkLst>
            <pc:docMk/>
            <pc:sldMk cId="899498401" sldId="311"/>
            <ac:spMk id="87" creationId="{1F4C9CA2-B224-40CD-8DB2-CAE478D23611}"/>
          </ac:spMkLst>
        </pc:spChg>
        <pc:grpChg chg="mod">
          <ac:chgData name="乾　由紀" userId="b1e0c51c-6767-42cd-a600-3c243e4f7fa0" providerId="ADAL" clId="{3E9AA152-1A4D-4D34-8190-BDAD2578D7CD}" dt="2022-07-24T14:21:03.050" v="191" actId="1076"/>
          <ac:grpSpMkLst>
            <pc:docMk/>
            <pc:sldMk cId="899498401" sldId="311"/>
            <ac:grpSpMk id="5" creationId="{1A141F7B-AE96-45F9-BC57-F7C86174910A}"/>
          </ac:grpSpMkLst>
        </pc:grpChg>
        <pc:grpChg chg="mod">
          <ac:chgData name="乾　由紀" userId="b1e0c51c-6767-42cd-a600-3c243e4f7fa0" providerId="ADAL" clId="{3E9AA152-1A4D-4D34-8190-BDAD2578D7CD}" dt="2022-07-24T14:21:44.851" v="201" actId="14100"/>
          <ac:grpSpMkLst>
            <pc:docMk/>
            <pc:sldMk cId="899498401" sldId="311"/>
            <ac:grpSpMk id="7" creationId="{F5325EDA-7343-463C-83EC-5D799E8B8195}"/>
          </ac:grpSpMkLst>
        </pc:grpChg>
        <pc:picChg chg="del">
          <ac:chgData name="乾　由紀" userId="b1e0c51c-6767-42cd-a600-3c243e4f7fa0" providerId="ADAL" clId="{3E9AA152-1A4D-4D34-8190-BDAD2578D7CD}" dt="2022-07-25T14:48:02.437" v="443" actId="478"/>
          <ac:picMkLst>
            <pc:docMk/>
            <pc:sldMk cId="899498401" sldId="311"/>
            <ac:picMk id="20" creationId="{1C604354-B9BD-48BA-9648-C6338A79D4EE}"/>
          </ac:picMkLst>
        </pc:picChg>
      </pc:sldChg>
      <pc:sldChg chg="addSp delSp modSp mod">
        <pc:chgData name="乾　由紀" userId="b1e0c51c-6767-42cd-a600-3c243e4f7fa0" providerId="ADAL" clId="{3E9AA152-1A4D-4D34-8190-BDAD2578D7CD}" dt="2022-07-25T14:58:06.085" v="478" actId="1076"/>
        <pc:sldMkLst>
          <pc:docMk/>
          <pc:sldMk cId="3534194711" sldId="312"/>
        </pc:sldMkLst>
        <pc:spChg chg="add del mod ord">
          <ac:chgData name="乾　由紀" userId="b1e0c51c-6767-42cd-a600-3c243e4f7fa0" providerId="ADAL" clId="{3E9AA152-1A4D-4D34-8190-BDAD2578D7CD}" dt="2022-07-25T14:49:01.863" v="451" actId="478"/>
          <ac:spMkLst>
            <pc:docMk/>
            <pc:sldMk cId="3534194711" sldId="312"/>
            <ac:spMk id="17" creationId="{F561886F-BD80-3E1A-F4BB-7408B1E2C106}"/>
          </ac:spMkLst>
        </pc:spChg>
        <pc:spChg chg="mod">
          <ac:chgData name="乾　由紀" userId="b1e0c51c-6767-42cd-a600-3c243e4f7fa0" providerId="ADAL" clId="{3E9AA152-1A4D-4D34-8190-BDAD2578D7CD}" dt="2022-07-24T14:12:35.371" v="140" actId="1076"/>
          <ac:spMkLst>
            <pc:docMk/>
            <pc:sldMk cId="3534194711" sldId="312"/>
            <ac:spMk id="33" creationId="{18CDD97B-6E25-4FB4-B239-493E54AA0830}"/>
          </ac:spMkLst>
        </pc:spChg>
        <pc:spChg chg="mod">
          <ac:chgData name="乾　由紀" userId="b1e0c51c-6767-42cd-a600-3c243e4f7fa0" providerId="ADAL" clId="{3E9AA152-1A4D-4D34-8190-BDAD2578D7CD}" dt="2022-07-24T14:12:38.444" v="141" actId="1076"/>
          <ac:spMkLst>
            <pc:docMk/>
            <pc:sldMk cId="3534194711" sldId="312"/>
            <ac:spMk id="34" creationId="{859D862E-AE8E-482F-9E23-3C096FF03E54}"/>
          </ac:spMkLst>
        </pc:spChg>
        <pc:grpChg chg="mod">
          <ac:chgData name="乾　由紀" userId="b1e0c51c-6767-42cd-a600-3c243e4f7fa0" providerId="ADAL" clId="{3E9AA152-1A4D-4D34-8190-BDAD2578D7CD}" dt="2022-07-24T14:12:31.498" v="139" actId="14100"/>
          <ac:grpSpMkLst>
            <pc:docMk/>
            <pc:sldMk cId="3534194711" sldId="312"/>
            <ac:grpSpMk id="9" creationId="{E7969C14-1078-4610-9BC5-74119C9B87BE}"/>
          </ac:grpSpMkLst>
        </pc:grpChg>
        <pc:picChg chg="add del mod">
          <ac:chgData name="乾　由紀" userId="b1e0c51c-6767-42cd-a600-3c243e4f7fa0" providerId="ADAL" clId="{3E9AA152-1A4D-4D34-8190-BDAD2578D7CD}" dt="2022-07-25T14:55:29.026" v="455" actId="478"/>
          <ac:picMkLst>
            <pc:docMk/>
            <pc:sldMk cId="3534194711" sldId="312"/>
            <ac:picMk id="3" creationId="{6283963B-87D6-2EB7-C783-D4EDF4FE5A1D}"/>
          </ac:picMkLst>
        </pc:picChg>
        <pc:picChg chg="add mod ord">
          <ac:chgData name="乾　由紀" userId="b1e0c51c-6767-42cd-a600-3c243e4f7fa0" providerId="ADAL" clId="{3E9AA152-1A4D-4D34-8190-BDAD2578D7CD}" dt="2022-07-25T14:58:06.085" v="478" actId="1076"/>
          <ac:picMkLst>
            <pc:docMk/>
            <pc:sldMk cId="3534194711" sldId="312"/>
            <ac:picMk id="5" creationId="{63DDF58F-EF14-48A4-8BB7-069BBBFA5814}"/>
          </ac:picMkLst>
        </pc:picChg>
        <pc:picChg chg="add mod">
          <ac:chgData name="乾　由紀" userId="b1e0c51c-6767-42cd-a600-3c243e4f7fa0" providerId="ADAL" clId="{3E9AA152-1A4D-4D34-8190-BDAD2578D7CD}" dt="2022-07-25T14:57:39.827" v="471" actId="14100"/>
          <ac:picMkLst>
            <pc:docMk/>
            <pc:sldMk cId="3534194711" sldId="312"/>
            <ac:picMk id="7" creationId="{7F7A6A55-D3D6-C110-5FF3-2789A08ACA66}"/>
          </ac:picMkLst>
        </pc:picChg>
        <pc:picChg chg="del mod ord">
          <ac:chgData name="乾　由紀" userId="b1e0c51c-6767-42cd-a600-3c243e4f7fa0" providerId="ADAL" clId="{3E9AA152-1A4D-4D34-8190-BDAD2578D7CD}" dt="2022-07-25T14:49:03.962" v="452" actId="478"/>
          <ac:picMkLst>
            <pc:docMk/>
            <pc:sldMk cId="3534194711" sldId="312"/>
            <ac:picMk id="12" creationId="{23BCC3BA-931E-4E3A-AEF1-1BEE3D8B61F6}"/>
          </ac:picMkLst>
        </pc:picChg>
        <pc:picChg chg="del ord">
          <ac:chgData name="乾　由紀" userId="b1e0c51c-6767-42cd-a600-3c243e4f7fa0" providerId="ADAL" clId="{3E9AA152-1A4D-4D34-8190-BDAD2578D7CD}" dt="2022-07-25T14:49:06.189" v="453" actId="478"/>
          <ac:picMkLst>
            <pc:docMk/>
            <pc:sldMk cId="3534194711" sldId="312"/>
            <ac:picMk id="18" creationId="{F0DC3E82-88F8-4D1E-AAC8-C154E8A37FB4}"/>
          </ac:picMkLst>
        </pc:picChg>
        <pc:picChg chg="add mod">
          <ac:chgData name="乾　由紀" userId="b1e0c51c-6767-42cd-a600-3c243e4f7fa0" providerId="ADAL" clId="{3E9AA152-1A4D-4D34-8190-BDAD2578D7CD}" dt="2022-07-25T14:57:41.818" v="472" actId="1076"/>
          <ac:picMkLst>
            <pc:docMk/>
            <pc:sldMk cId="3534194711" sldId="312"/>
            <ac:picMk id="19" creationId="{A7C8CB9E-2FD0-556B-C2A2-30AF00F6C0A1}"/>
          </ac:picMkLst>
        </pc:picChg>
      </pc:sldChg>
      <pc:sldChg chg="del">
        <pc:chgData name="乾　由紀" userId="b1e0c51c-6767-42cd-a600-3c243e4f7fa0" providerId="ADAL" clId="{3E9AA152-1A4D-4D34-8190-BDAD2578D7CD}" dt="2022-07-24T13:06:52.393" v="10" actId="47"/>
        <pc:sldMkLst>
          <pc:docMk/>
          <pc:sldMk cId="237682405" sldId="316"/>
        </pc:sldMkLst>
      </pc:sldChg>
      <pc:sldChg chg="addSp delSp modSp mod">
        <pc:chgData name="乾　由紀" userId="b1e0c51c-6767-42cd-a600-3c243e4f7fa0" providerId="ADAL" clId="{3E9AA152-1A4D-4D34-8190-BDAD2578D7CD}" dt="2022-07-25T14:11:02.781" v="224" actId="478"/>
        <pc:sldMkLst>
          <pc:docMk/>
          <pc:sldMk cId="2226185036" sldId="317"/>
        </pc:sldMkLst>
        <pc:spChg chg="add del mod">
          <ac:chgData name="乾　由紀" userId="b1e0c51c-6767-42cd-a600-3c243e4f7fa0" providerId="ADAL" clId="{3E9AA152-1A4D-4D34-8190-BDAD2578D7CD}" dt="2022-07-25T14:11:02.781" v="224" actId="478"/>
          <ac:spMkLst>
            <pc:docMk/>
            <pc:sldMk cId="2226185036" sldId="317"/>
            <ac:spMk id="11" creationId="{8962F0A7-124B-BF5B-0BE8-AF1635345136}"/>
          </ac:spMkLst>
        </pc:spChg>
        <pc:spChg chg="mod">
          <ac:chgData name="乾　由紀" userId="b1e0c51c-6767-42cd-a600-3c243e4f7fa0" providerId="ADAL" clId="{3E9AA152-1A4D-4D34-8190-BDAD2578D7CD}" dt="2022-07-24T13:09:21.353" v="21"/>
          <ac:spMkLst>
            <pc:docMk/>
            <pc:sldMk cId="2226185036" sldId="317"/>
            <ac:spMk id="19" creationId="{DB02A950-05E3-4691-9BC9-47B314EEA715}"/>
          </ac:spMkLst>
        </pc:spChg>
        <pc:spChg chg="mod">
          <ac:chgData name="乾　由紀" userId="b1e0c51c-6767-42cd-a600-3c243e4f7fa0" providerId="ADAL" clId="{3E9AA152-1A4D-4D34-8190-BDAD2578D7CD}" dt="2022-07-25T14:10:59.694" v="223" actId="1076"/>
          <ac:spMkLst>
            <pc:docMk/>
            <pc:sldMk cId="2226185036" sldId="317"/>
            <ac:spMk id="29" creationId="{5C2DDD60-EB1C-44D8-84E1-D86EB3558F11}"/>
          </ac:spMkLst>
        </pc:spChg>
        <pc:picChg chg="del">
          <ac:chgData name="乾　由紀" userId="b1e0c51c-6767-42cd-a600-3c243e4f7fa0" providerId="ADAL" clId="{3E9AA152-1A4D-4D34-8190-BDAD2578D7CD}" dt="2022-07-25T14:10:54.145" v="222" actId="478"/>
          <ac:picMkLst>
            <pc:docMk/>
            <pc:sldMk cId="2226185036" sldId="317"/>
            <ac:picMk id="20" creationId="{1C604354-B9BD-48BA-9648-C6338A79D4EE}"/>
          </ac:picMkLst>
        </pc:picChg>
      </pc:sldChg>
      <pc:sldChg chg="del">
        <pc:chgData name="乾　由紀" userId="b1e0c51c-6767-42cd-a600-3c243e4f7fa0" providerId="ADAL" clId="{3E9AA152-1A4D-4D34-8190-BDAD2578D7CD}" dt="2022-07-24T13:10:24.179" v="31" actId="47"/>
        <pc:sldMkLst>
          <pc:docMk/>
          <pc:sldMk cId="685883031" sldId="319"/>
        </pc:sldMkLst>
      </pc:sldChg>
      <pc:sldChg chg="addSp delSp modSp mod">
        <pc:chgData name="乾　由紀" userId="b1e0c51c-6767-42cd-a600-3c243e4f7fa0" providerId="ADAL" clId="{3E9AA152-1A4D-4D34-8190-BDAD2578D7CD}" dt="2022-07-25T14:39:59.615" v="388" actId="1076"/>
        <pc:sldMkLst>
          <pc:docMk/>
          <pc:sldMk cId="3248067193" sldId="320"/>
        </pc:sldMkLst>
        <pc:spChg chg="mod">
          <ac:chgData name="乾　由紀" userId="b1e0c51c-6767-42cd-a600-3c243e4f7fa0" providerId="ADAL" clId="{3E9AA152-1A4D-4D34-8190-BDAD2578D7CD}" dt="2022-07-24T14:01:21.164" v="87" actId="1076"/>
          <ac:spMkLst>
            <pc:docMk/>
            <pc:sldMk cId="3248067193" sldId="320"/>
            <ac:spMk id="2" creationId="{9994C8EC-4457-493B-9FE2-58C7600CAE95}"/>
          </ac:spMkLst>
        </pc:spChg>
        <pc:spChg chg="mod">
          <ac:chgData name="乾　由紀" userId="b1e0c51c-6767-42cd-a600-3c243e4f7fa0" providerId="ADAL" clId="{3E9AA152-1A4D-4D34-8190-BDAD2578D7CD}" dt="2022-07-25T14:32:26.291" v="319" actId="1076"/>
          <ac:spMkLst>
            <pc:docMk/>
            <pc:sldMk cId="3248067193" sldId="320"/>
            <ac:spMk id="17" creationId="{656BB5FA-81C9-41C5-06BF-7C365AF708E3}"/>
          </ac:spMkLst>
        </pc:spChg>
        <pc:spChg chg="add del mod ord">
          <ac:chgData name="乾　由紀" userId="b1e0c51c-6767-42cd-a600-3c243e4f7fa0" providerId="ADAL" clId="{3E9AA152-1A4D-4D34-8190-BDAD2578D7CD}" dt="2022-07-25T14:24:57.062" v="304" actId="478"/>
          <ac:spMkLst>
            <pc:docMk/>
            <pc:sldMk cId="3248067193" sldId="320"/>
            <ac:spMk id="19" creationId="{3E9790DC-CAA1-D777-7482-5CE9A4E99BD3}"/>
          </ac:spMkLst>
        </pc:spChg>
        <pc:spChg chg="mod ord">
          <ac:chgData name="乾　由紀" userId="b1e0c51c-6767-42cd-a600-3c243e4f7fa0" providerId="ADAL" clId="{3E9AA152-1A4D-4D34-8190-BDAD2578D7CD}" dt="2022-07-25T14:33:35.063" v="335" actId="1076"/>
          <ac:spMkLst>
            <pc:docMk/>
            <pc:sldMk cId="3248067193" sldId="320"/>
            <ac:spMk id="33" creationId="{18CDD97B-6E25-4FB4-B239-493E54AA0830}"/>
          </ac:spMkLst>
        </pc:spChg>
        <pc:spChg chg="mod ord">
          <ac:chgData name="乾　由紀" userId="b1e0c51c-6767-42cd-a600-3c243e4f7fa0" providerId="ADAL" clId="{3E9AA152-1A4D-4D34-8190-BDAD2578D7CD}" dt="2022-07-25T14:33:30.236" v="334" actId="1076"/>
          <ac:spMkLst>
            <pc:docMk/>
            <pc:sldMk cId="3248067193" sldId="320"/>
            <ac:spMk id="34" creationId="{859D862E-AE8E-482F-9E23-3C096FF03E54}"/>
          </ac:spMkLst>
        </pc:spChg>
        <pc:grpChg chg="mod ord">
          <ac:chgData name="乾　由紀" userId="b1e0c51c-6767-42cd-a600-3c243e4f7fa0" providerId="ADAL" clId="{3E9AA152-1A4D-4D34-8190-BDAD2578D7CD}" dt="2022-07-25T14:33:01.735" v="327" actId="166"/>
          <ac:grpSpMkLst>
            <pc:docMk/>
            <pc:sldMk cId="3248067193" sldId="320"/>
            <ac:grpSpMk id="9" creationId="{E7969C14-1078-4610-9BC5-74119C9B87BE}"/>
          </ac:grpSpMkLst>
        </pc:grpChg>
        <pc:picChg chg="mod ord">
          <ac:chgData name="乾　由紀" userId="b1e0c51c-6767-42cd-a600-3c243e4f7fa0" providerId="ADAL" clId="{3E9AA152-1A4D-4D34-8190-BDAD2578D7CD}" dt="2022-07-25T14:39:59.615" v="388" actId="1076"/>
          <ac:picMkLst>
            <pc:docMk/>
            <pc:sldMk cId="3248067193" sldId="320"/>
            <ac:picMk id="4" creationId="{5FD36A4B-4213-B8D4-F72B-37C59E11F156}"/>
          </ac:picMkLst>
        </pc:picChg>
        <pc:picChg chg="add mod">
          <ac:chgData name="乾　由紀" userId="b1e0c51c-6767-42cd-a600-3c243e4f7fa0" providerId="ADAL" clId="{3E9AA152-1A4D-4D34-8190-BDAD2578D7CD}" dt="2022-07-25T14:32:43.184" v="322" actId="1076"/>
          <ac:picMkLst>
            <pc:docMk/>
            <pc:sldMk cId="3248067193" sldId="320"/>
            <ac:picMk id="5" creationId="{D048B754-C2EF-0C6F-441C-8A1C12AA4E6E}"/>
          </ac:picMkLst>
        </pc:picChg>
        <pc:picChg chg="del mod ord">
          <ac:chgData name="乾　由紀" userId="b1e0c51c-6767-42cd-a600-3c243e4f7fa0" providerId="ADAL" clId="{3E9AA152-1A4D-4D34-8190-BDAD2578D7CD}" dt="2022-07-25T14:33:52.081" v="336" actId="478"/>
          <ac:picMkLst>
            <pc:docMk/>
            <pc:sldMk cId="3248067193" sldId="320"/>
            <ac:picMk id="6" creationId="{2CFCA79C-995E-DFDA-DEB7-409EEA10E1EA}"/>
          </ac:picMkLst>
        </pc:picChg>
        <pc:picChg chg="add mod ord">
          <ac:chgData name="乾　由紀" userId="b1e0c51c-6767-42cd-a600-3c243e4f7fa0" providerId="ADAL" clId="{3E9AA152-1A4D-4D34-8190-BDAD2578D7CD}" dt="2022-07-25T14:34:13.270" v="341" actId="167"/>
          <ac:picMkLst>
            <pc:docMk/>
            <pc:sldMk cId="3248067193" sldId="320"/>
            <ac:picMk id="13" creationId="{6E91391B-77D0-6AAF-6BEF-4DC44546A72B}"/>
          </ac:picMkLst>
        </pc:picChg>
      </pc:sldChg>
      <pc:sldChg chg="addSp delSp modSp mod">
        <pc:chgData name="乾　由紀" userId="b1e0c51c-6767-42cd-a600-3c243e4f7fa0" providerId="ADAL" clId="{3E9AA152-1A4D-4D34-8190-BDAD2578D7CD}" dt="2022-07-25T15:03:14.390" v="493" actId="1076"/>
        <pc:sldMkLst>
          <pc:docMk/>
          <pc:sldMk cId="675876630" sldId="321"/>
        </pc:sldMkLst>
        <pc:spChg chg="add del mod ord">
          <ac:chgData name="乾　由紀" userId="b1e0c51c-6767-42cd-a600-3c243e4f7fa0" providerId="ADAL" clId="{3E9AA152-1A4D-4D34-8190-BDAD2578D7CD}" dt="2022-07-25T15:02:47.217" v="489" actId="478"/>
          <ac:spMkLst>
            <pc:docMk/>
            <pc:sldMk cId="675876630" sldId="321"/>
            <ac:spMk id="18" creationId="{5C2DDD60-EB1C-44D8-84E1-D86EB3558F11}"/>
          </ac:spMkLst>
        </pc:spChg>
        <pc:grpChg chg="mod">
          <ac:chgData name="乾　由紀" userId="b1e0c51c-6767-42cd-a600-3c243e4f7fa0" providerId="ADAL" clId="{3E9AA152-1A4D-4D34-8190-BDAD2578D7CD}" dt="2022-07-25T14:12:18.471" v="235" actId="1076"/>
          <ac:grpSpMkLst>
            <pc:docMk/>
            <pc:sldMk cId="675876630" sldId="321"/>
            <ac:grpSpMk id="11" creationId="{AB025618-C830-4992-9CD3-D9E49BC79E67}"/>
          </ac:grpSpMkLst>
        </pc:grpChg>
        <pc:picChg chg="add mod">
          <ac:chgData name="乾　由紀" userId="b1e0c51c-6767-42cd-a600-3c243e4f7fa0" providerId="ADAL" clId="{3E9AA152-1A4D-4D34-8190-BDAD2578D7CD}" dt="2022-07-25T15:03:14.390" v="493" actId="1076"/>
          <ac:picMkLst>
            <pc:docMk/>
            <pc:sldMk cId="675876630" sldId="321"/>
            <ac:picMk id="3" creationId="{96073CE3-F46F-A278-CCA1-60F98CA9C0B0}"/>
          </ac:picMkLst>
        </pc:picChg>
        <pc:picChg chg="del mod ord">
          <ac:chgData name="乾　由紀" userId="b1e0c51c-6767-42cd-a600-3c243e4f7fa0" providerId="ADAL" clId="{3E9AA152-1A4D-4D34-8190-BDAD2578D7CD}" dt="2022-07-25T14:11:13.337" v="226" actId="478"/>
          <ac:picMkLst>
            <pc:docMk/>
            <pc:sldMk cId="675876630" sldId="321"/>
            <ac:picMk id="16" creationId="{2D19A84A-1BAB-44D9-9AA6-6F31A14C28BA}"/>
          </ac:picMkLst>
        </pc:picChg>
      </pc:sldChg>
      <pc:sldChg chg="addSp delSp modSp mod">
        <pc:chgData name="乾　由紀" userId="b1e0c51c-6767-42cd-a600-3c243e4f7fa0" providerId="ADAL" clId="{3E9AA152-1A4D-4D34-8190-BDAD2578D7CD}" dt="2022-07-25T14:38:53.352" v="382" actId="167"/>
        <pc:sldMkLst>
          <pc:docMk/>
          <pc:sldMk cId="2271097915" sldId="324"/>
        </pc:sldMkLst>
        <pc:spChg chg="add del mod">
          <ac:chgData name="乾　由紀" userId="b1e0c51c-6767-42cd-a600-3c243e4f7fa0" providerId="ADAL" clId="{3E9AA152-1A4D-4D34-8190-BDAD2578D7CD}" dt="2022-07-25T14:38:40.763" v="379"/>
          <ac:spMkLst>
            <pc:docMk/>
            <pc:sldMk cId="2271097915" sldId="324"/>
            <ac:spMk id="3" creationId="{3A86CFBA-4250-7272-9BF7-C490A746BDB8}"/>
          </ac:spMkLst>
        </pc:spChg>
        <pc:spChg chg="mod">
          <ac:chgData name="乾　由紀" userId="b1e0c51c-6767-42cd-a600-3c243e4f7fa0" providerId="ADAL" clId="{3E9AA152-1A4D-4D34-8190-BDAD2578D7CD}" dt="2022-07-24T14:06:47.449" v="112" actId="14100"/>
          <ac:spMkLst>
            <pc:docMk/>
            <pc:sldMk cId="2271097915" sldId="324"/>
            <ac:spMk id="4" creationId="{7041993D-45B6-410B-B0F9-02A9A815D046}"/>
          </ac:spMkLst>
        </pc:spChg>
        <pc:spChg chg="mod">
          <ac:chgData name="乾　由紀" userId="b1e0c51c-6767-42cd-a600-3c243e4f7fa0" providerId="ADAL" clId="{3E9AA152-1A4D-4D34-8190-BDAD2578D7CD}" dt="2022-07-24T14:07:02.362" v="115" actId="1076"/>
          <ac:spMkLst>
            <pc:docMk/>
            <pc:sldMk cId="2271097915" sldId="324"/>
            <ac:spMk id="17" creationId="{090213F8-08E0-496B-324B-D20A587CA800}"/>
          </ac:spMkLst>
        </pc:spChg>
        <pc:spChg chg="add del mod ord">
          <ac:chgData name="乾　由紀" userId="b1e0c51c-6767-42cd-a600-3c243e4f7fa0" providerId="ADAL" clId="{3E9AA152-1A4D-4D34-8190-BDAD2578D7CD}" dt="2022-07-25T14:38:24.727" v="377" actId="478"/>
          <ac:spMkLst>
            <pc:docMk/>
            <pc:sldMk cId="2271097915" sldId="324"/>
            <ac:spMk id="18" creationId="{E823477E-82D0-E129-DE68-7C2BA9649442}"/>
          </ac:spMkLst>
        </pc:spChg>
        <pc:picChg chg="del ord">
          <ac:chgData name="乾　由紀" userId="b1e0c51c-6767-42cd-a600-3c243e4f7fa0" providerId="ADAL" clId="{3E9AA152-1A4D-4D34-8190-BDAD2578D7CD}" dt="2022-07-25T14:38:26.709" v="378" actId="478"/>
          <ac:picMkLst>
            <pc:docMk/>
            <pc:sldMk cId="2271097915" sldId="324"/>
            <ac:picMk id="6" creationId="{CF7BD05F-E766-1772-DBFB-9A4BE762111D}"/>
          </ac:picMkLst>
        </pc:picChg>
        <pc:picChg chg="add mod ord">
          <ac:chgData name="乾　由紀" userId="b1e0c51c-6767-42cd-a600-3c243e4f7fa0" providerId="ADAL" clId="{3E9AA152-1A4D-4D34-8190-BDAD2578D7CD}" dt="2022-07-25T14:38:53.352" v="382" actId="167"/>
          <ac:picMkLst>
            <pc:docMk/>
            <pc:sldMk cId="2271097915" sldId="324"/>
            <ac:picMk id="19" creationId="{9E1E1C06-0E28-95F3-88F2-A55ECC1375FE}"/>
          </ac:picMkLst>
        </pc:picChg>
      </pc:sldChg>
      <pc:sldChg chg="addSp delSp modSp add del mod">
        <pc:chgData name="乾　由紀" userId="b1e0c51c-6767-42cd-a600-3c243e4f7fa0" providerId="ADAL" clId="{3E9AA152-1A4D-4D34-8190-BDAD2578D7CD}" dt="2022-07-25T14:39:12.999" v="384" actId="1076"/>
        <pc:sldMkLst>
          <pc:docMk/>
          <pc:sldMk cId="3729091718" sldId="325"/>
        </pc:sldMkLst>
        <pc:spChg chg="add del mod">
          <ac:chgData name="乾　由紀" userId="b1e0c51c-6767-42cd-a600-3c243e4f7fa0" providerId="ADAL" clId="{3E9AA152-1A4D-4D34-8190-BDAD2578D7CD}" dt="2022-07-25T14:37:47.960" v="373"/>
          <ac:spMkLst>
            <pc:docMk/>
            <pc:sldMk cId="3729091718" sldId="325"/>
            <ac:spMk id="3" creationId="{AA1F05B2-5A88-0937-E139-34F38AA2EBF0}"/>
          </ac:spMkLst>
        </pc:spChg>
        <pc:spChg chg="mod">
          <ac:chgData name="乾　由紀" userId="b1e0c51c-6767-42cd-a600-3c243e4f7fa0" providerId="ADAL" clId="{3E9AA152-1A4D-4D34-8190-BDAD2578D7CD}" dt="2022-07-24T14:05:12.914" v="101" actId="14100"/>
          <ac:spMkLst>
            <pc:docMk/>
            <pc:sldMk cId="3729091718" sldId="325"/>
            <ac:spMk id="4" creationId="{7041993D-45B6-410B-B0F9-02A9A815D046}"/>
          </ac:spMkLst>
        </pc:spChg>
        <pc:spChg chg="add del mod ord">
          <ac:chgData name="乾　由紀" userId="b1e0c51c-6767-42cd-a600-3c243e4f7fa0" providerId="ADAL" clId="{3E9AA152-1A4D-4D34-8190-BDAD2578D7CD}" dt="2022-07-25T14:37:31.955" v="371" actId="478"/>
          <ac:spMkLst>
            <pc:docMk/>
            <pc:sldMk cId="3729091718" sldId="325"/>
            <ac:spMk id="13" creationId="{19899C6B-ED72-67F0-E85F-1360503F09FA}"/>
          </ac:spMkLst>
        </pc:spChg>
        <pc:picChg chg="del mod ord">
          <ac:chgData name="乾　由紀" userId="b1e0c51c-6767-42cd-a600-3c243e4f7fa0" providerId="ADAL" clId="{3E9AA152-1A4D-4D34-8190-BDAD2578D7CD}" dt="2022-07-25T14:37:33.793" v="372" actId="478"/>
          <ac:picMkLst>
            <pc:docMk/>
            <pc:sldMk cId="3729091718" sldId="325"/>
            <ac:picMk id="6" creationId="{CF7BD05F-E766-1772-DBFB-9A4BE762111D}"/>
          </ac:picMkLst>
        </pc:picChg>
        <pc:picChg chg="add mod ord">
          <ac:chgData name="乾　由紀" userId="b1e0c51c-6767-42cd-a600-3c243e4f7fa0" providerId="ADAL" clId="{3E9AA152-1A4D-4D34-8190-BDAD2578D7CD}" dt="2022-07-25T14:39:12.999" v="384" actId="1076"/>
          <ac:picMkLst>
            <pc:docMk/>
            <pc:sldMk cId="3729091718" sldId="325"/>
            <ac:picMk id="7" creationId="{25A78A28-79E1-DF9C-DB0E-0687FBDF740D}"/>
          </ac:picMkLst>
        </pc:picChg>
      </pc:sldChg>
      <pc:sldChg chg="addSp delSp modSp mod">
        <pc:chgData name="乾　由紀" userId="b1e0c51c-6767-42cd-a600-3c243e4f7fa0" providerId="ADAL" clId="{3E9AA152-1A4D-4D34-8190-BDAD2578D7CD}" dt="2022-07-25T15:02:31.839" v="488" actId="1076"/>
        <pc:sldMkLst>
          <pc:docMk/>
          <pc:sldMk cId="2868164724" sldId="326"/>
        </pc:sldMkLst>
        <pc:spChg chg="mod">
          <ac:chgData name="乾　由紀" userId="b1e0c51c-6767-42cd-a600-3c243e4f7fa0" providerId="ADAL" clId="{3E9AA152-1A4D-4D34-8190-BDAD2578D7CD}" dt="2022-07-25T14:13:01.761" v="245" actId="1076"/>
          <ac:spMkLst>
            <pc:docMk/>
            <pc:sldMk cId="2868164724" sldId="326"/>
            <ac:spMk id="2" creationId="{28BAA8DA-C40B-4AB9-9407-30FB70335152}"/>
          </ac:spMkLst>
        </pc:spChg>
        <pc:spChg chg="add del mod">
          <ac:chgData name="乾　由紀" userId="b1e0c51c-6767-42cd-a600-3c243e4f7fa0" providerId="ADAL" clId="{3E9AA152-1A4D-4D34-8190-BDAD2578D7CD}" dt="2022-07-25T14:12:48.312" v="242" actId="478"/>
          <ac:spMkLst>
            <pc:docMk/>
            <pc:sldMk cId="2868164724" sldId="326"/>
            <ac:spMk id="5" creationId="{37CC5680-A2F4-A249-C953-350F1FEB6122}"/>
          </ac:spMkLst>
        </pc:spChg>
        <pc:spChg chg="mod">
          <ac:chgData name="乾　由紀" userId="b1e0c51c-6767-42cd-a600-3c243e4f7fa0" providerId="ADAL" clId="{3E9AA152-1A4D-4D34-8190-BDAD2578D7CD}" dt="2022-07-24T13:10:49.234" v="35" actId="20577"/>
          <ac:spMkLst>
            <pc:docMk/>
            <pc:sldMk cId="2868164724" sldId="326"/>
            <ac:spMk id="18" creationId="{BEB08F26-D22E-473A-ABC8-25F199F95320}"/>
          </ac:spMkLst>
        </pc:spChg>
        <pc:grpChg chg="mod">
          <ac:chgData name="乾　由紀" userId="b1e0c51c-6767-42cd-a600-3c243e4f7fa0" providerId="ADAL" clId="{3E9AA152-1A4D-4D34-8190-BDAD2578D7CD}" dt="2022-07-25T14:12:57.419" v="243" actId="1076"/>
          <ac:grpSpMkLst>
            <pc:docMk/>
            <pc:sldMk cId="2868164724" sldId="326"/>
            <ac:grpSpMk id="4" creationId="{EB664AAE-5AE9-41D7-8346-002B9F445323}"/>
          </ac:grpSpMkLst>
        </pc:grpChg>
        <pc:picChg chg="del">
          <ac:chgData name="乾　由紀" userId="b1e0c51c-6767-42cd-a600-3c243e4f7fa0" providerId="ADAL" clId="{3E9AA152-1A4D-4D34-8190-BDAD2578D7CD}" dt="2022-07-25T14:12:43.246" v="241" actId="478"/>
          <ac:picMkLst>
            <pc:docMk/>
            <pc:sldMk cId="2868164724" sldId="326"/>
            <ac:picMk id="7" creationId="{99D77928-CF7D-4401-9DBA-0F898B22A39E}"/>
          </ac:picMkLst>
        </pc:picChg>
        <pc:picChg chg="add mod ord">
          <ac:chgData name="乾　由紀" userId="b1e0c51c-6767-42cd-a600-3c243e4f7fa0" providerId="ADAL" clId="{3E9AA152-1A4D-4D34-8190-BDAD2578D7CD}" dt="2022-07-25T15:02:31.839" v="488" actId="1076"/>
          <ac:picMkLst>
            <pc:docMk/>
            <pc:sldMk cId="2868164724" sldId="326"/>
            <ac:picMk id="10" creationId="{8F01581F-CE34-323F-BC86-B57A77F57C95}"/>
          </ac:picMkLst>
        </pc:picChg>
        <pc:picChg chg="add mod ord">
          <ac:chgData name="乾　由紀" userId="b1e0c51c-6767-42cd-a600-3c243e4f7fa0" providerId="ADAL" clId="{3E9AA152-1A4D-4D34-8190-BDAD2578D7CD}" dt="2022-07-25T15:02:28.547" v="487" actId="1076"/>
          <ac:picMkLst>
            <pc:docMk/>
            <pc:sldMk cId="2868164724" sldId="326"/>
            <ac:picMk id="21" creationId="{44267F7B-D049-373A-A385-574895412041}"/>
          </ac:picMkLst>
        </pc:picChg>
      </pc:sldChg>
      <pc:sldChg chg="addSp modSp del mod">
        <pc:chgData name="乾　由紀" userId="b1e0c51c-6767-42cd-a600-3c243e4f7fa0" providerId="ADAL" clId="{3E9AA152-1A4D-4D34-8190-BDAD2578D7CD}" dt="2022-07-24T14:15:36.375" v="152" actId="47"/>
        <pc:sldMkLst>
          <pc:docMk/>
          <pc:sldMk cId="2361587763" sldId="327"/>
        </pc:sldMkLst>
        <pc:spChg chg="add mod ord">
          <ac:chgData name="乾　由紀" userId="b1e0c51c-6767-42cd-a600-3c243e4f7fa0" providerId="ADAL" clId="{3E9AA152-1A4D-4D34-8190-BDAD2578D7CD}" dt="2022-07-24T14:15:15.997" v="151" actId="14100"/>
          <ac:spMkLst>
            <pc:docMk/>
            <pc:sldMk cId="2361587763" sldId="327"/>
            <ac:spMk id="13" creationId="{42BB1C4E-BBEC-B574-3877-AA22ED04C4FA}"/>
          </ac:spMkLst>
        </pc:spChg>
        <pc:picChg chg="mod ord">
          <ac:chgData name="乾　由紀" userId="b1e0c51c-6767-42cd-a600-3c243e4f7fa0" providerId="ADAL" clId="{3E9AA152-1A4D-4D34-8190-BDAD2578D7CD}" dt="2022-07-24T14:14:58.469" v="147" actId="167"/>
          <ac:picMkLst>
            <pc:docMk/>
            <pc:sldMk cId="2361587763" sldId="327"/>
            <ac:picMk id="4" creationId="{084FD6C4-1BA0-45E0-ACBF-B2F38BE7545C}"/>
          </ac:picMkLst>
        </pc:picChg>
        <pc:picChg chg="mod ord">
          <ac:chgData name="乾　由紀" userId="b1e0c51c-6767-42cd-a600-3c243e4f7fa0" providerId="ADAL" clId="{3E9AA152-1A4D-4D34-8190-BDAD2578D7CD}" dt="2022-07-24T14:15:06.515" v="149" actId="167"/>
          <ac:picMkLst>
            <pc:docMk/>
            <pc:sldMk cId="2361587763" sldId="327"/>
            <ac:picMk id="6" creationId="{33AAA41B-A03E-4A7B-9017-DF7187C10B50}"/>
          </ac:picMkLst>
        </pc:picChg>
      </pc:sldChg>
      <pc:sldChg chg="del">
        <pc:chgData name="乾　由紀" userId="b1e0c51c-6767-42cd-a600-3c243e4f7fa0" providerId="ADAL" clId="{3E9AA152-1A4D-4D34-8190-BDAD2578D7CD}" dt="2022-07-24T14:20:45.917" v="190" actId="47"/>
        <pc:sldMkLst>
          <pc:docMk/>
          <pc:sldMk cId="4035759542" sldId="32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EC46A8-0B22-4282-9485-B4B00E9B3BDD}" type="datetime1">
              <a:rPr lang="ja-JP" altLang="en-US" smtClean="0">
                <a:latin typeface="Meiryo UI" panose="020B0604030504040204" pitchFamily="50" charset="-128"/>
                <a:ea typeface="Meiryo UI" panose="020B0604030504040204" pitchFamily="50" charset="-128"/>
              </a:rPr>
              <a:t>2022/7/25</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3D57C9-54A6-4BAA-A5CD-C535F9370C4B}"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365FDEB5-6DFC-4095-AD11-18289D22C04C}" type="datetime1">
              <a:rPr lang="ja-JP" altLang="en-US" smtClean="0"/>
              <a:pPr/>
              <a:t>2022/7/25</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dirty="0"/>
              <a:t>マスター テキストの書式設定</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6BF82289-BCFD-4053-9D06-A9140C63A457}" type="slidenum">
              <a:rPr lang="en-US" altLang="ja-JP" smtClean="0"/>
              <a:p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a:t>
            </a:fld>
            <a:endParaRPr lang="ja-JP" altLang="en-US"/>
          </a:p>
        </p:txBody>
      </p:sp>
    </p:spTree>
    <p:extLst>
      <p:ext uri="{BB962C8B-B14F-4D97-AF65-F5344CB8AC3E}">
        <p14:creationId xmlns:p14="http://schemas.microsoft.com/office/powerpoint/2010/main" val="2271089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11</a:t>
            </a:fld>
            <a:endParaRPr lang="ja-JP" altLang="en-US"/>
          </a:p>
        </p:txBody>
      </p:sp>
    </p:spTree>
    <p:extLst>
      <p:ext uri="{BB962C8B-B14F-4D97-AF65-F5344CB8AC3E}">
        <p14:creationId xmlns:p14="http://schemas.microsoft.com/office/powerpoint/2010/main" val="253846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12</a:t>
            </a:fld>
            <a:endParaRPr lang="ja-JP" altLang="en-US"/>
          </a:p>
        </p:txBody>
      </p:sp>
    </p:spTree>
    <p:extLst>
      <p:ext uri="{BB962C8B-B14F-4D97-AF65-F5344CB8AC3E}">
        <p14:creationId xmlns:p14="http://schemas.microsoft.com/office/powerpoint/2010/main" val="40180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13</a:t>
            </a:fld>
            <a:endParaRPr lang="ja-JP" altLang="en-US"/>
          </a:p>
        </p:txBody>
      </p:sp>
    </p:spTree>
    <p:extLst>
      <p:ext uri="{BB962C8B-B14F-4D97-AF65-F5344CB8AC3E}">
        <p14:creationId xmlns:p14="http://schemas.microsoft.com/office/powerpoint/2010/main" val="683471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14</a:t>
            </a:fld>
            <a:endParaRPr lang="ja-JP" altLang="en-US"/>
          </a:p>
        </p:txBody>
      </p:sp>
    </p:spTree>
    <p:extLst>
      <p:ext uri="{BB962C8B-B14F-4D97-AF65-F5344CB8AC3E}">
        <p14:creationId xmlns:p14="http://schemas.microsoft.com/office/powerpoint/2010/main" val="158308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15</a:t>
            </a:fld>
            <a:endParaRPr lang="ja-JP" altLang="en-US"/>
          </a:p>
        </p:txBody>
      </p:sp>
    </p:spTree>
    <p:extLst>
      <p:ext uri="{BB962C8B-B14F-4D97-AF65-F5344CB8AC3E}">
        <p14:creationId xmlns:p14="http://schemas.microsoft.com/office/powerpoint/2010/main" val="3808387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16</a:t>
            </a:fld>
            <a:endParaRPr lang="ja-JP" altLang="en-US"/>
          </a:p>
        </p:txBody>
      </p:sp>
    </p:spTree>
    <p:extLst>
      <p:ext uri="{BB962C8B-B14F-4D97-AF65-F5344CB8AC3E}">
        <p14:creationId xmlns:p14="http://schemas.microsoft.com/office/powerpoint/2010/main" val="3275069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17</a:t>
            </a:fld>
            <a:endParaRPr lang="ja-JP" altLang="en-US"/>
          </a:p>
        </p:txBody>
      </p:sp>
    </p:spTree>
    <p:extLst>
      <p:ext uri="{BB962C8B-B14F-4D97-AF65-F5344CB8AC3E}">
        <p14:creationId xmlns:p14="http://schemas.microsoft.com/office/powerpoint/2010/main" val="132041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18</a:t>
            </a:fld>
            <a:endParaRPr lang="ja-JP" altLang="en-US"/>
          </a:p>
        </p:txBody>
      </p:sp>
    </p:spTree>
    <p:extLst>
      <p:ext uri="{BB962C8B-B14F-4D97-AF65-F5344CB8AC3E}">
        <p14:creationId xmlns:p14="http://schemas.microsoft.com/office/powerpoint/2010/main" val="1919770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19</a:t>
            </a:fld>
            <a:endParaRPr lang="ja-JP" altLang="en-US"/>
          </a:p>
        </p:txBody>
      </p:sp>
    </p:spTree>
    <p:extLst>
      <p:ext uri="{BB962C8B-B14F-4D97-AF65-F5344CB8AC3E}">
        <p14:creationId xmlns:p14="http://schemas.microsoft.com/office/powerpoint/2010/main" val="3450005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20</a:t>
            </a:fld>
            <a:endParaRPr lang="ja-JP" altLang="en-US"/>
          </a:p>
        </p:txBody>
      </p:sp>
    </p:spTree>
    <p:extLst>
      <p:ext uri="{BB962C8B-B14F-4D97-AF65-F5344CB8AC3E}">
        <p14:creationId xmlns:p14="http://schemas.microsoft.com/office/powerpoint/2010/main" val="131549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2</a:t>
            </a:fld>
            <a:endParaRPr lang="ja-JP" altLang="en-US"/>
          </a:p>
        </p:txBody>
      </p:sp>
    </p:spTree>
    <p:extLst>
      <p:ext uri="{BB962C8B-B14F-4D97-AF65-F5344CB8AC3E}">
        <p14:creationId xmlns:p14="http://schemas.microsoft.com/office/powerpoint/2010/main" val="360124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21</a:t>
            </a:fld>
            <a:endParaRPr lang="ja-JP" altLang="en-US"/>
          </a:p>
        </p:txBody>
      </p:sp>
    </p:spTree>
    <p:extLst>
      <p:ext uri="{BB962C8B-B14F-4D97-AF65-F5344CB8AC3E}">
        <p14:creationId xmlns:p14="http://schemas.microsoft.com/office/powerpoint/2010/main" val="272889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22</a:t>
            </a:fld>
            <a:endParaRPr lang="ja-JP" altLang="en-US"/>
          </a:p>
        </p:txBody>
      </p:sp>
    </p:spTree>
    <p:extLst>
      <p:ext uri="{BB962C8B-B14F-4D97-AF65-F5344CB8AC3E}">
        <p14:creationId xmlns:p14="http://schemas.microsoft.com/office/powerpoint/2010/main" val="3863645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23</a:t>
            </a:fld>
            <a:endParaRPr lang="ja-JP" altLang="en-US"/>
          </a:p>
        </p:txBody>
      </p:sp>
    </p:spTree>
    <p:extLst>
      <p:ext uri="{BB962C8B-B14F-4D97-AF65-F5344CB8AC3E}">
        <p14:creationId xmlns:p14="http://schemas.microsoft.com/office/powerpoint/2010/main" val="833656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24</a:t>
            </a:fld>
            <a:endParaRPr lang="ja-JP" altLang="en-US"/>
          </a:p>
        </p:txBody>
      </p:sp>
    </p:spTree>
    <p:extLst>
      <p:ext uri="{BB962C8B-B14F-4D97-AF65-F5344CB8AC3E}">
        <p14:creationId xmlns:p14="http://schemas.microsoft.com/office/powerpoint/2010/main" val="78063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3</a:t>
            </a:fld>
            <a:endParaRPr lang="ja-JP" altLang="en-US"/>
          </a:p>
        </p:txBody>
      </p:sp>
    </p:spTree>
    <p:extLst>
      <p:ext uri="{BB962C8B-B14F-4D97-AF65-F5344CB8AC3E}">
        <p14:creationId xmlns:p14="http://schemas.microsoft.com/office/powerpoint/2010/main" val="246808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4</a:t>
            </a:fld>
            <a:endParaRPr lang="ja-JP" altLang="en-US"/>
          </a:p>
        </p:txBody>
      </p:sp>
    </p:spTree>
    <p:extLst>
      <p:ext uri="{BB962C8B-B14F-4D97-AF65-F5344CB8AC3E}">
        <p14:creationId xmlns:p14="http://schemas.microsoft.com/office/powerpoint/2010/main" val="291019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6</a:t>
            </a:fld>
            <a:endParaRPr lang="ja-JP" altLang="en-US"/>
          </a:p>
        </p:txBody>
      </p:sp>
    </p:spTree>
    <p:extLst>
      <p:ext uri="{BB962C8B-B14F-4D97-AF65-F5344CB8AC3E}">
        <p14:creationId xmlns:p14="http://schemas.microsoft.com/office/powerpoint/2010/main" val="9406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7</a:t>
            </a:fld>
            <a:endParaRPr lang="ja-JP" altLang="en-US"/>
          </a:p>
        </p:txBody>
      </p:sp>
    </p:spTree>
    <p:extLst>
      <p:ext uri="{BB962C8B-B14F-4D97-AF65-F5344CB8AC3E}">
        <p14:creationId xmlns:p14="http://schemas.microsoft.com/office/powerpoint/2010/main" val="389840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8</a:t>
            </a:fld>
            <a:endParaRPr lang="ja-JP" altLang="en-US"/>
          </a:p>
        </p:txBody>
      </p:sp>
    </p:spTree>
    <p:extLst>
      <p:ext uri="{BB962C8B-B14F-4D97-AF65-F5344CB8AC3E}">
        <p14:creationId xmlns:p14="http://schemas.microsoft.com/office/powerpoint/2010/main" val="332213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9</a:t>
            </a:fld>
            <a:endParaRPr lang="ja-JP" altLang="en-US"/>
          </a:p>
        </p:txBody>
      </p:sp>
    </p:spTree>
    <p:extLst>
      <p:ext uri="{BB962C8B-B14F-4D97-AF65-F5344CB8AC3E}">
        <p14:creationId xmlns:p14="http://schemas.microsoft.com/office/powerpoint/2010/main" val="87932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rtl="0"/>
            <a:fld id="{6BF82289-BCFD-4053-9D06-A9140C63A457}" type="slidenum">
              <a:rPr lang="en-US" altLang="ja-JP" smtClean="0"/>
              <a:t>10</a:t>
            </a:fld>
            <a:endParaRPr lang="ja-JP" altLang="en-US"/>
          </a:p>
        </p:txBody>
      </p:sp>
    </p:spTree>
    <p:extLst>
      <p:ext uri="{BB962C8B-B14F-4D97-AF65-F5344CB8AC3E}">
        <p14:creationId xmlns:p14="http://schemas.microsoft.com/office/powerpoint/2010/main" val="97420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_01">
    <p:spTree>
      <p:nvGrpSpPr>
        <p:cNvPr id="1" name=""/>
        <p:cNvGrpSpPr/>
        <p:nvPr/>
      </p:nvGrpSpPr>
      <p:grpSpPr>
        <a:xfrm>
          <a:off x="0" y="0"/>
          <a:ext cx="0" cy="0"/>
          <a:chOff x="0" y="0"/>
          <a:chExt cx="0" cy="0"/>
        </a:xfrm>
      </p:grpSpPr>
      <p:sp>
        <p:nvSpPr>
          <p:cNvPr id="10" name="フリーフォーム:図形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図プレースホルダー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latin typeface="Meiryo UI" panose="020B0604030504040204" pitchFamily="50" charset="-128"/>
                <a:ea typeface="Meiryo UI" panose="020B0604030504040204" pitchFamily="50" charset="-128"/>
              </a:defRPr>
            </a:lvl1pPr>
          </a:lstStyle>
          <a:p>
            <a:pPr rtl="0"/>
            <a:r>
              <a:rPr lang="ja-JP" altLang="en-US" noProof="0"/>
              <a:t>画像の挿入</a:t>
            </a:r>
          </a:p>
        </p:txBody>
      </p:sp>
      <p:sp>
        <p:nvSpPr>
          <p:cNvPr id="2" name="タイトル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atin typeface="Meiryo UI" panose="020B0604030504040204" pitchFamily="50" charset="-128"/>
                <a:ea typeface="Meiryo UI" panose="020B0604030504040204" pitchFamily="50" charset="-128"/>
              </a:defRPr>
            </a:lvl1pPr>
          </a:lstStyle>
          <a:p>
            <a:pPr marL="0" lvl="0" algn="ctr" rtl="0"/>
            <a:r>
              <a:rPr lang="ja-JP" altLang="en-US" noProof="0"/>
              <a:t>タイトル</a:t>
            </a:r>
          </a:p>
        </p:txBody>
      </p:sp>
      <p:sp>
        <p:nvSpPr>
          <p:cNvPr id="3" name="サブタイトル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latin typeface="Meiryo UI" panose="020B0604030504040204" pitchFamily="50" charset="-128"/>
                <a:ea typeface="Meiryo UI" panose="020B0604030504040204" pitchFamily="50" charset="-128"/>
              </a:defRPr>
            </a:lvl1pPr>
          </a:lstStyle>
          <a:p>
            <a:pPr lvl="0" rtl="0"/>
            <a:r>
              <a:rPr lang="ja-JP" altLang="en-US" noProof="0"/>
              <a:t>サブタイトル</a:t>
            </a:r>
          </a:p>
        </p:txBody>
      </p:sp>
      <p:grpSp>
        <p:nvGrpSpPr>
          <p:cNvPr id="6" name="グループ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円/楕円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円/楕円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grpSp>
        <p:nvGrpSpPr>
          <p:cNvPr id="4" name="グループ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長方形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7" name="円/楕円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8" name="スライド番号プレースホルダー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noProof="0" smtClean="0">
                <a:solidFill>
                  <a:schemeClr val="bg1"/>
                </a:solidFill>
                <a:latin typeface="Meiryo UI" panose="020B0604030504040204" pitchFamily="50" charset="-128"/>
                <a:ea typeface="Meiryo UI" panose="020B0604030504040204" pitchFamily="50" charset="-128"/>
              </a:rPr>
              <a:pPr algn="ctr"/>
              <a:t>‹#›</a:t>
            </a:fld>
            <a:endParaRPr lang="ja-JP" altLang="en-US" sz="1200" noProof="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画像_重要なテキスト 01">
    <p:spTree>
      <p:nvGrpSpPr>
        <p:cNvPr id="1" name=""/>
        <p:cNvGrpSpPr/>
        <p:nvPr/>
      </p:nvGrpSpPr>
      <p:grpSpPr>
        <a:xfrm>
          <a:off x="0" y="0"/>
          <a:ext cx="0" cy="0"/>
          <a:chOff x="0" y="0"/>
          <a:chExt cx="0" cy="0"/>
        </a:xfrm>
      </p:grpSpPr>
      <p:sp>
        <p:nvSpPr>
          <p:cNvPr id="12" name="図プレースホルダー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rtlCol="0"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Meiryo UI" panose="020B0604030504040204" pitchFamily="50" charset="-128"/>
                <a:ea typeface="Meiryo UI" panose="020B0604030504040204" pitchFamily="50" charset="-128"/>
              </a:defRPr>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ja-JP" altLang="en-US" noProof="0"/>
              <a:t>画像の挿入</a:t>
            </a:r>
          </a:p>
        </p:txBody>
      </p:sp>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Meiryo UI" panose="020B0604030504040204" pitchFamily="50" charset="-128"/>
                <a:ea typeface="Meiryo UI" panose="020B0604030504040204" pitchFamily="50" charset="-128"/>
              </a:defRPr>
            </a:lvl1pPr>
          </a:lstStyle>
          <a:p>
            <a:pPr marL="0" lvl="0" rtl="0">
              <a:lnSpc>
                <a:spcPct val="100000"/>
              </a:lnSpc>
            </a:pPr>
            <a:r>
              <a:rPr lang="ja-JP" altLang="en-US" noProof="0"/>
              <a:t>マスター タイトルの書式設定</a:t>
            </a:r>
          </a:p>
        </p:txBody>
      </p:sp>
      <p:sp>
        <p:nvSpPr>
          <p:cNvPr id="13" name="テキスト プレースホルダー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eiryo UI" panose="020B0604030504040204" pitchFamily="50" charset="-128"/>
                <a:ea typeface="Meiryo UI" panose="020B0604030504040204" pitchFamily="50" charset="-128"/>
                <a:cs typeface="+mj-cs"/>
              </a:defRPr>
            </a:lvl1pPr>
          </a:lstStyle>
          <a:p>
            <a:pPr marL="57150" lvl="0" indent="-285750" rtl="0">
              <a:lnSpc>
                <a:spcPct val="100000"/>
              </a:lnSpc>
              <a:spcBef>
                <a:spcPct val="0"/>
              </a:spcBef>
            </a:pPr>
            <a:r>
              <a:rPr lang="ja-JP" altLang="en-US" noProof="0"/>
              <a:t>クリックしてマスター テキストのスタイルを編集</a:t>
            </a:r>
          </a:p>
        </p:txBody>
      </p:sp>
      <p:sp>
        <p:nvSpPr>
          <p:cNvPr id="17" name="図プレースホルダー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atin typeface="Meiryo UI" panose="020B0604030504040204" pitchFamily="50" charset="-128"/>
                <a:ea typeface="Meiryo UI" panose="020B0604030504040204" pitchFamily="50" charset="-128"/>
              </a:defRPr>
            </a:lvl1pPr>
          </a:lstStyle>
          <a:p>
            <a:pPr marL="228600" lvl="0" indent="-228600" algn="ctr" rtl="0"/>
            <a:r>
              <a:rPr lang="ja-JP" altLang="en-US" noProof="0"/>
              <a:t>画像の挿入</a:t>
            </a:r>
          </a:p>
        </p:txBody>
      </p:sp>
      <p:sp>
        <p:nvSpPr>
          <p:cNvPr id="20" name="スライド番号プレースホルダー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eiryo UI" panose="020B0604030504040204" pitchFamily="50" charset="-128"/>
                <a:ea typeface="Meiryo UI" panose="020B0604030504040204" pitchFamily="50" charset="-128"/>
              </a:defRPr>
            </a:lvl1pPr>
          </a:lstStyle>
          <a:p>
            <a:pPr algn="ctr"/>
            <a:fld id="{817179DE-9BF3-494C-804F-0C7C90AC8700}" type="slidenum">
              <a:rPr lang="en-US" altLang="ja-JP" smtClean="0"/>
              <a:pPr algn="ctr"/>
              <a:t>‹#›</a:t>
            </a:fld>
            <a:endParaRPr lang="ja-JP" altLang="en-US"/>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3" name="グループ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長方形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6" name="円/楕円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5" name="スライド番号プレースホルダー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eiryo UI" panose="020B0604030504040204" pitchFamily="50" charset="-128"/>
                <a:ea typeface="Meiryo UI" panose="020B0604030504040204" pitchFamily="50" charset="-128"/>
              </a:defRPr>
            </a:lvl1pPr>
          </a:lstStyle>
          <a:p>
            <a:pPr algn="ctr"/>
            <a:fld id="{817179DE-9BF3-494C-804F-0C7C90AC8700}" type="slidenum">
              <a:rPr lang="en-US" altLang="ja-JP" smtClean="0"/>
              <a:pPr algn="ctr"/>
              <a:t>‹#›</a:t>
            </a:fld>
            <a:endParaRPr lang="ja-JP" altLang="en-US"/>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結び">
    <p:spTree>
      <p:nvGrpSpPr>
        <p:cNvPr id="1" name=""/>
        <p:cNvGrpSpPr/>
        <p:nvPr/>
      </p:nvGrpSpPr>
      <p:grpSpPr>
        <a:xfrm>
          <a:off x="0" y="0"/>
          <a:ext cx="0" cy="0"/>
          <a:chOff x="0" y="0"/>
          <a:chExt cx="0" cy="0"/>
        </a:xfrm>
      </p:grpSpPr>
      <p:sp>
        <p:nvSpPr>
          <p:cNvPr id="9" name="図プレースホルダー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ja-JP" altLang="en-US" noProof="0"/>
              <a:t>画像の挿入</a:t>
            </a:r>
          </a:p>
        </p:txBody>
      </p:sp>
      <p:sp>
        <p:nvSpPr>
          <p:cNvPr id="10" name="タイトル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rtl="0"/>
            <a:r>
              <a:rPr lang="ja-JP" altLang="en-US" noProof="0"/>
              <a:t>タイトル</a:t>
            </a:r>
          </a:p>
        </p:txBody>
      </p:sp>
      <p:sp>
        <p:nvSpPr>
          <p:cNvPr id="17" name="テキスト プレースホルダー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ja-JP" altLang="en-US" noProof="0"/>
              <a:t>名前</a:t>
            </a:r>
          </a:p>
        </p:txBody>
      </p:sp>
      <p:sp>
        <p:nvSpPr>
          <p:cNvPr id="18" name="テキスト プレースホルダー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ja-JP" altLang="en-US" noProof="0"/>
              <a:t>電話番号</a:t>
            </a:r>
          </a:p>
        </p:txBody>
      </p:sp>
      <p:sp>
        <p:nvSpPr>
          <p:cNvPr id="19" name="テキスト プレースホルダー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ja-JP" altLang="en-US" noProof="0"/>
              <a:t>メール アドレス</a:t>
            </a:r>
          </a:p>
        </p:txBody>
      </p:sp>
      <p:sp>
        <p:nvSpPr>
          <p:cNvPr id="20" name="テキスト プレースホルダー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rtlCol="0" anchor="ctr">
            <a:noAutofit/>
          </a:bodyPr>
          <a:lstStyle>
            <a:lvl1pPr marL="0" indent="0">
              <a:lnSpc>
                <a:spcPct val="100000"/>
              </a:lnSpc>
              <a:buNone/>
              <a:defRPr sz="1800" spc="0">
                <a:solidFill>
                  <a:schemeClr val="bg1"/>
                </a:solidFill>
              </a:defRPr>
            </a:lvl1pPr>
          </a:lstStyle>
          <a:p>
            <a:pPr lvl="0" rtl="0"/>
            <a:r>
              <a:rPr lang="en-US" altLang="ja-JP" noProof="0"/>
              <a:t>Web </a:t>
            </a:r>
            <a:r>
              <a:rPr lang="ja-JP" altLang="en-US" noProof="0"/>
              <a:t>サイト</a:t>
            </a:r>
          </a:p>
        </p:txBody>
      </p:sp>
      <p:sp>
        <p:nvSpPr>
          <p:cNvPr id="3" name="コンテンツ プレースホルダー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ja-JP" altLang="en-US" noProof="0"/>
              <a:t>アイコン</a:t>
            </a:r>
          </a:p>
        </p:txBody>
      </p:sp>
      <p:sp>
        <p:nvSpPr>
          <p:cNvPr id="28" name="コンテンツ プレースホルダー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ja-JP" altLang="en-US" noProof="0"/>
              <a:t>アイコン</a:t>
            </a:r>
          </a:p>
        </p:txBody>
      </p:sp>
      <p:sp>
        <p:nvSpPr>
          <p:cNvPr id="29" name="コンテンツ プレースホルダー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ja-JP" altLang="en-US" noProof="0"/>
              <a:t>アイコン</a:t>
            </a:r>
          </a:p>
        </p:txBody>
      </p:sp>
      <p:sp>
        <p:nvSpPr>
          <p:cNvPr id="30" name="コンテンツ プレースホルダー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rtlCol="0" anchor="ctr">
            <a:noAutofit/>
          </a:bodyPr>
          <a:lstStyle>
            <a:lvl1pPr marL="0" indent="0" algn="ctr">
              <a:buNone/>
              <a:defRPr sz="1050"/>
            </a:lvl1pPr>
          </a:lstStyle>
          <a:p>
            <a:pPr lvl="0" rtl="0"/>
            <a:r>
              <a:rPr lang="ja-JP" altLang="en-US" noProof="0"/>
              <a:t>アイコン</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atin typeface="Meiryo UI" panose="020B0604030504040204" pitchFamily="50" charset="-128"/>
                <a:ea typeface="Meiryo UI" panose="020B0604030504040204" pitchFamily="50" charset="-128"/>
              </a:defRPr>
            </a:lvl1pPr>
          </a:lstStyle>
          <a:p>
            <a:pPr marL="0" lvl="0" algn="ctr" rtl="0"/>
            <a:r>
              <a:rPr lang="ja-JP" altLang="en-US" noProof="0"/>
              <a:t>タイトル</a:t>
            </a:r>
          </a:p>
        </p:txBody>
      </p:sp>
      <p:sp>
        <p:nvSpPr>
          <p:cNvPr id="3" name="サブタイトル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latin typeface="Meiryo UI" panose="020B0604030504040204" pitchFamily="50" charset="-128"/>
                <a:ea typeface="Meiryo UI" panose="020B0604030504040204" pitchFamily="50" charset="-128"/>
              </a:defRPr>
            </a:lvl1pPr>
          </a:lstStyle>
          <a:p>
            <a:pPr lvl="0" rtl="0"/>
            <a:r>
              <a:rPr lang="ja-JP" altLang="en-US" noProof="0"/>
              <a:t>サブタイトル</a:t>
            </a:r>
          </a:p>
        </p:txBody>
      </p:sp>
      <p:grpSp>
        <p:nvGrpSpPr>
          <p:cNvPr id="6" name="グループ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円/楕円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円/楕円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13" name="フリーフォーム:図形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10" name="フリーフォーム:図形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atin typeface="Meiryo UI" panose="020B0604030504040204" pitchFamily="50" charset="-128"/>
                <a:ea typeface="Meiryo UI" panose="020B0604030504040204" pitchFamily="50" charset="-128"/>
              </a:defRPr>
            </a:lvl1pPr>
          </a:lstStyle>
          <a:p>
            <a:pPr marL="0" lvl="0" algn="ctr" rtl="0"/>
            <a:r>
              <a:rPr lang="ja-JP" altLang="en-US" noProof="0"/>
              <a:t>タイトル</a:t>
            </a:r>
          </a:p>
        </p:txBody>
      </p:sp>
      <p:sp>
        <p:nvSpPr>
          <p:cNvPr id="3" name="サブタイトル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latin typeface="Meiryo UI" panose="020B0604030504040204" pitchFamily="50" charset="-128"/>
                <a:ea typeface="Meiryo UI" panose="020B0604030504040204" pitchFamily="50" charset="-128"/>
              </a:defRPr>
            </a:lvl1pPr>
          </a:lstStyle>
          <a:p>
            <a:pPr lvl="0" rtl="0"/>
            <a:r>
              <a:rPr lang="ja-JP" altLang="en-US" noProof="0"/>
              <a:t>サブタイトル</a:t>
            </a:r>
          </a:p>
        </p:txBody>
      </p:sp>
      <p:grpSp>
        <p:nvGrpSpPr>
          <p:cNvPr id="6" name="グループ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円/楕円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8" name="円/楕円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9" name="円/楕円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1" name="円/楕円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grpSp>
        <p:nvGrpSpPr>
          <p:cNvPr id="4" name="グループ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長方形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7" name="円/楕円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8" name="スライド番号プレースホルダー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noProof="0" smtClean="0">
                <a:solidFill>
                  <a:schemeClr val="bg1"/>
                </a:solidFill>
                <a:latin typeface="Meiryo UI" panose="020B0604030504040204" pitchFamily="50" charset="-128"/>
                <a:ea typeface="Meiryo UI" panose="020B0604030504040204" pitchFamily="50" charset="-128"/>
              </a:rPr>
              <a:pPr algn="ctr"/>
              <a:t>‹#›</a:t>
            </a:fld>
            <a:endParaRPr lang="ja-JP" altLang="en-US" sz="1200" noProof="0">
              <a:solidFill>
                <a:schemeClr val="bg1"/>
              </a:solidFill>
              <a:latin typeface="Meiryo UI" panose="020B0604030504040204" pitchFamily="50" charset="-128"/>
              <a:ea typeface="Meiryo UI" panose="020B0604030504040204" pitchFamily="50" charset="-128"/>
            </a:endParaRPr>
          </a:p>
        </p:txBody>
      </p:sp>
      <p:sp>
        <p:nvSpPr>
          <p:cNvPr id="9" name="コンテンツ プレースホルダー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rtlCol="0"/>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grpSp>
        <p:nvGrpSpPr>
          <p:cNvPr id="4" name="グループ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長方形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7" name="円/楕円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8" name="スライド番号プレースホルダー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noProof="0" smtClean="0">
                <a:solidFill>
                  <a:schemeClr val="bg1"/>
                </a:solidFill>
                <a:latin typeface="Meiryo UI" panose="020B0604030504040204" pitchFamily="50" charset="-128"/>
                <a:ea typeface="Meiryo UI" panose="020B0604030504040204" pitchFamily="50" charset="-128"/>
              </a:rPr>
              <a:pPr algn="ctr"/>
              <a:t>‹#›</a:t>
            </a:fld>
            <a:endParaRPr lang="ja-JP" altLang="en-US" sz="1200" noProof="0">
              <a:solidFill>
                <a:schemeClr val="bg1"/>
              </a:solidFill>
              <a:latin typeface="Meiryo UI" panose="020B0604030504040204" pitchFamily="50" charset="-128"/>
              <a:ea typeface="Meiryo UI" panose="020B0604030504040204" pitchFamily="50" charset="-128"/>
            </a:endParaRPr>
          </a:p>
        </p:txBody>
      </p:sp>
      <p:sp>
        <p:nvSpPr>
          <p:cNvPr id="9" name="コンテンツ プレースホルダー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0" name="コンテンツ プレースホルダー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grpSp>
        <p:nvGrpSpPr>
          <p:cNvPr id="4" name="グループ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長方形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7" name="円/楕円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8" name="スライド番号プレースホルダー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noProof="0" smtClean="0">
                <a:solidFill>
                  <a:schemeClr val="bg1"/>
                </a:solidFill>
                <a:latin typeface="Meiryo UI" panose="020B0604030504040204" pitchFamily="50" charset="-128"/>
                <a:ea typeface="Meiryo UI" panose="020B0604030504040204" pitchFamily="50" charset="-128"/>
              </a:rPr>
              <a:pPr algn="ctr"/>
              <a:t>‹#›</a:t>
            </a:fld>
            <a:endParaRPr lang="ja-JP" altLang="en-US" sz="1200" noProof="0">
              <a:solidFill>
                <a:schemeClr val="bg1"/>
              </a:solidFill>
              <a:latin typeface="Meiryo UI" panose="020B0604030504040204" pitchFamily="50" charset="-128"/>
              <a:ea typeface="Meiryo UI" panose="020B0604030504040204" pitchFamily="50" charset="-128"/>
            </a:endParaRPr>
          </a:p>
        </p:txBody>
      </p:sp>
      <p:sp>
        <p:nvSpPr>
          <p:cNvPr id="9" name="テキスト プレースホルダー 2">
            <a:extLst>
              <a:ext uri="{FF2B5EF4-FFF2-40B4-BE49-F238E27FC236}">
                <a16:creationId xmlns:a16="http://schemas.microsoft.com/office/drawing/2014/main" id="{10CD1AD0-C8B7-4785-A47D-D822CF4F248F}"/>
              </a:ext>
            </a:extLst>
          </p:cNvPr>
          <p:cNvSpPr>
            <a:spLocks noGrp="1"/>
          </p:cNvSpPr>
          <p:nvPr>
            <p:ph type="body" idx="1" hasCustomPrompt="1"/>
          </p:nvPr>
        </p:nvSpPr>
        <p:spPr>
          <a:xfrm>
            <a:off x="633186" y="1681163"/>
            <a:ext cx="5332147" cy="823912"/>
          </a:xfrm>
        </p:spPr>
        <p:txBody>
          <a:bodyPr rtlCol="0" anchor="b"/>
          <a:lstStyle>
            <a:lvl1pPr marL="0" indent="0">
              <a:buNone/>
              <a:defRPr sz="2400" b="1">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10" name="テキスト プレースホルダー 4">
            <a:extLst>
              <a:ext uri="{FF2B5EF4-FFF2-40B4-BE49-F238E27FC236}">
                <a16:creationId xmlns:a16="http://schemas.microsoft.com/office/drawing/2014/main" id="{90A1BBCF-EEF1-4C9A-BA10-9657A79560D3}"/>
              </a:ext>
            </a:extLst>
          </p:cNvPr>
          <p:cNvSpPr>
            <a:spLocks noGrp="1"/>
          </p:cNvSpPr>
          <p:nvPr>
            <p:ph type="body" sz="quarter" idx="3" hasCustomPrompt="1"/>
          </p:nvPr>
        </p:nvSpPr>
        <p:spPr>
          <a:xfrm>
            <a:off x="6172200" y="1681163"/>
            <a:ext cx="5276850" cy="823912"/>
          </a:xfrm>
        </p:spPr>
        <p:txBody>
          <a:bodyPr rtlCol="0" anchor="b"/>
          <a:lstStyle>
            <a:lvl1pPr marL="0" indent="0">
              <a:buNone/>
              <a:defRPr sz="2400" b="1">
                <a:latin typeface="Meiryo UI" panose="020B0604030504040204" pitchFamily="50" charset="-128"/>
                <a:ea typeface="Meiryo UI" panose="020B060403050404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クリックしてマスター テキストのスタイルを編集</a:t>
            </a:r>
          </a:p>
        </p:txBody>
      </p:sp>
      <p:sp>
        <p:nvSpPr>
          <p:cNvPr id="11" name="コンテンツ プレースホルダー 3">
            <a:extLst>
              <a:ext uri="{FF2B5EF4-FFF2-40B4-BE49-F238E27FC236}">
                <a16:creationId xmlns:a16="http://schemas.microsoft.com/office/drawing/2014/main" id="{79F8415A-57A2-4D5C-97B0-E78499CC7C6F}"/>
              </a:ext>
            </a:extLst>
          </p:cNvPr>
          <p:cNvSpPr>
            <a:spLocks noGrp="1"/>
          </p:cNvSpPr>
          <p:nvPr>
            <p:ph sz="half" idx="2" hasCustomPrompt="1"/>
          </p:nvPr>
        </p:nvSpPr>
        <p:spPr>
          <a:xfrm>
            <a:off x="633186" y="2505075"/>
            <a:ext cx="5332147" cy="3684588"/>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2" name="コンテンツ プレースホルダー 5">
            <a:extLst>
              <a:ext uri="{FF2B5EF4-FFF2-40B4-BE49-F238E27FC236}">
                <a16:creationId xmlns:a16="http://schemas.microsoft.com/office/drawing/2014/main" id="{37A31490-A10D-455A-B515-E26064D0E10A}"/>
              </a:ext>
            </a:extLst>
          </p:cNvPr>
          <p:cNvSpPr>
            <a:spLocks noGrp="1"/>
          </p:cNvSpPr>
          <p:nvPr>
            <p:ph sz="quarter" idx="4" hasCustomPrompt="1"/>
          </p:nvPr>
        </p:nvSpPr>
        <p:spPr>
          <a:xfrm>
            <a:off x="6172200" y="2505075"/>
            <a:ext cx="5276850" cy="3684588"/>
          </a:xfrm>
        </p:spPr>
        <p:txBody>
          <a:bodyPr rtlCol="0">
            <a:normAutofit/>
          </a:bodyPr>
          <a:lstStyle>
            <a:lvl1pPr>
              <a:defRPr sz="20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キャプション付きのコンテンツ">
    <p:spTree>
      <p:nvGrpSpPr>
        <p:cNvPr id="1" name=""/>
        <p:cNvGrpSpPr/>
        <p:nvPr/>
      </p:nvGrpSpPr>
      <p:grpSpPr>
        <a:xfrm>
          <a:off x="0" y="0"/>
          <a:ext cx="0" cy="0"/>
          <a:chOff x="0" y="0"/>
          <a:chExt cx="0" cy="0"/>
        </a:xfrm>
      </p:grpSpPr>
      <p:grpSp>
        <p:nvGrpSpPr>
          <p:cNvPr id="4" name="グループ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長方形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7" name="円/楕円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8" name="スライド番号プレースホルダー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noProof="0" smtClean="0">
                <a:solidFill>
                  <a:schemeClr val="bg1"/>
                </a:solidFill>
                <a:latin typeface="Meiryo UI" panose="020B0604030504040204" pitchFamily="50" charset="-128"/>
                <a:ea typeface="Meiryo UI" panose="020B0604030504040204" pitchFamily="50" charset="-128"/>
              </a:rPr>
              <a:pPr algn="ctr"/>
              <a:t>‹#›</a:t>
            </a:fld>
            <a:endParaRPr lang="ja-JP" altLang="en-US" sz="1200" noProof="0">
              <a:solidFill>
                <a:schemeClr val="bg1"/>
              </a:solidFill>
              <a:latin typeface="Meiryo UI" panose="020B0604030504040204" pitchFamily="50" charset="-128"/>
              <a:ea typeface="Meiryo UI" panose="020B0604030504040204" pitchFamily="50" charset="-128"/>
            </a:endParaRPr>
          </a:p>
        </p:txBody>
      </p:sp>
      <p:sp>
        <p:nvSpPr>
          <p:cNvPr id="9" name="テキスト プレースホルダー 3">
            <a:extLst>
              <a:ext uri="{FF2B5EF4-FFF2-40B4-BE49-F238E27FC236}">
                <a16:creationId xmlns:a16="http://schemas.microsoft.com/office/drawing/2014/main" id="{9F5DF135-B773-4FF0-A198-687768159124}"/>
              </a:ext>
            </a:extLst>
          </p:cNvPr>
          <p:cNvSpPr>
            <a:spLocks noGrp="1"/>
          </p:cNvSpPr>
          <p:nvPr>
            <p:ph type="body" sz="half" idx="2" hasCustomPrompt="1"/>
          </p:nvPr>
        </p:nvSpPr>
        <p:spPr>
          <a:xfrm>
            <a:off x="839788" y="2057400"/>
            <a:ext cx="3932237" cy="3811588"/>
          </a:xfrm>
        </p:spPr>
        <p:txBody>
          <a:bodyPr rtlCol="0"/>
          <a:lstStyle>
            <a:lvl1pPr marL="0" indent="0">
              <a:buNone/>
              <a:defRPr sz="16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10" name="コンテンツ プレースホルダー 2">
            <a:extLst>
              <a:ext uri="{FF2B5EF4-FFF2-40B4-BE49-F238E27FC236}">
                <a16:creationId xmlns:a16="http://schemas.microsoft.com/office/drawing/2014/main" id="{4D4BA48E-457A-42FA-BC00-3AE386B38A0C}"/>
              </a:ext>
            </a:extLst>
          </p:cNvPr>
          <p:cNvSpPr>
            <a:spLocks noGrp="1"/>
          </p:cNvSpPr>
          <p:nvPr>
            <p:ph idx="1" hasCustomPrompt="1"/>
          </p:nvPr>
        </p:nvSpPr>
        <p:spPr>
          <a:xfrm>
            <a:off x="5183188" y="987425"/>
            <a:ext cx="6265862" cy="4873625"/>
          </a:xfrm>
        </p:spPr>
        <p:txBody>
          <a:bodyPr rtlCol="0"/>
          <a:lstStyle>
            <a:lvl1pPr>
              <a:defRPr sz="3200">
                <a:latin typeface="Meiryo UI" panose="020B0604030504040204" pitchFamily="50" charset="-128"/>
                <a:ea typeface="Meiryo UI" panose="020B0604030504040204" pitchFamily="50" charset="-128"/>
              </a:defRPr>
            </a:lvl1pPr>
            <a:lvl2pPr>
              <a:defRPr sz="2800">
                <a:latin typeface="Meiryo UI" panose="020B0604030504040204" pitchFamily="50" charset="-128"/>
                <a:ea typeface="Meiryo UI" panose="020B0604030504040204" pitchFamily="50" charset="-128"/>
              </a:defRPr>
            </a:lvl2pPr>
            <a:lvl3pPr>
              <a:defRPr sz="24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vl6pPr>
              <a:defRPr sz="2000"/>
            </a:lvl6pPr>
            <a:lvl7pPr>
              <a:defRPr sz="2000"/>
            </a:lvl7pPr>
            <a:lvl8pPr>
              <a:defRPr sz="2000"/>
            </a:lvl8pPr>
            <a:lvl9pPr>
              <a:defRPr sz="2000"/>
            </a:lvl9p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1" name="タイトル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rtlCol="0" anchor="b"/>
          <a:lstStyle>
            <a:lvl1pPr>
              <a:defRPr sz="32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_02">
    <p:spTree>
      <p:nvGrpSpPr>
        <p:cNvPr id="1" name=""/>
        <p:cNvGrpSpPr/>
        <p:nvPr/>
      </p:nvGrpSpPr>
      <p:grpSpPr>
        <a:xfrm>
          <a:off x="0" y="0"/>
          <a:ext cx="0" cy="0"/>
          <a:chOff x="0" y="0"/>
          <a:chExt cx="0" cy="0"/>
        </a:xfrm>
      </p:grpSpPr>
      <p:sp>
        <p:nvSpPr>
          <p:cNvPr id="10" name="フリーフォーム:図形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noProof="0">
              <a:latin typeface="Meiryo UI" panose="020B0604030504040204" pitchFamily="50" charset="-128"/>
              <a:ea typeface="Meiryo UI" panose="020B0604030504040204" pitchFamily="50" charset="-128"/>
            </a:endParaRPr>
          </a:p>
        </p:txBody>
      </p:sp>
      <p:sp>
        <p:nvSpPr>
          <p:cNvPr id="12" name="図プレースホルダー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rtlCol="0" anchor="ctr" anchorCtr="1">
            <a:normAutofit/>
          </a:bodyPr>
          <a:lstStyle>
            <a:lvl1pPr marL="0" indent="0">
              <a:buNone/>
              <a:defRPr sz="2400">
                <a:solidFill>
                  <a:schemeClr val="bg1"/>
                </a:solidFill>
                <a:latin typeface="Meiryo UI" panose="020B0604030504040204" pitchFamily="50" charset="-128"/>
                <a:ea typeface="Meiryo UI" panose="020B0604030504040204" pitchFamily="50" charset="-128"/>
              </a:defRPr>
            </a:lvl1pPr>
          </a:lstStyle>
          <a:p>
            <a:pPr rtl="0"/>
            <a:r>
              <a:rPr lang="ja-JP" altLang="en-US" noProof="0"/>
              <a:t>画像の挿入</a:t>
            </a:r>
          </a:p>
        </p:txBody>
      </p:sp>
      <p:sp>
        <p:nvSpPr>
          <p:cNvPr id="2" name="タイトル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atin typeface="Meiryo UI" panose="020B0604030504040204" pitchFamily="50" charset="-128"/>
                <a:ea typeface="Meiryo UI" panose="020B0604030504040204" pitchFamily="50" charset="-128"/>
              </a:defRPr>
            </a:lvl1pPr>
          </a:lstStyle>
          <a:p>
            <a:pPr marL="0" lvl="0" algn="ctr" rtl="0"/>
            <a:r>
              <a:rPr lang="ja-JP" altLang="en-US" noProof="0"/>
              <a:t>タイトル</a:t>
            </a:r>
          </a:p>
        </p:txBody>
      </p:sp>
      <p:sp>
        <p:nvSpPr>
          <p:cNvPr id="3" name="サブタイトル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latin typeface="Meiryo UI" panose="020B0604030504040204" pitchFamily="50" charset="-128"/>
                <a:ea typeface="Meiryo UI" panose="020B0604030504040204" pitchFamily="50" charset="-128"/>
              </a:defRPr>
            </a:lvl1pPr>
          </a:lstStyle>
          <a:p>
            <a:pPr lvl="0" rtl="0"/>
            <a:r>
              <a:rPr lang="ja-JP" altLang="en-US" noProof="0"/>
              <a:t>サブタイトル</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キャプション付きの図">
    <p:spTree>
      <p:nvGrpSpPr>
        <p:cNvPr id="1" name=""/>
        <p:cNvGrpSpPr/>
        <p:nvPr/>
      </p:nvGrpSpPr>
      <p:grpSpPr>
        <a:xfrm>
          <a:off x="0" y="0"/>
          <a:ext cx="0" cy="0"/>
          <a:chOff x="0" y="0"/>
          <a:chExt cx="0" cy="0"/>
        </a:xfrm>
      </p:grpSpPr>
      <p:grpSp>
        <p:nvGrpSpPr>
          <p:cNvPr id="4" name="グループ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長方形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7" name="円/楕円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8" name="スライド番号プレースホルダー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noProof="0" smtClean="0">
                <a:solidFill>
                  <a:schemeClr val="bg1"/>
                </a:solidFill>
                <a:latin typeface="Meiryo UI" panose="020B0604030504040204" pitchFamily="50" charset="-128"/>
                <a:ea typeface="Meiryo UI" panose="020B0604030504040204" pitchFamily="50" charset="-128"/>
              </a:rPr>
              <a:pPr algn="ctr"/>
              <a:t>‹#›</a:t>
            </a:fld>
            <a:endParaRPr lang="ja-JP" altLang="en-US" sz="1200" noProof="0">
              <a:solidFill>
                <a:schemeClr val="bg1"/>
              </a:solidFill>
              <a:latin typeface="Meiryo UI" panose="020B0604030504040204" pitchFamily="50" charset="-128"/>
              <a:ea typeface="Meiryo UI" panose="020B0604030504040204" pitchFamily="50" charset="-128"/>
            </a:endParaRPr>
          </a:p>
        </p:txBody>
      </p:sp>
      <p:sp>
        <p:nvSpPr>
          <p:cNvPr id="9" name="タイトル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10" name="テキスト プレースホルダー 3">
            <a:extLst>
              <a:ext uri="{FF2B5EF4-FFF2-40B4-BE49-F238E27FC236}">
                <a16:creationId xmlns:a16="http://schemas.microsoft.com/office/drawing/2014/main" id="{436B2E80-B2B9-4309-8C9B-11D0B83C4337}"/>
              </a:ext>
            </a:extLst>
          </p:cNvPr>
          <p:cNvSpPr>
            <a:spLocks noGrp="1"/>
          </p:cNvSpPr>
          <p:nvPr>
            <p:ph type="body" sz="half" idx="2" hasCustomPrompt="1"/>
          </p:nvPr>
        </p:nvSpPr>
        <p:spPr>
          <a:xfrm>
            <a:off x="839788" y="2057400"/>
            <a:ext cx="3932237" cy="3811588"/>
          </a:xfrm>
        </p:spPr>
        <p:txBody>
          <a:bodyPr rtlCol="0"/>
          <a:lstStyle>
            <a:lvl1pPr marL="0" indent="0">
              <a:buNone/>
              <a:defRPr sz="1600">
                <a:latin typeface="Meiryo UI" panose="020B0604030504040204" pitchFamily="50" charset="-128"/>
                <a:ea typeface="Meiryo UI" panose="020B0604030504040204"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クリックしてマスター テキストのスタイルを編集</a:t>
            </a:r>
          </a:p>
        </p:txBody>
      </p:sp>
      <p:sp>
        <p:nvSpPr>
          <p:cNvPr id="11" name="図プレースホルダー 2">
            <a:extLst>
              <a:ext uri="{FF2B5EF4-FFF2-40B4-BE49-F238E27FC236}">
                <a16:creationId xmlns:a16="http://schemas.microsoft.com/office/drawing/2014/main" id="{03DB89DF-F372-4E54-9DFD-D53E42A2B8E8}"/>
              </a:ext>
            </a:extLst>
          </p:cNvPr>
          <p:cNvSpPr>
            <a:spLocks noGrp="1"/>
          </p:cNvSpPr>
          <p:nvPr>
            <p:ph type="pic" idx="1" hasCustomPrompt="1"/>
          </p:nvPr>
        </p:nvSpPr>
        <p:spPr>
          <a:xfrm>
            <a:off x="5183188" y="457201"/>
            <a:ext cx="6172200" cy="5403850"/>
          </a:xfrm>
        </p:spPr>
        <p:txBody>
          <a:bodyPr rtlCol="0"/>
          <a:lstStyle>
            <a:lvl1pPr marL="0" indent="0">
              <a:buNone/>
              <a:defRPr sz="3200">
                <a:latin typeface="Meiryo UI" panose="020B0604030504040204" pitchFamily="50" charset="-128"/>
                <a:ea typeface="Meiryo UI" panose="020B060403050404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_03">
    <p:spTree>
      <p:nvGrpSpPr>
        <p:cNvPr id="1" name=""/>
        <p:cNvGrpSpPr/>
        <p:nvPr/>
      </p:nvGrpSpPr>
      <p:grpSpPr>
        <a:xfrm>
          <a:off x="0" y="0"/>
          <a:ext cx="0" cy="0"/>
          <a:chOff x="0" y="0"/>
          <a:chExt cx="0" cy="0"/>
        </a:xfrm>
      </p:grpSpPr>
      <p:sp>
        <p:nvSpPr>
          <p:cNvPr id="7" name="図プレースホルダー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ja-JP" altLang="en-US" noProof="0"/>
              <a:t>画像の挿入</a:t>
            </a:r>
          </a:p>
        </p:txBody>
      </p:sp>
      <p:sp>
        <p:nvSpPr>
          <p:cNvPr id="2" name="タイトル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ja-JP" altLang="en-US" noProof="0"/>
              <a:t>タイトル</a:t>
            </a:r>
          </a:p>
        </p:txBody>
      </p:sp>
      <p:sp>
        <p:nvSpPr>
          <p:cNvPr id="3" name="サブタイトル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ja-JP" altLang="en-US" noProof="0"/>
              <a:t>サブタイトル</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画像を含むセクション ヘッダー">
    <p:spTree>
      <p:nvGrpSpPr>
        <p:cNvPr id="1" name=""/>
        <p:cNvGrpSpPr/>
        <p:nvPr/>
      </p:nvGrpSpPr>
      <p:grpSpPr>
        <a:xfrm>
          <a:off x="0" y="0"/>
          <a:ext cx="0" cy="0"/>
          <a:chOff x="0" y="0"/>
          <a:chExt cx="0" cy="0"/>
        </a:xfrm>
      </p:grpSpPr>
      <p:sp>
        <p:nvSpPr>
          <p:cNvPr id="7" name="図プレースホルダー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tx1"/>
                </a:solidFill>
              </a:defRPr>
            </a:lvl1pPr>
          </a:lstStyle>
          <a:p>
            <a:pPr rtl="0"/>
            <a:r>
              <a:rPr lang="ja-JP" altLang="en-US" noProof="0"/>
              <a:t>画像の挿入</a:t>
            </a:r>
          </a:p>
        </p:txBody>
      </p:sp>
      <p:sp>
        <p:nvSpPr>
          <p:cNvPr id="2" name="タイトル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2728D712-0D13-4ECD-9BEB-B8EE651FF63F}"/>
              </a:ext>
            </a:extLst>
          </p:cNvPr>
          <p:cNvSpPr>
            <a:spLocks noGrp="1"/>
          </p:cNvSpPr>
          <p:nvPr>
            <p:ph type="body" idx="1" hasCustomPrompt="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rtl="0"/>
            <a:r>
              <a:rPr lang="ja-JP" altLang="en-US" noProof="0"/>
              <a:t>クリックしてマスター テキストのスタイルを編集</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コンテンツ_2 列">
    <p:spTree>
      <p:nvGrpSpPr>
        <p:cNvPr id="1" name=""/>
        <p:cNvGrpSpPr/>
        <p:nvPr/>
      </p:nvGrpSpPr>
      <p:grpSpPr>
        <a:xfrm>
          <a:off x="0" y="0"/>
          <a:ext cx="0" cy="0"/>
          <a:chOff x="0" y="0"/>
          <a:chExt cx="0" cy="0"/>
        </a:xfrm>
      </p:grpSpPr>
      <p:sp>
        <p:nvSpPr>
          <p:cNvPr id="9" name="図プレースホルダー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marL="0" lvl="0" indent="0" rtl="0">
              <a:buNone/>
            </a:pPr>
            <a:r>
              <a:rPr lang="ja-JP" altLang="en-US" noProof="0"/>
              <a:t>画像の挿入</a:t>
            </a:r>
          </a:p>
        </p:txBody>
      </p:sp>
      <p:sp>
        <p:nvSpPr>
          <p:cNvPr id="14" name="テキスト プレースホルダー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eiryo UI" panose="020B0604030504040204" pitchFamily="50" charset="-128"/>
                <a:ea typeface="Meiryo UI" panose="020B0604030504040204" pitchFamily="50" charset="-128"/>
                <a:cs typeface="+mj-cs"/>
              </a:defRPr>
            </a:lvl1pPr>
          </a:lstStyle>
          <a:p>
            <a:pPr marL="57150" lvl="0" indent="-285750" rtl="0">
              <a:lnSpc>
                <a:spcPct val="100000"/>
              </a:lnSpc>
              <a:spcBef>
                <a:spcPct val="0"/>
              </a:spcBef>
            </a:pPr>
            <a:r>
              <a:rPr lang="ja-JP" altLang="en-US" noProof="0"/>
              <a:t>クリックしてマスター テキストのスタイルを編集</a:t>
            </a:r>
          </a:p>
        </p:txBody>
      </p:sp>
      <p:sp>
        <p:nvSpPr>
          <p:cNvPr id="13" name="テキスト プレースホルダー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eiryo UI" panose="020B0604030504040204" pitchFamily="50" charset="-128"/>
                <a:ea typeface="Meiryo UI" panose="020B0604030504040204" pitchFamily="50" charset="-128"/>
                <a:cs typeface="+mj-cs"/>
              </a:defRPr>
            </a:lvl1pPr>
          </a:lstStyle>
          <a:p>
            <a:pPr marL="57150" lvl="0" indent="-285750" rtl="0">
              <a:lnSpc>
                <a:spcPct val="100000"/>
              </a:lnSpc>
              <a:spcBef>
                <a:spcPct val="0"/>
              </a:spcBef>
            </a:pPr>
            <a:r>
              <a:rPr lang="ja-JP" altLang="en-US" noProof="0"/>
              <a:t>クリックしてマスター テキストのスタイルを編集</a:t>
            </a:r>
          </a:p>
        </p:txBody>
      </p:sp>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sp>
        <p:nvSpPr>
          <p:cNvPr id="16" name="コンテンツ プレースホルダー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rtlCol="0" anchor="ctr">
            <a:noAutofit/>
          </a:bodyPr>
          <a:lstStyle>
            <a:lvl1pPr marL="0" indent="0" algn="ctr">
              <a:buNone/>
              <a:defRPr sz="1400">
                <a:latin typeface="Meiryo UI" panose="020B0604030504040204" pitchFamily="50" charset="-128"/>
                <a:ea typeface="Meiryo UI" panose="020B0604030504040204" pitchFamily="50" charset="-128"/>
              </a:defRPr>
            </a:lvl1pPr>
          </a:lstStyle>
          <a:p>
            <a:pPr lvl="0" rtl="0"/>
            <a:r>
              <a:rPr lang="ja-JP" altLang="en-US" noProof="0"/>
              <a:t>アイコン</a:t>
            </a:r>
          </a:p>
        </p:txBody>
      </p:sp>
      <p:sp>
        <p:nvSpPr>
          <p:cNvPr id="17" name="コンテンツ プレースホルダー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rtlCol="0" anchor="ctr">
            <a:noAutofit/>
          </a:bodyPr>
          <a:lstStyle>
            <a:lvl1pPr marL="0" indent="0" algn="ctr">
              <a:buNone/>
              <a:defRPr sz="1400">
                <a:latin typeface="Meiryo UI" panose="020B0604030504040204" pitchFamily="50" charset="-128"/>
                <a:ea typeface="Meiryo UI" panose="020B0604030504040204" pitchFamily="50" charset="-128"/>
              </a:defRPr>
            </a:lvl1pPr>
          </a:lstStyle>
          <a:p>
            <a:pPr lvl="0" rtl="0"/>
            <a:r>
              <a:rPr lang="ja-JP" altLang="en-US" noProof="0"/>
              <a:t>アイコン</a:t>
            </a:r>
          </a:p>
        </p:txBody>
      </p:sp>
      <p:sp>
        <p:nvSpPr>
          <p:cNvPr id="18" name="スライド番号プレースホルダー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eiryo UI" panose="020B0604030504040204" pitchFamily="50" charset="-128"/>
                <a:ea typeface="Meiryo UI" panose="020B0604030504040204" pitchFamily="50" charset="-128"/>
              </a:defRPr>
            </a:lvl1pPr>
          </a:lstStyle>
          <a:p>
            <a:pPr algn="ctr"/>
            <a:fld id="{817179DE-9BF3-494C-804F-0C7C90AC8700}" type="slidenum">
              <a:rPr lang="en-US" altLang="ja-JP" smtClean="0"/>
              <a:pPr algn="ctr"/>
              <a:t>‹#›</a:t>
            </a:fld>
            <a:endParaRPr lang="ja-JP" altLang="en-US"/>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コンテンツ_3 列">
    <p:spTree>
      <p:nvGrpSpPr>
        <p:cNvPr id="1" name=""/>
        <p:cNvGrpSpPr/>
        <p:nvPr/>
      </p:nvGrpSpPr>
      <p:grpSpPr>
        <a:xfrm>
          <a:off x="0" y="0"/>
          <a:ext cx="0" cy="0"/>
          <a:chOff x="0" y="0"/>
          <a:chExt cx="0" cy="0"/>
        </a:xfrm>
      </p:grpSpPr>
      <p:sp>
        <p:nvSpPr>
          <p:cNvPr id="9" name="図プレースホルダー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marL="0" lvl="0" indent="0" rtl="0">
              <a:buNone/>
            </a:pPr>
            <a:r>
              <a:rPr lang="ja-JP" altLang="en-US" noProof="0"/>
              <a:t>画像の挿入</a:t>
            </a:r>
          </a:p>
        </p:txBody>
      </p:sp>
      <p:sp>
        <p:nvSpPr>
          <p:cNvPr id="14" name="テキスト プレースホルダー 12">
            <a:extLst>
              <a:ext uri="{FF2B5EF4-FFF2-40B4-BE49-F238E27FC236}">
                <a16:creationId xmlns:a16="http://schemas.microsoft.com/office/drawing/2014/main" id="{C7F0E85E-786D-44FC-A9C8-8853277D7C38}"/>
              </a:ext>
            </a:extLst>
          </p:cNvPr>
          <p:cNvSpPr>
            <a:spLocks noGrp="1"/>
          </p:cNvSpPr>
          <p:nvPr>
            <p:ph type="body" sz="quarter" idx="12" hasCustomPrompt="1"/>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eiryo UI" panose="020B0604030504040204" pitchFamily="50" charset="-128"/>
                <a:ea typeface="Meiryo UI" panose="020B0604030504040204" pitchFamily="50" charset="-128"/>
                <a:cs typeface="+mj-cs"/>
              </a:defRPr>
            </a:lvl1pPr>
          </a:lstStyle>
          <a:p>
            <a:pPr marL="57150" lvl="0" indent="-285750" rtl="0">
              <a:lnSpc>
                <a:spcPct val="100000"/>
              </a:lnSpc>
              <a:spcBef>
                <a:spcPct val="0"/>
              </a:spcBef>
            </a:pPr>
            <a:r>
              <a:rPr lang="ja-JP" altLang="en-US" noProof="0"/>
              <a:t>クリックしてマスター テキストのスタイルを編集</a:t>
            </a:r>
          </a:p>
        </p:txBody>
      </p:sp>
      <p:sp>
        <p:nvSpPr>
          <p:cNvPr id="13" name="テキスト プレースホルダー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eiryo UI" panose="020B0604030504040204" pitchFamily="50" charset="-128"/>
                <a:ea typeface="Meiryo UI" panose="020B0604030504040204" pitchFamily="50" charset="-128"/>
                <a:cs typeface="+mj-cs"/>
              </a:defRPr>
            </a:lvl1pPr>
          </a:lstStyle>
          <a:p>
            <a:pPr marL="57150" lvl="0" indent="-285750" rtl="0">
              <a:lnSpc>
                <a:spcPct val="100000"/>
              </a:lnSpc>
              <a:spcBef>
                <a:spcPct val="0"/>
              </a:spcBef>
            </a:pPr>
            <a:r>
              <a:rPr lang="ja-JP" altLang="en-US" noProof="0"/>
              <a:t>クリックしてマスター テキストのスタイルを編集</a:t>
            </a:r>
          </a:p>
        </p:txBody>
      </p:sp>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sp>
        <p:nvSpPr>
          <p:cNvPr id="16" name="コンテンツ プレースホルダー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latin typeface="Meiryo UI" panose="020B0604030504040204" pitchFamily="50" charset="-128"/>
                <a:ea typeface="Meiryo UI" panose="020B0604030504040204" pitchFamily="50" charset="-128"/>
              </a:defRPr>
            </a:lvl1pPr>
          </a:lstStyle>
          <a:p>
            <a:pPr lvl="0" rtl="0"/>
            <a:r>
              <a:rPr lang="ja-JP" altLang="en-US" noProof="0"/>
              <a:t>アイコン</a:t>
            </a:r>
          </a:p>
        </p:txBody>
      </p:sp>
      <p:sp>
        <p:nvSpPr>
          <p:cNvPr id="17" name="コンテンツ プレースホルダー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latin typeface="Meiryo UI" panose="020B0604030504040204" pitchFamily="50" charset="-128"/>
                <a:ea typeface="Meiryo UI" panose="020B0604030504040204" pitchFamily="50" charset="-128"/>
              </a:defRPr>
            </a:lvl1pPr>
          </a:lstStyle>
          <a:p>
            <a:pPr lvl="0" rtl="0"/>
            <a:r>
              <a:rPr lang="ja-JP" altLang="en-US" noProof="0"/>
              <a:t>アイコン</a:t>
            </a:r>
          </a:p>
        </p:txBody>
      </p:sp>
      <p:sp>
        <p:nvSpPr>
          <p:cNvPr id="8" name="テキスト プレースホルダー 12">
            <a:extLst>
              <a:ext uri="{FF2B5EF4-FFF2-40B4-BE49-F238E27FC236}">
                <a16:creationId xmlns:a16="http://schemas.microsoft.com/office/drawing/2014/main" id="{DEF523FD-B1FC-40A7-93AA-389CB38E17C0}"/>
              </a:ext>
            </a:extLst>
          </p:cNvPr>
          <p:cNvSpPr>
            <a:spLocks noGrp="1"/>
          </p:cNvSpPr>
          <p:nvPr>
            <p:ph type="body" sz="quarter" idx="15" hasCustomPrompt="1"/>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eiryo UI" panose="020B0604030504040204" pitchFamily="50" charset="-128"/>
                <a:ea typeface="Meiryo UI" panose="020B0604030504040204" pitchFamily="50" charset="-128"/>
                <a:cs typeface="+mj-cs"/>
              </a:defRPr>
            </a:lvl1pPr>
          </a:lstStyle>
          <a:p>
            <a:pPr marL="57150" lvl="0" indent="-285750" rtl="0">
              <a:lnSpc>
                <a:spcPct val="100000"/>
              </a:lnSpc>
              <a:spcBef>
                <a:spcPct val="0"/>
              </a:spcBef>
            </a:pPr>
            <a:r>
              <a:rPr lang="ja-JP" altLang="en-US" noProof="0"/>
              <a:t>クリックしてマスター テキストのスタイルを編集</a:t>
            </a:r>
          </a:p>
        </p:txBody>
      </p:sp>
      <p:sp>
        <p:nvSpPr>
          <p:cNvPr id="10" name="コンテンツ プレースホルダー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latin typeface="Meiryo UI" panose="020B0604030504040204" pitchFamily="50" charset="-128"/>
                <a:ea typeface="Meiryo UI" panose="020B0604030504040204" pitchFamily="50" charset="-128"/>
              </a:defRPr>
            </a:lvl1pPr>
          </a:lstStyle>
          <a:p>
            <a:pPr lvl="0" rtl="0"/>
            <a:r>
              <a:rPr lang="ja-JP" altLang="en-US" noProof="0"/>
              <a:t>アイコン</a:t>
            </a:r>
          </a:p>
        </p:txBody>
      </p:sp>
      <p:sp>
        <p:nvSpPr>
          <p:cNvPr id="11" name="スライド番号プレースホルダー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eiryo UI" panose="020B0604030504040204" pitchFamily="50" charset="-128"/>
                <a:ea typeface="Meiryo UI" panose="020B0604030504040204" pitchFamily="50" charset="-128"/>
              </a:defRPr>
            </a:lvl1pPr>
          </a:lstStyle>
          <a:p>
            <a:pPr algn="ctr"/>
            <a:fld id="{817179DE-9BF3-494C-804F-0C7C90AC8700}" type="slidenum">
              <a:rPr lang="en-US" altLang="ja-JP" smtClean="0"/>
              <a:pPr algn="ctr"/>
              <a:t>‹#›</a:t>
            </a:fld>
            <a:endParaRPr lang="ja-JP" altLang="en-US"/>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コンテンツ_2 列 縦">
    <p:spTree>
      <p:nvGrpSpPr>
        <p:cNvPr id="1" name=""/>
        <p:cNvGrpSpPr/>
        <p:nvPr/>
      </p:nvGrpSpPr>
      <p:grpSpPr>
        <a:xfrm>
          <a:off x="0" y="0"/>
          <a:ext cx="0" cy="0"/>
          <a:chOff x="0" y="0"/>
          <a:chExt cx="0" cy="0"/>
        </a:xfrm>
      </p:grpSpPr>
      <p:sp>
        <p:nvSpPr>
          <p:cNvPr id="9" name="図プレースホルダー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marL="0" lvl="0" indent="0" rtl="0">
              <a:buNone/>
            </a:pPr>
            <a:r>
              <a:rPr lang="ja-JP" altLang="en-US" noProof="0"/>
              <a:t>画像の挿入</a:t>
            </a:r>
          </a:p>
        </p:txBody>
      </p:sp>
      <p:sp>
        <p:nvSpPr>
          <p:cNvPr id="13" name="テキスト プレースホルダー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eiryo UI" panose="020B0604030504040204" pitchFamily="50" charset="-128"/>
                <a:ea typeface="Meiryo UI" panose="020B0604030504040204" pitchFamily="50" charset="-128"/>
                <a:cs typeface="+mj-cs"/>
              </a:defRPr>
            </a:lvl1pPr>
          </a:lstStyle>
          <a:p>
            <a:pPr marL="0" lvl="0" rtl="0">
              <a:lnSpc>
                <a:spcPct val="100000"/>
              </a:lnSpc>
              <a:spcBef>
                <a:spcPct val="0"/>
              </a:spcBef>
              <a:buNone/>
            </a:pPr>
            <a:r>
              <a:rPr lang="ja-JP" altLang="en-US" noProof="0"/>
              <a:t>クリックしてマスター テキストのスタイルを編集</a:t>
            </a:r>
          </a:p>
        </p:txBody>
      </p:sp>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sp>
        <p:nvSpPr>
          <p:cNvPr id="16" name="コンテンツ プレースホルダー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rtlCol="0" anchor="ctr">
            <a:noAutofit/>
          </a:bodyPr>
          <a:lstStyle>
            <a:lvl1pPr marL="0" indent="0" algn="ctr">
              <a:buNone/>
              <a:defRPr sz="1400">
                <a:solidFill>
                  <a:schemeClr val="bg1">
                    <a:lumMod val="95000"/>
                  </a:schemeClr>
                </a:solidFill>
                <a:latin typeface="Meiryo UI" panose="020B0604030504040204" pitchFamily="50" charset="-128"/>
                <a:ea typeface="Meiryo UI" panose="020B0604030504040204" pitchFamily="50" charset="-128"/>
              </a:defRPr>
            </a:lvl1pPr>
          </a:lstStyle>
          <a:p>
            <a:pPr lvl="0" rtl="0"/>
            <a:r>
              <a:rPr lang="ja-JP" altLang="en-US" noProof="0"/>
              <a:t>アイコン</a:t>
            </a:r>
          </a:p>
        </p:txBody>
      </p:sp>
      <p:sp>
        <p:nvSpPr>
          <p:cNvPr id="11" name="テキスト プレースホルダー 12">
            <a:extLst>
              <a:ext uri="{FF2B5EF4-FFF2-40B4-BE49-F238E27FC236}">
                <a16:creationId xmlns:a16="http://schemas.microsoft.com/office/drawing/2014/main" id="{C3BB8EAB-4266-4938-A8CB-6D18C938017F}"/>
              </a:ext>
            </a:extLst>
          </p:cNvPr>
          <p:cNvSpPr>
            <a:spLocks noGrp="1"/>
          </p:cNvSpPr>
          <p:nvPr>
            <p:ph type="body" sz="quarter" idx="14" hasCustomPrompt="1"/>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eiryo UI" panose="020B0604030504040204" pitchFamily="50" charset="-128"/>
                <a:ea typeface="Meiryo UI" panose="020B0604030504040204" pitchFamily="50" charset="-128"/>
                <a:cs typeface="+mj-cs"/>
              </a:defRPr>
            </a:lvl1pPr>
          </a:lstStyle>
          <a:p>
            <a:pPr marL="0" lvl="0" rtl="0">
              <a:lnSpc>
                <a:spcPct val="100000"/>
              </a:lnSpc>
              <a:spcBef>
                <a:spcPct val="0"/>
              </a:spcBef>
              <a:buNone/>
            </a:pPr>
            <a:r>
              <a:rPr lang="ja-JP" altLang="en-US" noProof="0"/>
              <a:t>クリックしてマスター テキストのスタイルを編集</a:t>
            </a:r>
          </a:p>
        </p:txBody>
      </p:sp>
      <p:sp>
        <p:nvSpPr>
          <p:cNvPr id="12" name="コンテンツ プレースホルダー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rtlCol="0" anchor="ctr">
            <a:noAutofit/>
          </a:bodyPr>
          <a:lstStyle>
            <a:lvl1pPr marL="0" indent="0" algn="ctr">
              <a:buNone/>
              <a:defRPr sz="1400">
                <a:solidFill>
                  <a:schemeClr val="bg1">
                    <a:lumMod val="95000"/>
                  </a:schemeClr>
                </a:solidFill>
                <a:latin typeface="Meiryo UI" panose="020B0604030504040204" pitchFamily="50" charset="-128"/>
                <a:ea typeface="Meiryo UI" panose="020B0604030504040204" pitchFamily="50" charset="-128"/>
              </a:defRPr>
            </a:lvl1pPr>
          </a:lstStyle>
          <a:p>
            <a:pPr lvl="0" rtl="0"/>
            <a:r>
              <a:rPr lang="ja-JP" altLang="en-US" noProof="0"/>
              <a:t>アイコン</a:t>
            </a:r>
          </a:p>
        </p:txBody>
      </p:sp>
      <p:sp>
        <p:nvSpPr>
          <p:cNvPr id="15" name="スライド番号プレースホルダー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eiryo UI" panose="020B0604030504040204" pitchFamily="50" charset="-128"/>
                <a:ea typeface="Meiryo UI" panose="020B0604030504040204" pitchFamily="50" charset="-128"/>
              </a:defRPr>
            </a:lvl1pPr>
          </a:lstStyle>
          <a:p>
            <a:pPr algn="ctr"/>
            <a:fld id="{817179DE-9BF3-494C-804F-0C7C90AC8700}" type="slidenum">
              <a:rPr lang="en-US" altLang="ja-JP" noProof="0" smtClean="0"/>
              <a:pPr algn="ctr"/>
              <a:t>‹#›</a:t>
            </a:fld>
            <a:endParaRPr lang="ja-JP" altLang="en-US" noProof="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コンテンツ_1 列">
    <p:spTree>
      <p:nvGrpSpPr>
        <p:cNvPr id="1" name=""/>
        <p:cNvGrpSpPr/>
        <p:nvPr/>
      </p:nvGrpSpPr>
      <p:grpSpPr>
        <a:xfrm>
          <a:off x="0" y="0"/>
          <a:ext cx="0" cy="0"/>
          <a:chOff x="0" y="0"/>
          <a:chExt cx="0" cy="0"/>
        </a:xfrm>
      </p:grpSpPr>
      <p:sp>
        <p:nvSpPr>
          <p:cNvPr id="9" name="図プレースホルダー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marL="0" lvl="0" indent="0" rtl="0">
              <a:buNone/>
            </a:pPr>
            <a:r>
              <a:rPr lang="ja-JP" altLang="en-US" noProof="0"/>
              <a:t>画像の挿入</a:t>
            </a:r>
          </a:p>
        </p:txBody>
      </p:sp>
      <p:sp>
        <p:nvSpPr>
          <p:cNvPr id="13" name="テキスト プレースホルダー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eiryo UI" panose="020B0604030504040204" pitchFamily="50" charset="-128"/>
                <a:ea typeface="Meiryo UI" panose="020B0604030504040204" pitchFamily="50" charset="-128"/>
                <a:cs typeface="+mj-cs"/>
              </a:defRPr>
            </a:lvl1pPr>
          </a:lstStyle>
          <a:p>
            <a:pPr marL="0" lvl="0" rtl="0">
              <a:lnSpc>
                <a:spcPct val="100000"/>
              </a:lnSpc>
              <a:spcBef>
                <a:spcPct val="0"/>
              </a:spcBef>
              <a:buNone/>
            </a:pPr>
            <a:r>
              <a:rPr lang="ja-JP" altLang="en-US" noProof="0"/>
              <a:t>クリックしてマスター テキストのスタイルを編集</a:t>
            </a:r>
          </a:p>
        </p:txBody>
      </p:sp>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sp>
        <p:nvSpPr>
          <p:cNvPr id="16" name="コンテンツ プレースホルダー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bg1">
                    <a:lumMod val="95000"/>
                  </a:schemeClr>
                </a:solidFill>
                <a:latin typeface="Meiryo UI" panose="020B0604030504040204" pitchFamily="50" charset="-128"/>
                <a:ea typeface="Meiryo UI" panose="020B0604030504040204" pitchFamily="50" charset="-128"/>
              </a:defRPr>
            </a:lvl1pPr>
          </a:lstStyle>
          <a:p>
            <a:pPr lvl="0" rtl="0"/>
            <a:r>
              <a:rPr lang="ja-JP" altLang="en-US" noProof="0"/>
              <a:t>アイコン</a:t>
            </a:r>
          </a:p>
        </p:txBody>
      </p:sp>
      <p:sp>
        <p:nvSpPr>
          <p:cNvPr id="8" name="スライド番号プレースホルダー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latin typeface="Meiryo UI" panose="020B0604030504040204" pitchFamily="50" charset="-128"/>
                <a:ea typeface="Meiryo UI" panose="020B0604030504040204" pitchFamily="50" charset="-128"/>
              </a:defRPr>
            </a:lvl1pPr>
          </a:lstStyle>
          <a:p>
            <a:pPr algn="ctr"/>
            <a:fld id="{817179DE-9BF3-494C-804F-0C7C90AC8700}" type="slidenum">
              <a:rPr lang="en-US" altLang="ja-JP" noProof="0" smtClean="0"/>
              <a:pPr algn="ctr"/>
              <a:t>‹#›</a:t>
            </a:fld>
            <a:endParaRPr lang="ja-JP" altLang="en-US" noProof="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コンテンツ">
    <p:spTree>
      <p:nvGrpSpPr>
        <p:cNvPr id="1" name=""/>
        <p:cNvGrpSpPr/>
        <p:nvPr/>
      </p:nvGrpSpPr>
      <p:grpSpPr>
        <a:xfrm>
          <a:off x="0" y="0"/>
          <a:ext cx="0" cy="0"/>
          <a:chOff x="0" y="0"/>
          <a:chExt cx="0" cy="0"/>
        </a:xfrm>
      </p:grpSpPr>
      <p:sp>
        <p:nvSpPr>
          <p:cNvPr id="13" name="テキスト プレースホルダー 12">
            <a:extLst>
              <a:ext uri="{FF2B5EF4-FFF2-40B4-BE49-F238E27FC236}">
                <a16:creationId xmlns:a16="http://schemas.microsoft.com/office/drawing/2014/main" id="{B48BA177-B717-42B2-884C-04576C20342D}"/>
              </a:ext>
            </a:extLst>
          </p:cNvPr>
          <p:cNvSpPr>
            <a:spLocks noGrp="1"/>
          </p:cNvSpPr>
          <p:nvPr>
            <p:ph type="body" sz="quarter" idx="11" hasCustomPrompt="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eiryo UI" panose="020B0604030504040204" pitchFamily="50" charset="-128"/>
                <a:ea typeface="Meiryo UI" panose="020B0604030504040204" pitchFamily="50" charset="-128"/>
                <a:cs typeface="+mj-cs"/>
              </a:defRPr>
            </a:lvl1pPr>
          </a:lstStyle>
          <a:p>
            <a:pPr marL="0" lvl="0" rtl="0">
              <a:lnSpc>
                <a:spcPct val="100000"/>
              </a:lnSpc>
              <a:spcBef>
                <a:spcPct val="0"/>
              </a:spcBef>
              <a:buNone/>
            </a:pPr>
            <a:r>
              <a:rPr lang="ja-JP" altLang="en-US" noProof="0"/>
              <a:t>クリックしてマスター テキストのスタイルを編集</a:t>
            </a:r>
          </a:p>
        </p:txBody>
      </p:sp>
      <p:sp>
        <p:nvSpPr>
          <p:cNvPr id="2" name="タイトル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Meiryo UI" panose="020B0604030504040204" pitchFamily="50" charset="-128"/>
                <a:ea typeface="Meiryo UI" panose="020B0604030504040204" pitchFamily="50" charset="-128"/>
              </a:defRPr>
            </a:lvl1pPr>
          </a:lstStyle>
          <a:p>
            <a:pPr lvl="0" rtl="0">
              <a:lnSpc>
                <a:spcPct val="100000"/>
              </a:lnSpc>
            </a:pPr>
            <a:r>
              <a:rPr lang="ja-JP" altLang="en-US" noProof="0"/>
              <a:t>マスター タイトルの書式設定</a:t>
            </a:r>
          </a:p>
        </p:txBody>
      </p:sp>
      <p:sp>
        <p:nvSpPr>
          <p:cNvPr id="16" name="コンテンツ プレースホルダー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rtlCol="0" anchor="ctr">
            <a:noAutofit/>
          </a:bodyPr>
          <a:lstStyle>
            <a:lvl1pPr marL="0" indent="0" algn="ctr">
              <a:buNone/>
              <a:defRPr sz="1400">
                <a:solidFill>
                  <a:schemeClr val="tx1"/>
                </a:solidFill>
                <a:latin typeface="Meiryo UI" panose="020B0604030504040204" pitchFamily="50" charset="-128"/>
                <a:ea typeface="Meiryo UI" panose="020B0604030504040204" pitchFamily="50" charset="-128"/>
              </a:defRPr>
            </a:lvl1pPr>
          </a:lstStyle>
          <a:p>
            <a:pPr lvl="0" rtl="0"/>
            <a:r>
              <a:rPr lang="ja-JP" altLang="en-US" noProof="0"/>
              <a:t>アイコン</a:t>
            </a:r>
          </a:p>
        </p:txBody>
      </p:sp>
      <p:grpSp>
        <p:nvGrpSpPr>
          <p:cNvPr id="11" name="グループ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長方形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sp>
          <p:nvSpPr>
            <p:cNvPr id="14" name="円/楕円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noProof="0">
                <a:latin typeface="Meiryo UI" panose="020B0604030504040204" pitchFamily="50" charset="-128"/>
                <a:ea typeface="Meiryo UI" panose="020B0604030504040204" pitchFamily="50" charset="-128"/>
              </a:endParaRPr>
            </a:p>
          </p:txBody>
        </p:sp>
      </p:grpSp>
      <p:sp>
        <p:nvSpPr>
          <p:cNvPr id="15" name="スライド番号プレースホルダー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noProof="0" smtClean="0">
                <a:solidFill>
                  <a:schemeClr val="bg1"/>
                </a:solidFill>
                <a:latin typeface="Meiryo UI" panose="020B0604030504040204" pitchFamily="50" charset="-128"/>
                <a:ea typeface="Meiryo UI" panose="020B0604030504040204" pitchFamily="50" charset="-128"/>
              </a:rPr>
              <a:pPr algn="ctr"/>
              <a:t>‹#›</a:t>
            </a:fld>
            <a:endParaRPr lang="ja-JP" altLang="en-US" sz="1200" noProof="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latin typeface="Meiryo UI" panose="020B0604030504040204" pitchFamily="50" charset="-128"/>
                <a:ea typeface="Meiryo UI" panose="020B0604030504040204" pitchFamily="50" charset="-128"/>
              </a:defRPr>
            </a:lvl1pPr>
          </a:lstStyle>
          <a:p>
            <a:pPr algn="ctr"/>
            <a:fld id="{817179DE-9BF3-494C-804F-0C7C90AC8700}" type="slidenum">
              <a:rPr lang="en-US" altLang="ja-JP" smtClean="0"/>
              <a:pPr algn="ctr"/>
              <a:t>‹#›</a:t>
            </a:fld>
            <a:endParaRPr lang="ja-JP" altLang="en-US">
              <a:latin typeface="Meiryo UI" panose="020B0604030504040204" pitchFamily="50" charset="-128"/>
              <a:ea typeface="Meiryo UI" panose="020B0604030504040204" pitchFamily="50" charset="-128"/>
            </a:endParaRPr>
          </a:p>
        </p:txBody>
      </p:sp>
      <p:sp>
        <p:nvSpPr>
          <p:cNvPr id="2" name="タイトル プレースホルダー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5.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2.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webp"/><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長方形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15661"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nvGrpSpPr>
          <p:cNvPr id="7" name="グループ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10575781" y="0"/>
            <a:ext cx="1616220" cy="6858001"/>
            <a:chOff x="9621170" y="0"/>
            <a:chExt cx="2570831" cy="6858001"/>
          </a:xfrm>
        </p:grpSpPr>
        <p:sp>
          <p:nvSpPr>
            <p:cNvPr id="32" name="フリーフォーム:図形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8" name="フリーフォーム:図形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4" name="フリーフォーム:図形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258039" y="557439"/>
            <a:ext cx="10581411" cy="859809"/>
          </a:xfrm>
        </p:spPr>
        <p:txBody>
          <a:bodyPr rtlCol="0"/>
          <a:lstStyle/>
          <a:p>
            <a:pPr rtl="0"/>
            <a:r>
              <a:rPr lang="ja-JP" altLang="en-US" sz="2800" dirty="0"/>
              <a:t>「学級活動」実践報告</a:t>
            </a:r>
            <a:br>
              <a:rPr lang="en-US" altLang="ja-JP" dirty="0">
                <a:latin typeface="Meiryo UI" panose="020B0604030504040204" pitchFamily="50" charset="-128"/>
                <a:ea typeface="Meiryo UI" panose="020B0604030504040204" pitchFamily="50" charset="-128"/>
              </a:rPr>
            </a:br>
            <a:br>
              <a:rPr lang="en-US" altLang="ja-JP" dirty="0">
                <a:latin typeface="Meiryo UI" panose="020B0604030504040204" pitchFamily="50" charset="-128"/>
                <a:ea typeface="Meiryo UI" panose="020B0604030504040204" pitchFamily="50" charset="-128"/>
              </a:rPr>
            </a:br>
            <a:endParaRPr lang="en-US" altLang="ja-JP" dirty="0">
              <a:latin typeface="Meiryo UI" panose="020B0604030504040204" pitchFamily="50" charset="-128"/>
              <a:ea typeface="Meiryo UI" panose="020B0604030504040204" pitchFamily="50" charset="-128"/>
            </a:endParaRPr>
          </a:p>
        </p:txBody>
      </p:sp>
      <p:sp>
        <p:nvSpPr>
          <p:cNvPr id="87" name="テキスト プレースホルダー 86" descr="アクセント ブロック 1">
            <a:extLst>
              <a:ext uri="{FF2B5EF4-FFF2-40B4-BE49-F238E27FC236}">
                <a16:creationId xmlns:a16="http://schemas.microsoft.com/office/drawing/2014/main" id="{1F4C9CA2-B224-40CD-8DB2-CAE478D23611}"/>
              </a:ext>
            </a:extLst>
          </p:cNvPr>
          <p:cNvSpPr>
            <a:spLocks noGrp="1"/>
          </p:cNvSpPr>
          <p:nvPr>
            <p:ph type="body" sz="quarter" idx="11"/>
          </p:nvPr>
        </p:nvSpPr>
        <p:spPr>
          <a:xfrm>
            <a:off x="399605" y="1714421"/>
            <a:ext cx="10581411" cy="3061329"/>
          </a:xfrm>
        </p:spPr>
        <p:txBody>
          <a:bodyPr rtlCol="0"/>
          <a:lstStyle/>
          <a:p>
            <a:pPr rtl="0"/>
            <a:r>
              <a:rPr lang="ja-JP" altLang="en-US" sz="4000" dirty="0">
                <a:latin typeface="UD デジタル 教科書体 NK-R" panose="02020400000000000000" pitchFamily="18" charset="-128"/>
                <a:ea typeface="UD デジタル 教科書体 NK-R" panose="02020400000000000000" pitchFamily="18" charset="-128"/>
              </a:rPr>
              <a:t>学級活動における</a:t>
            </a:r>
            <a:endParaRPr lang="en-US" altLang="ja-JP" sz="4000" dirty="0">
              <a:latin typeface="UD デジタル 教科書体 NK-R" panose="02020400000000000000" pitchFamily="18" charset="-128"/>
              <a:ea typeface="UD デジタル 教科書体 NK-R" panose="02020400000000000000" pitchFamily="18" charset="-128"/>
            </a:endParaRPr>
          </a:p>
          <a:p>
            <a:pPr rtl="0"/>
            <a:r>
              <a:rPr lang="ja-JP" altLang="en-US" sz="4000" dirty="0">
                <a:latin typeface="UD デジタル 教科書体 NK-R" panose="02020400000000000000" pitchFamily="18" charset="-128"/>
                <a:ea typeface="UD デジタル 教科書体 NK-R" panose="02020400000000000000" pitchFamily="18" charset="-128"/>
              </a:rPr>
              <a:t>「課題発見、合意形成のプロセス」</a:t>
            </a:r>
            <a:endParaRPr lang="en-US" altLang="ja-JP" sz="4000" dirty="0">
              <a:latin typeface="UD デジタル 教科書体 NK-R" panose="02020400000000000000" pitchFamily="18" charset="-128"/>
              <a:ea typeface="UD デジタル 教科書体 NK-R" panose="02020400000000000000" pitchFamily="18" charset="-128"/>
            </a:endParaRPr>
          </a:p>
          <a:p>
            <a:pPr rtl="0"/>
            <a:r>
              <a:rPr lang="ja-JP" altLang="en-US" sz="4000" dirty="0">
                <a:latin typeface="UD デジタル 教科書体 NK-R" panose="02020400000000000000" pitchFamily="18" charset="-128"/>
                <a:ea typeface="UD デジタル 教科書体 NK-R" panose="02020400000000000000" pitchFamily="18" charset="-128"/>
              </a:rPr>
              <a:t>　　　　　　　　　　　　　　　と学級担任の関わりについて</a:t>
            </a:r>
            <a:endParaRPr lang="en-US" altLang="ja-JP" sz="4000" dirty="0">
              <a:latin typeface="UD デジタル 教科書体 NK-R" panose="02020400000000000000" pitchFamily="18" charset="-128"/>
              <a:ea typeface="UD デジタル 教科書体 NK-R" panose="02020400000000000000" pitchFamily="18" charset="-128"/>
            </a:endParaRPr>
          </a:p>
          <a:p>
            <a:pPr rtl="0"/>
            <a:r>
              <a:rPr lang="ja-JP" altLang="en-US" sz="4000" dirty="0">
                <a:latin typeface="UD デジタル 教科書体 NK-B" panose="02020700000000000000" pitchFamily="18" charset="-128"/>
                <a:ea typeface="UD デジタル 教科書体 NK-B" panose="02020700000000000000" pitchFamily="18" charset="-128"/>
              </a:rPr>
              <a:t>　　　　　　～フェーズ０の学級を目指して～</a:t>
            </a:r>
          </a:p>
        </p:txBody>
      </p:sp>
      <p:pic>
        <p:nvPicPr>
          <p:cNvPr id="97" name="コンテンツ プレースホルダー 96" descr="鉛筆">
            <a:extLst>
              <a:ext uri="{FF2B5EF4-FFF2-40B4-BE49-F238E27FC236}">
                <a16:creationId xmlns:a16="http://schemas.microsoft.com/office/drawing/2014/main" id="{40D9C27B-A51D-4036-B3F9-56081BD60AB9}"/>
              </a:ext>
            </a:extLst>
          </p:cNvPr>
          <p:cNvPicPr>
            <a:picLocks noGrp="1" noChangeAspect="1"/>
          </p:cNvPicPr>
          <p:nvPr>
            <p:ph sz="quarter" idx="16"/>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42590" y="481565"/>
            <a:ext cx="548640" cy="548640"/>
          </a:xfrm>
        </p:spPr>
      </p:pic>
      <p:grpSp>
        <p:nvGrpSpPr>
          <p:cNvPr id="5" name="グループ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長方形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sp>
        <p:nvSpPr>
          <p:cNvPr id="19" name="スライド番号プレースホルダー 5" descr="スライド番号">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ja-JP" altLang="en-US" sz="1200" dirty="0">
                <a:solidFill>
                  <a:schemeClr val="bg1"/>
                </a:solidFill>
                <a:latin typeface="Meiryo UI" panose="020B0604030504040204" pitchFamily="50" charset="-128"/>
                <a:ea typeface="Meiryo UI" panose="020B0604030504040204" pitchFamily="50" charset="-128"/>
              </a:rPr>
              <a:t>１</a:t>
            </a:r>
          </a:p>
        </p:txBody>
      </p:sp>
      <p:sp>
        <p:nvSpPr>
          <p:cNvPr id="17" name="タイトル 3" descr="タイトル​​">
            <a:extLst>
              <a:ext uri="{FF2B5EF4-FFF2-40B4-BE49-F238E27FC236}">
                <a16:creationId xmlns:a16="http://schemas.microsoft.com/office/drawing/2014/main" id="{C8B40859-F436-4C94-BEA4-CAFDB9C25F0A}"/>
              </a:ext>
            </a:extLst>
          </p:cNvPr>
          <p:cNvSpPr txBox="1">
            <a:spLocks/>
          </p:cNvSpPr>
          <p:nvPr/>
        </p:nvSpPr>
        <p:spPr>
          <a:xfrm>
            <a:off x="6210376" y="5568287"/>
            <a:ext cx="6101698" cy="859809"/>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kumimoji="1" lang="en-GB" sz="2400" kern="1200">
                <a:solidFill>
                  <a:schemeClr val="bg1">
                    <a:lumMod val="95000"/>
                  </a:schemeClr>
                </a:solidFill>
                <a:latin typeface="Meiryo UI" panose="020B0604030504040204" pitchFamily="50" charset="-128"/>
                <a:ea typeface="Meiryo UI" panose="020B0604030504040204" pitchFamily="50" charset="-128"/>
                <a:cs typeface="+mj-cs"/>
              </a:defRPr>
            </a:lvl1pPr>
          </a:lstStyle>
          <a:p>
            <a:r>
              <a:rPr lang="ja-JP" altLang="en-US" sz="2800" dirty="0"/>
              <a:t>中京中学校　乾　由紀</a:t>
            </a:r>
            <a:br>
              <a:rPr lang="en-US" altLang="ja-JP" dirty="0"/>
            </a:br>
            <a:br>
              <a:rPr lang="en-US" altLang="ja-JP" dirty="0"/>
            </a:br>
            <a:endParaRPr lang="en-US" altLang="ja-JP" dirty="0"/>
          </a:p>
        </p:txBody>
      </p:sp>
    </p:spTree>
    <p:extLst>
      <p:ext uri="{BB962C8B-B14F-4D97-AF65-F5344CB8AC3E}">
        <p14:creationId xmlns:p14="http://schemas.microsoft.com/office/powerpoint/2010/main" val="118658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A1CD184-2EC9-9DA5-E8AF-1F84A465D6E8}"/>
              </a:ext>
            </a:extLst>
          </p:cNvPr>
          <p:cNvPicPr>
            <a:picLocks noChangeAspect="1"/>
          </p:cNvPicPr>
          <p:nvPr/>
        </p:nvPicPr>
        <p:blipFill>
          <a:blip r:embed="rId3"/>
          <a:stretch>
            <a:fillRect/>
          </a:stretch>
        </p:blipFill>
        <p:spPr>
          <a:xfrm>
            <a:off x="9473536" y="3004046"/>
            <a:ext cx="2804690" cy="2933009"/>
          </a:xfrm>
          <a:prstGeom prst="rect">
            <a:avLst/>
          </a:prstGeom>
        </p:spPr>
      </p:pic>
      <p:grpSp>
        <p:nvGrpSpPr>
          <p:cNvPr id="11" name="グループ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817519" y="0"/>
            <a:ext cx="12408913" cy="7270321"/>
            <a:chOff x="1826589" y="0"/>
            <a:chExt cx="7388298" cy="6858000"/>
          </a:xfrm>
          <a:effectLst>
            <a:outerShdw blurRad="50800" dist="38100" dir="2700000" algn="tl" rotWithShape="0">
              <a:prstClr val="black">
                <a:alpha val="40000"/>
              </a:prstClr>
            </a:outerShdw>
          </a:effectLst>
        </p:grpSpPr>
        <p:sp>
          <p:nvSpPr>
            <p:cNvPr id="10" name="平行四辺形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9" name="平行四辺形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2" name="平行四辺形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298355" y="5084641"/>
            <a:ext cx="8992325" cy="1030866"/>
          </a:xfrm>
        </p:spPr>
        <p:style>
          <a:lnRef idx="2">
            <a:schemeClr val="accent2">
              <a:shade val="50000"/>
            </a:schemeClr>
          </a:lnRef>
          <a:fillRef idx="1">
            <a:schemeClr val="accent2"/>
          </a:fillRef>
          <a:effectRef idx="0">
            <a:schemeClr val="accent2"/>
          </a:effectRef>
          <a:fontRef idx="minor">
            <a:schemeClr val="lt1"/>
          </a:fontRef>
        </p:style>
        <p:txBody>
          <a:bodyPr rtlCol="0"/>
          <a:lstStyle/>
          <a:p>
            <a:pPr rtl="0"/>
            <a:r>
              <a:rPr lang="ja-JP" altLang="en-US" sz="3200" dirty="0">
                <a:latin typeface="UD デジタル 教科書体 NK-R" panose="02020400000000000000" pitchFamily="18" charset="-128"/>
                <a:ea typeface="UD デジタル 教科書体 NK-R" panose="02020400000000000000" pitchFamily="18" charset="-128"/>
              </a:rPr>
              <a:t>自分たちで</a:t>
            </a:r>
            <a:r>
              <a:rPr lang="ja-JP" altLang="en-US" sz="3200" dirty="0">
                <a:solidFill>
                  <a:srgbClr val="FFFF00"/>
                </a:solidFill>
                <a:latin typeface="UD デジタル 教科書体 NK-R" panose="02020400000000000000" pitchFamily="18" charset="-128"/>
                <a:ea typeface="UD デジタル 教科書体 NK-R" panose="02020400000000000000" pitchFamily="18" charset="-128"/>
              </a:rPr>
              <a:t>学級をつくる、変えられるということを体験させ</a:t>
            </a:r>
            <a:r>
              <a:rPr lang="ja-JP" altLang="en-US" sz="3200" dirty="0">
                <a:latin typeface="UD デジタル 教科書体 NK-R" panose="02020400000000000000" pitchFamily="18" charset="-128"/>
                <a:ea typeface="UD デジタル 教科書体 NK-R" panose="02020400000000000000" pitchFamily="18" charset="-128"/>
              </a:rPr>
              <a:t>、学級組織への積極的な参画を促したい。</a:t>
            </a:r>
            <a:br>
              <a:rPr lang="en-US" altLang="ja-JP" sz="3200" dirty="0"/>
            </a:br>
            <a:endParaRPr lang="en-US" altLang="ja-JP" sz="3200" dirty="0">
              <a:latin typeface="Meiryo UI" panose="020B0604030504040204" pitchFamily="50" charset="-128"/>
              <a:ea typeface="Meiryo UI" panose="020B0604030504040204" pitchFamily="50" charset="-128"/>
            </a:endParaRPr>
          </a:p>
        </p:txBody>
      </p:sp>
      <p:sp>
        <p:nvSpPr>
          <p:cNvPr id="23" name="テキスト プレースホルダー 22" descr="アクセント ブロック 1">
            <a:extLst>
              <a:ext uri="{FF2B5EF4-FFF2-40B4-BE49-F238E27FC236}">
                <a16:creationId xmlns:a16="http://schemas.microsoft.com/office/drawing/2014/main" id="{B88939B0-5B9A-4423-AFD1-CF6B22268795}"/>
              </a:ext>
            </a:extLst>
          </p:cNvPr>
          <p:cNvSpPr>
            <a:spLocks noGrp="1"/>
          </p:cNvSpPr>
          <p:nvPr>
            <p:ph type="body" sz="quarter" idx="11"/>
          </p:nvPr>
        </p:nvSpPr>
        <p:spPr>
          <a:xfrm>
            <a:off x="548732" y="919113"/>
            <a:ext cx="8491573" cy="3477061"/>
          </a:xfr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lstStyle/>
          <a:p>
            <a:pPr rtl="0"/>
            <a:endParaRPr lang="en-US" altLang="ja-JP" sz="2400" dirty="0">
              <a:latin typeface="UD デジタル 教科書体 NK-R" panose="02020400000000000000" pitchFamily="18" charset="-128"/>
              <a:ea typeface="UD デジタル 教科書体 NK-R" panose="02020400000000000000" pitchFamily="18" charset="-128"/>
            </a:endParaRPr>
          </a:p>
          <a:p>
            <a:pPr rtl="0"/>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800" dirty="0">
                <a:latin typeface="UD デジタル 教科書体 NK-R" panose="02020400000000000000" pitchFamily="18" charset="-128"/>
                <a:ea typeface="UD デジタル 教科書体 NK-R" panose="02020400000000000000" pitchFamily="18" charset="-128"/>
              </a:rPr>
              <a:t>●</a:t>
            </a:r>
            <a:r>
              <a:rPr lang="ja-JP" altLang="en-US" sz="2800" dirty="0">
                <a:latin typeface="UD デジタル 教科書体 NK-B" panose="02020700000000000000" pitchFamily="18" charset="-128"/>
                <a:ea typeface="UD デジタル 教科書体 NK-B" panose="02020700000000000000" pitchFamily="18" charset="-128"/>
              </a:rPr>
              <a:t>生徒の</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自主性を促す</a:t>
            </a:r>
            <a:r>
              <a:rPr lang="ja-JP" altLang="en-US" sz="2800" dirty="0">
                <a:latin typeface="UD デジタル 教科書体 NK-B" panose="02020700000000000000" pitchFamily="18" charset="-128"/>
                <a:ea typeface="UD デジタル 教科書体 NK-B" panose="02020700000000000000" pitchFamily="18" charset="-128"/>
              </a:rPr>
              <a:t>ための「</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見通し</a:t>
            </a:r>
            <a:r>
              <a:rPr lang="ja-JP" altLang="en-US" sz="2800" dirty="0">
                <a:latin typeface="UD デジタル 教科書体 NK-B" panose="02020700000000000000" pitchFamily="18" charset="-128"/>
                <a:ea typeface="UD デジタル 教科書体 NK-B" panose="02020700000000000000" pitchFamily="18" charset="-128"/>
              </a:rPr>
              <a:t>」</a:t>
            </a:r>
            <a:endParaRPr lang="en-US" altLang="ja-JP" sz="2800" dirty="0">
              <a:latin typeface="UD デジタル 教科書体 NK-B" panose="02020700000000000000" pitchFamily="18" charset="-128"/>
              <a:ea typeface="UD デジタル 教科書体 NK-B" panose="02020700000000000000" pitchFamily="18" charset="-128"/>
            </a:endParaRPr>
          </a:p>
          <a:p>
            <a:pPr rtl="0"/>
            <a:r>
              <a:rPr lang="ja-JP" altLang="en-US" sz="2800" dirty="0">
                <a:latin typeface="UD デジタル 教科書体 NK-B" panose="02020700000000000000" pitchFamily="18" charset="-128"/>
                <a:ea typeface="UD デジタル 教科書体 NK-B" panose="02020700000000000000" pitchFamily="18" charset="-128"/>
              </a:rPr>
              <a:t>●学級組織の中の</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自分の役割</a:t>
            </a:r>
            <a:r>
              <a:rPr lang="ja-JP" altLang="en-US" sz="2800" dirty="0">
                <a:latin typeface="UD デジタル 教科書体 NK-B" panose="02020700000000000000" pitchFamily="18" charset="-128"/>
                <a:ea typeface="UD デジタル 教科書体 NK-B" panose="02020700000000000000" pitchFamily="18" charset="-128"/>
              </a:rPr>
              <a:t>を意識させる。</a:t>
            </a:r>
            <a:endParaRPr lang="en-US" altLang="ja-JP" sz="2800" dirty="0">
              <a:latin typeface="UD デジタル 教科書体 NK-B" panose="02020700000000000000" pitchFamily="18" charset="-128"/>
              <a:ea typeface="UD デジタル 教科書体 NK-B" panose="02020700000000000000" pitchFamily="18" charset="-128"/>
            </a:endParaRPr>
          </a:p>
          <a:p>
            <a:pPr rtl="0"/>
            <a:r>
              <a:rPr lang="ja-JP" altLang="en-US" sz="2800" dirty="0">
                <a:latin typeface="UD デジタル 教科書体 NK-B" panose="02020700000000000000" pitchFamily="18" charset="-128"/>
                <a:ea typeface="UD デジタル 教科書体 NK-B" panose="02020700000000000000" pitchFamily="18" charset="-128"/>
              </a:rPr>
              <a:t>　（班長会・係活動・委員会活動）</a:t>
            </a:r>
            <a:endParaRPr lang="en-US" altLang="ja-JP" sz="2800" dirty="0">
              <a:latin typeface="UD デジタル 教科書体 NK-B" panose="02020700000000000000" pitchFamily="18" charset="-128"/>
              <a:ea typeface="UD デジタル 教科書体 NK-B" panose="02020700000000000000" pitchFamily="18" charset="-128"/>
            </a:endParaRPr>
          </a:p>
          <a:p>
            <a:pPr rtl="0"/>
            <a:r>
              <a:rPr lang="ja-JP" altLang="en-US" sz="2800" dirty="0">
                <a:latin typeface="UD デジタル 教科書体 NK-B" panose="02020700000000000000" pitchFamily="18" charset="-128"/>
                <a:ea typeface="UD デジタル 教科書体 NK-B" panose="02020700000000000000" pitchFamily="18" charset="-128"/>
              </a:rPr>
              <a:t>●課題発見から問題解決のプロセスを</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スパイラルに</a:t>
            </a:r>
            <a:r>
              <a:rPr lang="ja-JP" altLang="en-US" sz="2800" dirty="0">
                <a:latin typeface="UD デジタル 教科書体 NK-B" panose="02020700000000000000" pitchFamily="18" charset="-128"/>
                <a:ea typeface="UD デジタル 教科書体 NK-B" panose="02020700000000000000" pitchFamily="18" charset="-128"/>
              </a:rPr>
              <a:t>。</a:t>
            </a:r>
            <a:endParaRPr lang="en-US" altLang="ja-JP" sz="2800" dirty="0">
              <a:latin typeface="UD デジタル 教科書体 NK-B" panose="02020700000000000000" pitchFamily="18" charset="-128"/>
              <a:ea typeface="UD デジタル 教科書体 NK-B" panose="02020700000000000000" pitchFamily="18" charset="-128"/>
            </a:endParaRPr>
          </a:p>
          <a:p>
            <a:pPr rtl="0"/>
            <a:r>
              <a:rPr lang="ja-JP" altLang="en-US" sz="2800" dirty="0">
                <a:highlight>
                  <a:srgbClr val="FFFF00"/>
                </a:highlight>
                <a:latin typeface="UD デジタル 教科書体 NK-B" panose="02020700000000000000" pitchFamily="18" charset="-128"/>
                <a:ea typeface="UD デジタル 教科書体 NK-B" panose="02020700000000000000" pitchFamily="18" charset="-128"/>
              </a:rPr>
              <a:t>●恐れず</a:t>
            </a:r>
            <a:r>
              <a:rPr lang="ja-JP" altLang="en-US" sz="2800" dirty="0">
                <a:solidFill>
                  <a:srgbClr val="FF0000"/>
                </a:solidFill>
                <a:highlight>
                  <a:srgbClr val="FFFF00"/>
                </a:highlight>
                <a:latin typeface="UD デジタル 教科書体 NK-B" panose="02020700000000000000" pitchFamily="18" charset="-128"/>
                <a:ea typeface="UD デジタル 教科書体 NK-B" panose="02020700000000000000" pitchFamily="18" charset="-128"/>
              </a:rPr>
              <a:t>トライ＆エラー</a:t>
            </a:r>
            <a:endParaRPr lang="en-US" altLang="ja-JP" sz="2800" dirty="0">
              <a:solidFill>
                <a:srgbClr val="FF0000"/>
              </a:solidFill>
              <a:highlight>
                <a:srgbClr val="FFFF00"/>
              </a:highlight>
              <a:latin typeface="UD デジタル 教科書体 NK-B" panose="02020700000000000000" pitchFamily="18" charset="-128"/>
              <a:ea typeface="UD デジタル 教科書体 NK-B" panose="02020700000000000000" pitchFamily="18" charset="-128"/>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98516"/>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sp>
        <p:nvSpPr>
          <p:cNvPr id="44" name="スライド番号プレースホルダー 5" descr="スライド番号">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US" altLang="ja-JP" sz="1200" dirty="0">
                <a:solidFill>
                  <a:schemeClr val="bg1"/>
                </a:solidFill>
                <a:latin typeface="Meiryo UI" panose="020B0604030504040204" pitchFamily="50" charset="-128"/>
                <a:ea typeface="Meiryo UI" panose="020B0604030504040204" pitchFamily="50" charset="-128"/>
              </a:rPr>
              <a:t>1</a:t>
            </a:r>
            <a:r>
              <a:rPr lang="ja-JP" altLang="en-US" sz="1200" dirty="0">
                <a:solidFill>
                  <a:schemeClr val="bg1"/>
                </a:solidFill>
                <a:latin typeface="Meiryo UI" panose="020B0604030504040204" pitchFamily="50" charset="-128"/>
                <a:ea typeface="Meiryo UI" panose="020B0604030504040204" pitchFamily="50" charset="-128"/>
              </a:rPr>
              <a:t>０</a:t>
            </a:r>
          </a:p>
        </p:txBody>
      </p:sp>
      <p:sp>
        <p:nvSpPr>
          <p:cNvPr id="25" name="テキスト プレースホルダー 22" descr="アクセント ブロック 1">
            <a:extLst>
              <a:ext uri="{FF2B5EF4-FFF2-40B4-BE49-F238E27FC236}">
                <a16:creationId xmlns:a16="http://schemas.microsoft.com/office/drawing/2014/main" id="{24E0E719-6156-4D04-A5E6-CBC03776E115}"/>
              </a:ext>
            </a:extLst>
          </p:cNvPr>
          <p:cNvSpPr txBox="1">
            <a:spLocks/>
          </p:cNvSpPr>
          <p:nvPr/>
        </p:nvSpPr>
        <p:spPr>
          <a:xfrm>
            <a:off x="407045" y="320511"/>
            <a:ext cx="7247520" cy="119720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lang="en-US" sz="1400" kern="1200" dirty="0" smtClean="0">
                <a:solidFill>
                  <a:schemeClr val="tx1"/>
                </a:solidFill>
                <a:latin typeface="Meiryo UI" panose="020B0604030504040204" pitchFamily="50" charset="-128"/>
                <a:ea typeface="Meiryo UI" panose="020B0604030504040204" pitchFamily="50" charset="-128"/>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dirty="0"/>
              <a:t>　</a:t>
            </a:r>
            <a:endParaRPr lang="en-US" altLang="ja-JP" sz="2800" dirty="0"/>
          </a:p>
          <a:p>
            <a:r>
              <a:rPr lang="ja-JP" altLang="en-US" sz="3600" dirty="0">
                <a:latin typeface="UD デジタル 教科書体 NK-B" panose="02020700000000000000" pitchFamily="18" charset="-128"/>
                <a:ea typeface="UD デジタル 教科書体 NK-B" panose="02020700000000000000" pitchFamily="18" charset="-128"/>
              </a:rPr>
              <a:t>　</a:t>
            </a:r>
            <a:r>
              <a:rPr lang="ja-JP" altLang="en-US" sz="3600" dirty="0">
                <a:solidFill>
                  <a:schemeClr val="bg1"/>
                </a:solidFill>
                <a:latin typeface="UD デジタル 教科書体 NK-R" panose="02020400000000000000" pitchFamily="18" charset="-128"/>
                <a:ea typeface="UD デジタル 教科書体 NK-R" panose="02020400000000000000" pitchFamily="18" charset="-128"/>
              </a:rPr>
              <a:t>フェーズ０の学級に育てるために</a:t>
            </a:r>
          </a:p>
        </p:txBody>
      </p:sp>
      <p:sp>
        <p:nvSpPr>
          <p:cNvPr id="2" name="矢印: 下 1">
            <a:extLst>
              <a:ext uri="{FF2B5EF4-FFF2-40B4-BE49-F238E27FC236}">
                <a16:creationId xmlns:a16="http://schemas.microsoft.com/office/drawing/2014/main" id="{FF761DD0-12A7-4C32-85F8-5E374A2C3D57}"/>
              </a:ext>
            </a:extLst>
          </p:cNvPr>
          <p:cNvSpPr/>
          <p:nvPr/>
        </p:nvSpPr>
        <p:spPr>
          <a:xfrm>
            <a:off x="3314562" y="4498134"/>
            <a:ext cx="3014069" cy="519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吹き出し: 角を丸めた四角形 16">
            <a:extLst>
              <a:ext uri="{FF2B5EF4-FFF2-40B4-BE49-F238E27FC236}">
                <a16:creationId xmlns:a16="http://schemas.microsoft.com/office/drawing/2014/main" id="{56C5661C-59B6-23C3-CC6D-83C1E80DEBAB}"/>
              </a:ext>
            </a:extLst>
          </p:cNvPr>
          <p:cNvSpPr/>
          <p:nvPr/>
        </p:nvSpPr>
        <p:spPr>
          <a:xfrm>
            <a:off x="7575320" y="324377"/>
            <a:ext cx="2254185" cy="1380163"/>
          </a:xfrm>
          <a:prstGeom prst="wedgeRoundRectCallout">
            <a:avLst>
              <a:gd name="adj1" fmla="val -69841"/>
              <a:gd name="adj2" fmla="val -93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生徒の実態を分析した上で、年度当初に挑戦しようと考えたこと。</a:t>
            </a:r>
            <a:endParaRPr kumimoji="1" lang="en-US" altLang="ja-JP" dirty="0"/>
          </a:p>
        </p:txBody>
      </p:sp>
      <p:sp>
        <p:nvSpPr>
          <p:cNvPr id="18" name="吹き出し: 角を丸めた四角形 17">
            <a:extLst>
              <a:ext uri="{FF2B5EF4-FFF2-40B4-BE49-F238E27FC236}">
                <a16:creationId xmlns:a16="http://schemas.microsoft.com/office/drawing/2014/main" id="{E9B3B40D-72D5-A694-48E6-835A5F638F6F}"/>
              </a:ext>
            </a:extLst>
          </p:cNvPr>
          <p:cNvSpPr/>
          <p:nvPr/>
        </p:nvSpPr>
        <p:spPr>
          <a:xfrm>
            <a:off x="7456413" y="2006813"/>
            <a:ext cx="1725580" cy="800656"/>
          </a:xfrm>
          <a:prstGeom prst="wedgeRoundRectCallout">
            <a:avLst>
              <a:gd name="adj1" fmla="val -73839"/>
              <a:gd name="adj2" fmla="val -3608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実際、</a:t>
            </a:r>
            <a:endParaRPr kumimoji="1" lang="en-US" altLang="ja-JP" dirty="0"/>
          </a:p>
          <a:p>
            <a:pPr algn="ctr"/>
            <a:r>
              <a:rPr kumimoji="1" lang="ja-JP" altLang="en-US" dirty="0"/>
              <a:t>どのように</a:t>
            </a:r>
            <a:endParaRPr kumimoji="1" lang="en-US" altLang="ja-JP" dirty="0"/>
          </a:p>
          <a:p>
            <a:pPr algn="ctr"/>
            <a:r>
              <a:rPr kumimoji="1" lang="ja-JP" altLang="en-US" dirty="0"/>
              <a:t>取り組むか</a:t>
            </a:r>
            <a:endParaRPr kumimoji="1" lang="en-US" altLang="ja-JP" dirty="0"/>
          </a:p>
        </p:txBody>
      </p:sp>
      <p:sp>
        <p:nvSpPr>
          <p:cNvPr id="19" name="吹き出し: 角を丸めた四角形 18">
            <a:extLst>
              <a:ext uri="{FF2B5EF4-FFF2-40B4-BE49-F238E27FC236}">
                <a16:creationId xmlns:a16="http://schemas.microsoft.com/office/drawing/2014/main" id="{132C2C72-5FBC-7972-B45B-75FC4C659E11}"/>
              </a:ext>
            </a:extLst>
          </p:cNvPr>
          <p:cNvSpPr/>
          <p:nvPr/>
        </p:nvSpPr>
        <p:spPr>
          <a:xfrm>
            <a:off x="6385768" y="3989542"/>
            <a:ext cx="2911673" cy="800656"/>
          </a:xfrm>
          <a:prstGeom prst="wedgeRoundRectCallout">
            <a:avLst>
              <a:gd name="adj1" fmla="val -47420"/>
              <a:gd name="adj2" fmla="val -7602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繰り返すことで、</a:t>
            </a:r>
            <a:endParaRPr kumimoji="1" lang="en-US" altLang="ja-JP" dirty="0"/>
          </a:p>
          <a:p>
            <a:pPr algn="ctr"/>
            <a:r>
              <a:rPr kumimoji="1" lang="ja-JP" altLang="en-US" dirty="0"/>
              <a:t>経験を活かし発展させる</a:t>
            </a:r>
            <a:endParaRPr kumimoji="1" lang="en-US" altLang="ja-JP" dirty="0"/>
          </a:p>
        </p:txBody>
      </p:sp>
    </p:spTree>
    <p:extLst>
      <p:ext uri="{BB962C8B-B14F-4D97-AF65-F5344CB8AC3E}">
        <p14:creationId xmlns:p14="http://schemas.microsoft.com/office/powerpoint/2010/main" val="3468928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E487BEB-3C13-8E65-8C43-094D2BA2E820}"/>
              </a:ext>
            </a:extLst>
          </p:cNvPr>
          <p:cNvPicPr>
            <a:picLocks noChangeAspect="1"/>
          </p:cNvPicPr>
          <p:nvPr/>
        </p:nvPicPr>
        <p:blipFill>
          <a:blip r:embed="rId3"/>
          <a:stretch>
            <a:fillRect/>
          </a:stretch>
        </p:blipFill>
        <p:spPr>
          <a:xfrm>
            <a:off x="159174" y="192429"/>
            <a:ext cx="4471919" cy="4471919"/>
          </a:xfrm>
          <a:prstGeom prst="rect">
            <a:avLst/>
          </a:prstGeom>
        </p:spPr>
      </p:pic>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39526"/>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 uri="{C183D7F6-B498-43B3-948B-1728B52AA6E4}">
                  <adec:decorative xmlns:adec="http://schemas.microsoft.com/office/drawing/2017/decorative" val="1"/>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 uri="{C183D7F6-B498-43B3-948B-1728B52AA6E4}">
                  <adec:decorative xmlns:adec="http://schemas.microsoft.com/office/drawing/2017/decorative" val="1"/>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1520877" y="4140940"/>
            <a:ext cx="4446290" cy="822960"/>
          </a:xfrm>
        </p:spPr>
        <p:txBody>
          <a:bodyPr rtlCol="0"/>
          <a:lstStyle/>
          <a:p>
            <a:pPr rtl="0"/>
            <a:r>
              <a:rPr lang="en-US" altLang="ja-JP" sz="4400" dirty="0">
                <a:solidFill>
                  <a:schemeClr val="bg1"/>
                </a:solidFill>
                <a:latin typeface="Meiryo UI" panose="020B0604030504040204" pitchFamily="50" charset="-128"/>
                <a:ea typeface="Meiryo UI" panose="020B0604030504040204" pitchFamily="50" charset="-128"/>
              </a:rPr>
              <a:t>2</a:t>
            </a:r>
            <a:r>
              <a:rPr lang="ja-JP" altLang="en-US" sz="4400" dirty="0">
                <a:solidFill>
                  <a:schemeClr val="bg1"/>
                </a:solidFill>
                <a:latin typeface="Meiryo UI" panose="020B0604030504040204" pitchFamily="50" charset="-128"/>
                <a:ea typeface="Meiryo UI" panose="020B0604030504040204" pitchFamily="50" charset="-128"/>
              </a:rPr>
              <a:t>年生の学級開き</a:t>
            </a:r>
            <a:endParaRPr lang="en-US" altLang="ja-JP" sz="4400" dirty="0">
              <a:solidFill>
                <a:schemeClr val="bg1"/>
              </a:solidFill>
              <a:latin typeface="Meiryo UI" panose="020B0604030504040204" pitchFamily="50" charset="-128"/>
              <a:ea typeface="Meiryo UI" panose="020B0604030504040204" pitchFamily="50" charset="-128"/>
            </a:endParaRPr>
          </a:p>
        </p:txBody>
      </p:sp>
      <p:sp>
        <p:nvSpPr>
          <p:cNvPr id="34" name="テキスト プレースホルダー 33" descr="スライド 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499387" y="5007134"/>
            <a:ext cx="6664751" cy="1005840"/>
          </a:xfrm>
        </p:spPr>
        <p:txBody>
          <a:bodyPr rtlCol="0"/>
          <a:lstStyle/>
          <a:p>
            <a:pPr marL="0" indent="0" rtl="0">
              <a:buNone/>
            </a:pPr>
            <a:r>
              <a:rPr lang="ja-JP" altLang="en-US" sz="2800" dirty="0">
                <a:solidFill>
                  <a:schemeClr val="bg1"/>
                </a:solidFill>
              </a:rPr>
              <a:t>「校則や学校生活のルールを教えてください。」</a:t>
            </a:r>
            <a:endParaRPr lang="en-US" altLang="ja-JP" sz="2800" dirty="0">
              <a:solidFill>
                <a:schemeClr val="bg1"/>
              </a:solidFill>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C2827A65-383D-4D68-9F51-F76C2370BF6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11</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DBFEEEF-4E15-4792-9E60-E69838EDB9A9}"/>
              </a:ext>
            </a:extLst>
          </p:cNvPr>
          <p:cNvSpPr txBox="1"/>
          <p:nvPr/>
        </p:nvSpPr>
        <p:spPr>
          <a:xfrm>
            <a:off x="8285698" y="258052"/>
            <a:ext cx="3724918" cy="6186309"/>
          </a:xfrm>
          <a:prstGeom prst="rect">
            <a:avLst/>
          </a:prstGeom>
          <a:noFill/>
        </p:spPr>
        <p:txBody>
          <a:bodyPr wrap="square" rtlCol="0">
            <a:spAutoFit/>
          </a:bodyPr>
          <a:lstStyle/>
          <a:p>
            <a:r>
              <a:rPr kumimoji="1" lang="ja-JP" altLang="en-US" sz="2400" dirty="0">
                <a:highlight>
                  <a:srgbClr val="CA929B"/>
                </a:highlight>
                <a:latin typeface="UD デジタル 教科書体 NP-B" panose="02020700000000000000" pitchFamily="18" charset="-128"/>
                <a:ea typeface="UD デジタル 教科書体 NP-B" panose="02020700000000000000" pitchFamily="18" charset="-128"/>
              </a:rPr>
              <a:t>新着任の担任だからこそのはたらきかけ</a:t>
            </a:r>
            <a:endParaRPr kumimoji="1" lang="en-US" altLang="ja-JP" sz="2400" dirty="0">
              <a:highlight>
                <a:srgbClr val="CA929B"/>
              </a:highlight>
              <a:latin typeface="UD デジタル 教科書体 NP-B" panose="02020700000000000000" pitchFamily="18" charset="-128"/>
              <a:ea typeface="UD デジタル 教科書体 NP-B" panose="02020700000000000000" pitchFamily="18" charset="-128"/>
            </a:endParaRPr>
          </a:p>
          <a:p>
            <a:endParaRPr kumimoji="1" lang="en-US" altLang="ja-JP" sz="2400" dirty="0">
              <a:highlight>
                <a:srgbClr val="CA929B"/>
              </a:highlight>
            </a:endParaRPr>
          </a:p>
          <a:p>
            <a:r>
              <a:rPr kumimoji="1" lang="ja-JP" altLang="en-US"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新着任の担任だからこそのはたらきかけ</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→生徒の経験を重視する。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（小学校の経験、中学</a:t>
            </a:r>
            <a:r>
              <a:rPr kumimoji="1" lang="en-US" altLang="ja-JP" dirty="0">
                <a:latin typeface="UD デジタル 教科書体 NK-R" panose="02020400000000000000" pitchFamily="18" charset="-128"/>
                <a:ea typeface="UD デジタル 教科書体 NK-R" panose="02020400000000000000" pitchFamily="18" charset="-128"/>
              </a:rPr>
              <a:t>1</a:t>
            </a:r>
            <a:r>
              <a:rPr kumimoji="1" lang="ja-JP" altLang="en-US" dirty="0">
                <a:latin typeface="UD デジタル 教科書体 NK-R" panose="02020400000000000000" pitchFamily="18" charset="-128"/>
                <a:ea typeface="UD デジタル 教科書体 NK-R" panose="02020400000000000000" pitchFamily="18" charset="-128"/>
              </a:rPr>
              <a:t>年の経験）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→教師のやり方に当てはめない。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（柔軟に対応しながら作り上げていくことに手腕が試されるのでは・・・）</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中学</a:t>
            </a:r>
            <a:r>
              <a:rPr kumimoji="1" lang="en-US" altLang="ja-JP" dirty="0">
                <a:latin typeface="UD デジタル 教科書体 NK-B" panose="02020700000000000000" pitchFamily="18" charset="-128"/>
                <a:ea typeface="UD デジタル 教科書体 NK-B" panose="02020700000000000000" pitchFamily="18" charset="-128"/>
              </a:rPr>
              <a:t>2</a:t>
            </a:r>
            <a:r>
              <a:rPr kumimoji="1" lang="ja-JP" altLang="en-US" dirty="0">
                <a:latin typeface="UD デジタル 教科書体 NK-B" panose="02020700000000000000" pitchFamily="18" charset="-128"/>
                <a:ea typeface="UD デジタル 教科書体 NK-B" panose="02020700000000000000" pitchFamily="18" charset="-128"/>
              </a:rPr>
              <a:t>年生へのアプローチ</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a:t>
            </a:r>
            <a:r>
              <a:rPr kumimoji="1" lang="en-US" altLang="ja-JP" dirty="0">
                <a:latin typeface="UD デジタル 教科書体 NK-R" panose="02020400000000000000" pitchFamily="18" charset="-128"/>
                <a:ea typeface="UD デジタル 教科書体 NK-R" panose="02020400000000000000" pitchFamily="18" charset="-128"/>
              </a:rPr>
              <a:t>1</a:t>
            </a:r>
            <a:r>
              <a:rPr kumimoji="1" lang="ja-JP" altLang="en-US" dirty="0">
                <a:latin typeface="UD デジタル 教科書体 NK-R" panose="02020400000000000000" pitchFamily="18" charset="-128"/>
                <a:ea typeface="UD デジタル 教科書体 NK-R" panose="02020400000000000000" pitchFamily="18" charset="-128"/>
              </a:rPr>
              <a:t>年時の各クラスの組織ルーティンがあるはず。それらのよかったところ、問題点、改善すべき内容を交流し、新たにつくり変える。（日直のしかた、終学活のしかた、掃除当番、ベル着、係活動など）</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→中学</a:t>
            </a:r>
            <a:r>
              <a:rPr kumimoji="1" lang="en-US" altLang="ja-JP" dirty="0">
                <a:latin typeface="UD デジタル 教科書体 NK-R" panose="02020400000000000000" pitchFamily="18" charset="-128"/>
                <a:ea typeface="UD デジタル 教科書体 NK-R" panose="02020400000000000000" pitchFamily="18" charset="-128"/>
              </a:rPr>
              <a:t>2</a:t>
            </a:r>
            <a:r>
              <a:rPr kumimoji="1" lang="ja-JP" altLang="en-US" dirty="0">
                <a:latin typeface="UD デジタル 教科書体 NK-R" panose="02020400000000000000" pitchFamily="18" charset="-128"/>
                <a:ea typeface="UD デジタル 教科書体 NK-R" panose="02020400000000000000" pitchFamily="18" charset="-128"/>
              </a:rPr>
              <a:t>年生という年代は、経験がある、でも、まだまだ試せる。</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17" name="吹き出し: 角を丸めた四角形 16">
            <a:extLst>
              <a:ext uri="{FF2B5EF4-FFF2-40B4-BE49-F238E27FC236}">
                <a16:creationId xmlns:a16="http://schemas.microsoft.com/office/drawing/2014/main" id="{70F67EDC-649D-6B49-F4B7-78D8D4CED9D5}"/>
              </a:ext>
            </a:extLst>
          </p:cNvPr>
          <p:cNvSpPr/>
          <p:nvPr/>
        </p:nvSpPr>
        <p:spPr>
          <a:xfrm>
            <a:off x="3846286" y="2366656"/>
            <a:ext cx="4011019" cy="1301477"/>
          </a:xfrm>
          <a:prstGeom prst="wedgeRoundRectCallout">
            <a:avLst>
              <a:gd name="adj1" fmla="val -59393"/>
              <a:gd name="adj2" fmla="val 322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年度当初の</a:t>
            </a:r>
            <a:r>
              <a:rPr kumimoji="1" lang="en-US" altLang="ja-JP" sz="1600" dirty="0"/>
              <a:t>『</a:t>
            </a:r>
            <a:r>
              <a:rPr kumimoji="1" lang="ja-JP" altLang="en-US" sz="1600" dirty="0"/>
              <a:t>学校生活の約束（校則）</a:t>
            </a:r>
            <a:r>
              <a:rPr kumimoji="1" lang="en-US" altLang="ja-JP" sz="1600" dirty="0"/>
              <a:t>』</a:t>
            </a:r>
            <a:r>
              <a:rPr kumimoji="1" lang="ja-JP" altLang="en-US" sz="1600" dirty="0"/>
              <a:t>の読み合わせ時、どのような現状があるか班ごとに振り返り、交流しました。</a:t>
            </a:r>
            <a:endParaRPr kumimoji="1" lang="en-US" altLang="ja-JP" sz="1600" dirty="0"/>
          </a:p>
        </p:txBody>
      </p:sp>
      <p:sp>
        <p:nvSpPr>
          <p:cNvPr id="18" name="吹き出し: 角を丸めた四角形 17">
            <a:extLst>
              <a:ext uri="{FF2B5EF4-FFF2-40B4-BE49-F238E27FC236}">
                <a16:creationId xmlns:a16="http://schemas.microsoft.com/office/drawing/2014/main" id="{A6ADBA78-9D4F-0DDB-0CB6-C8B979C6ADC1}"/>
              </a:ext>
            </a:extLst>
          </p:cNvPr>
          <p:cNvSpPr/>
          <p:nvPr/>
        </p:nvSpPr>
        <p:spPr>
          <a:xfrm>
            <a:off x="5274296" y="553074"/>
            <a:ext cx="2368199" cy="583903"/>
          </a:xfrm>
          <a:prstGeom prst="wedgeRoundRectCallout">
            <a:avLst>
              <a:gd name="adj1" fmla="val -76339"/>
              <a:gd name="adj2" fmla="val 116579"/>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昨年度の実践です！</a:t>
            </a:r>
            <a:endParaRPr kumimoji="1" lang="en-US" altLang="ja-JP"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2433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9C6DB8A-2885-20FF-12F1-1DF4FAC5F2DE}"/>
              </a:ext>
            </a:extLst>
          </p:cNvPr>
          <p:cNvPicPr>
            <a:picLocks noChangeAspect="1"/>
          </p:cNvPicPr>
          <p:nvPr/>
        </p:nvPicPr>
        <p:blipFill>
          <a:blip r:embed="rId3"/>
          <a:stretch>
            <a:fillRect/>
          </a:stretch>
        </p:blipFill>
        <p:spPr>
          <a:xfrm>
            <a:off x="1365253" y="410800"/>
            <a:ext cx="5334033" cy="4200026"/>
          </a:xfrm>
          <a:prstGeom prst="rect">
            <a:avLst/>
          </a:prstGeom>
        </p:spPr>
      </p:pic>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1611348" y="4140940"/>
            <a:ext cx="4116353" cy="822960"/>
          </a:xfrm>
        </p:spPr>
        <p:txBody>
          <a:bodyPr rtlCol="0"/>
          <a:lstStyle/>
          <a:p>
            <a:pPr rtl="0"/>
            <a:r>
              <a:rPr lang="ja-JP" altLang="en-US" sz="4400" dirty="0">
                <a:solidFill>
                  <a:schemeClr val="bg1"/>
                </a:solidFill>
              </a:rPr>
              <a:t>朝学活と終学活</a:t>
            </a:r>
            <a:endParaRPr lang="en-US" altLang="ja-JP" sz="4400" dirty="0">
              <a:solidFill>
                <a:schemeClr val="bg1"/>
              </a:solidFill>
              <a:latin typeface="Meiryo UI" panose="020B0604030504040204" pitchFamily="50" charset="-128"/>
              <a:ea typeface="Meiryo UI" panose="020B0604030504040204" pitchFamily="50" charset="-128"/>
            </a:endParaRPr>
          </a:p>
        </p:txBody>
      </p:sp>
      <p:sp>
        <p:nvSpPr>
          <p:cNvPr id="34" name="テキスト プレースホルダー 33" descr="スライド 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533961" y="4953674"/>
            <a:ext cx="6765285" cy="1005840"/>
          </a:xfrm>
        </p:spPr>
        <p:txBody>
          <a:bodyPr rtlCol="0"/>
          <a:lstStyle/>
          <a:p>
            <a:pPr rtl="0"/>
            <a:r>
              <a:rPr lang="ja-JP" altLang="en-US" sz="2800" dirty="0">
                <a:solidFill>
                  <a:schemeClr val="bg1"/>
                </a:solidFill>
                <a:latin typeface="Meiryo UI" panose="020B0604030504040204" pitchFamily="50" charset="-128"/>
                <a:ea typeface="Meiryo UI" panose="020B0604030504040204" pitchFamily="50" charset="-128"/>
              </a:rPr>
              <a:t>　　　 朝学活</a:t>
            </a:r>
            <a:r>
              <a:rPr lang="ja-JP" altLang="en-US" sz="2800" dirty="0">
                <a:solidFill>
                  <a:schemeClr val="bg1"/>
                </a:solidFill>
              </a:rPr>
              <a:t>は見通しをもたせる時間</a:t>
            </a:r>
            <a:endParaRPr lang="en-US" altLang="ja-JP" sz="2800" dirty="0">
              <a:solidFill>
                <a:schemeClr val="bg1"/>
              </a:solidFill>
            </a:endParaRPr>
          </a:p>
          <a:p>
            <a:pPr rtl="0"/>
            <a:r>
              <a:rPr lang="ja-JP" altLang="en-US" sz="2800" dirty="0">
                <a:solidFill>
                  <a:schemeClr val="bg1"/>
                </a:solidFill>
                <a:latin typeface="Meiryo UI" panose="020B0604030504040204" pitchFamily="50" charset="-128"/>
                <a:ea typeface="Meiryo UI" panose="020B0604030504040204" pitchFamily="50" charset="-128"/>
              </a:rPr>
              <a:t>　終学活は課題発見と合意形成の時間</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12</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994C8EC-4457-493B-9FE2-58C7600CAE95}"/>
              </a:ext>
            </a:extLst>
          </p:cNvPr>
          <p:cNvSpPr txBox="1"/>
          <p:nvPr/>
        </p:nvSpPr>
        <p:spPr>
          <a:xfrm>
            <a:off x="8061306" y="353418"/>
            <a:ext cx="3954920" cy="6647974"/>
          </a:xfrm>
          <a:prstGeom prst="rect">
            <a:avLst/>
          </a:prstGeom>
          <a:noFill/>
        </p:spPr>
        <p:txBody>
          <a:bodyPr wrap="square" rtlCol="0">
            <a:spAutoFit/>
          </a:bodyPr>
          <a:lstStyle/>
          <a:p>
            <a:r>
              <a:rPr kumimoji="1" lang="ja-JP" altLang="en-US" sz="2400" dirty="0">
                <a:highlight>
                  <a:srgbClr val="00FFFF"/>
                </a:highlight>
                <a:latin typeface="UD デジタル 教科書体 NP-B" panose="02020700000000000000" pitchFamily="18" charset="-128"/>
                <a:ea typeface="UD デジタル 教科書体 NP-B" panose="02020700000000000000" pitchFamily="18" charset="-128"/>
              </a:rPr>
              <a:t>朝学活</a:t>
            </a:r>
            <a:endParaRPr kumimoji="1" lang="en-US" altLang="ja-JP" sz="2400" dirty="0">
              <a:highlight>
                <a:srgbClr val="00FFFF"/>
              </a:highlight>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→１日の見通しをもたせる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（日直・係・時間割）</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→学校生活全体の見通しをもたせる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→担任の思いを伝える時間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（時間は短いですが工夫します）</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2400" dirty="0">
                <a:highlight>
                  <a:srgbClr val="00FF00"/>
                </a:highlight>
                <a:latin typeface="UD デジタル 教科書体 NP-B" panose="02020700000000000000" pitchFamily="18" charset="-128"/>
                <a:ea typeface="UD デジタル 教科書体 NP-B" panose="02020700000000000000" pitchFamily="18" charset="-128"/>
              </a:rPr>
              <a:t>終学活</a:t>
            </a:r>
            <a:endParaRPr kumimoji="1" lang="en-US" altLang="ja-JP" sz="2400" dirty="0">
              <a:highlight>
                <a:srgbClr val="00FF00"/>
              </a:highlight>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→すべてを生徒で運営する時間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●班長の号令によるあいさつ</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（日直班の班長が司会）</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●配布物の確認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●日誌係（全員での当番制）の</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スピーチ（盛り上がります！）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●翌日の時間割を全員で確認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→壁面のホワイトボード活用</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●教科係からの連絡</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●連絡の時間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（委員会・係より、</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担任はここで連絡します）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●掃除班の確認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●翌日の日直確認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t>　</a:t>
            </a:r>
            <a:endParaRPr kumimoji="1" lang="en-US" altLang="ja-JP" dirty="0"/>
          </a:p>
        </p:txBody>
      </p:sp>
      <p:sp>
        <p:nvSpPr>
          <p:cNvPr id="16" name="吹き出し: 角を丸めた四角形 15">
            <a:extLst>
              <a:ext uri="{FF2B5EF4-FFF2-40B4-BE49-F238E27FC236}">
                <a16:creationId xmlns:a16="http://schemas.microsoft.com/office/drawing/2014/main" id="{FED71AC2-7B39-C2EC-E16A-20050DC90BB6}"/>
              </a:ext>
            </a:extLst>
          </p:cNvPr>
          <p:cNvSpPr/>
          <p:nvPr/>
        </p:nvSpPr>
        <p:spPr>
          <a:xfrm>
            <a:off x="5026395" y="458317"/>
            <a:ext cx="2666177" cy="800656"/>
          </a:xfrm>
          <a:prstGeom prst="wedgeRoundRectCallout">
            <a:avLst>
              <a:gd name="adj1" fmla="val 75928"/>
              <a:gd name="adj2" fmla="val 4239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特に重視しています！</a:t>
            </a:r>
            <a:endParaRPr kumimoji="1" lang="en-US" altLang="ja-JP" dirty="0"/>
          </a:p>
        </p:txBody>
      </p:sp>
    </p:spTree>
    <p:extLst>
      <p:ext uri="{BB962C8B-B14F-4D97-AF65-F5344CB8AC3E}">
        <p14:creationId xmlns:p14="http://schemas.microsoft.com/office/powerpoint/2010/main" val="2045927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E91391B-77D0-6AAF-6BEF-4DC44546A72B}"/>
              </a:ext>
            </a:extLst>
          </p:cNvPr>
          <p:cNvPicPr>
            <a:picLocks noChangeAspect="1"/>
          </p:cNvPicPr>
          <p:nvPr/>
        </p:nvPicPr>
        <p:blipFill>
          <a:blip r:embed="rId3"/>
          <a:stretch>
            <a:fillRect/>
          </a:stretch>
        </p:blipFill>
        <p:spPr>
          <a:xfrm>
            <a:off x="5628606" y="447881"/>
            <a:ext cx="1912889" cy="1912889"/>
          </a:xfrm>
          <a:prstGeom prst="rect">
            <a:avLst/>
          </a:prstGeom>
        </p:spPr>
      </p:pic>
      <p:pic>
        <p:nvPicPr>
          <p:cNvPr id="4" name="図 3">
            <a:extLst>
              <a:ext uri="{FF2B5EF4-FFF2-40B4-BE49-F238E27FC236}">
                <a16:creationId xmlns:a16="http://schemas.microsoft.com/office/drawing/2014/main" id="{5FD36A4B-4213-B8D4-F72B-37C59E11F156}"/>
              </a:ext>
            </a:extLst>
          </p:cNvPr>
          <p:cNvPicPr>
            <a:picLocks noChangeAspect="1"/>
          </p:cNvPicPr>
          <p:nvPr/>
        </p:nvPicPr>
        <p:blipFill>
          <a:blip r:embed="rId4"/>
          <a:stretch>
            <a:fillRect/>
          </a:stretch>
        </p:blipFill>
        <p:spPr>
          <a:xfrm>
            <a:off x="-600636" y="0"/>
            <a:ext cx="6096941" cy="4255878"/>
          </a:xfrm>
          <a:prstGeom prst="rect">
            <a:avLst/>
          </a:prstGeom>
        </p:spPr>
      </p:pic>
      <p:pic>
        <p:nvPicPr>
          <p:cNvPr id="8" name="図 7">
            <a:extLst>
              <a:ext uri="{FF2B5EF4-FFF2-40B4-BE49-F238E27FC236}">
                <a16:creationId xmlns:a16="http://schemas.microsoft.com/office/drawing/2014/main" id="{A5E48FFE-EC33-9B6D-5DB4-585D187A1C77}"/>
              </a:ext>
            </a:extLst>
          </p:cNvPr>
          <p:cNvPicPr>
            <a:picLocks noChangeAspect="1"/>
          </p:cNvPicPr>
          <p:nvPr/>
        </p:nvPicPr>
        <p:blipFill>
          <a:blip r:embed="rId5"/>
          <a:stretch>
            <a:fillRect/>
          </a:stretch>
        </p:blipFill>
        <p:spPr>
          <a:xfrm>
            <a:off x="4947858" y="1864069"/>
            <a:ext cx="3120663" cy="2340497"/>
          </a:xfrm>
          <a:prstGeom prst="rect">
            <a:avLst/>
          </a:prstGeom>
        </p:spPr>
      </p:pic>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13</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994C8EC-4457-493B-9FE2-58C7600CAE95}"/>
              </a:ext>
            </a:extLst>
          </p:cNvPr>
          <p:cNvSpPr txBox="1"/>
          <p:nvPr/>
        </p:nvSpPr>
        <p:spPr>
          <a:xfrm>
            <a:off x="8089355" y="353418"/>
            <a:ext cx="3954920" cy="9971961"/>
          </a:xfrm>
          <a:prstGeom prst="rect">
            <a:avLst/>
          </a:prstGeom>
          <a:noFill/>
        </p:spPr>
        <p:txBody>
          <a:bodyPr wrap="square" rtlCol="0">
            <a:spAutoFit/>
          </a:bodyPr>
          <a:lstStyle/>
          <a:p>
            <a:r>
              <a:rPr kumimoji="1" lang="ja-JP" altLang="en-US" sz="2400" dirty="0">
                <a:highlight>
                  <a:srgbClr val="00FFFF"/>
                </a:highlight>
                <a:latin typeface="UD デジタル 教科書体 NP-B" panose="02020700000000000000" pitchFamily="18" charset="-128"/>
                <a:ea typeface="UD デジタル 教科書体 NP-B" panose="02020700000000000000" pitchFamily="18" charset="-128"/>
              </a:rPr>
              <a:t>朝学活</a:t>
            </a:r>
            <a:endParaRPr kumimoji="1" lang="en-US" altLang="ja-JP" sz="2400" dirty="0">
              <a:highlight>
                <a:srgbClr val="00FFFF"/>
              </a:highlight>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→１日の見通しをもたせる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→学校生活全体の見通しをもたせる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→担任の思いを伝える時間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（時間は短いですが工夫します）</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2400" dirty="0">
                <a:highlight>
                  <a:srgbClr val="00FF00"/>
                </a:highlight>
                <a:latin typeface="UD デジタル 教科書体 NP-B" panose="02020700000000000000" pitchFamily="18" charset="-128"/>
                <a:ea typeface="UD デジタル 教科書体 NP-B" panose="02020700000000000000" pitchFamily="18" charset="-128"/>
              </a:rPr>
              <a:t>終学活</a:t>
            </a:r>
            <a:endParaRPr kumimoji="1" lang="en-US" altLang="ja-JP" sz="2400" dirty="0">
              <a:highlight>
                <a:srgbClr val="00FF00"/>
              </a:highlight>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→すべてを生徒で運営する時間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●班長の号令によるあいさつ</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（日直班の班長が司会）</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●配布物の確認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●日誌係（全員での当番制）の</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スピーチ（盛り上がります！）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●翌日の時間割を全員で確認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→壁面のホワイトボード活用</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●教科係からの連絡</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●連絡の時間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（委員会・係より、</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担任はここで連絡します）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●掃除班の確認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●翌日の日直確認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●「さようなら」の号令</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t>　</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16" name="吹き出し: 角を丸めた四角形 15">
            <a:extLst>
              <a:ext uri="{FF2B5EF4-FFF2-40B4-BE49-F238E27FC236}">
                <a16:creationId xmlns:a16="http://schemas.microsoft.com/office/drawing/2014/main" id="{C2D1C626-BB98-B6CA-2938-2AC575594290}"/>
              </a:ext>
            </a:extLst>
          </p:cNvPr>
          <p:cNvSpPr/>
          <p:nvPr/>
        </p:nvSpPr>
        <p:spPr>
          <a:xfrm>
            <a:off x="3426332" y="399809"/>
            <a:ext cx="2005644" cy="800656"/>
          </a:xfrm>
          <a:prstGeom prst="wedgeRoundRectCallout">
            <a:avLst>
              <a:gd name="adj1" fmla="val -86858"/>
              <a:gd name="adj2" fmla="val 5009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solidFill>
                  <a:srgbClr val="FF0000"/>
                </a:solidFill>
              </a:rPr>
              <a:t>視覚的に</a:t>
            </a:r>
            <a:r>
              <a:rPr kumimoji="1" lang="ja-JP" altLang="en-US" dirty="0"/>
              <a:t>表す！</a:t>
            </a:r>
            <a:endParaRPr kumimoji="1" lang="en-US" altLang="ja-JP" dirty="0"/>
          </a:p>
          <a:p>
            <a:pPr algn="ctr"/>
            <a:r>
              <a:rPr kumimoji="1" lang="ja-JP" altLang="en-US" dirty="0"/>
              <a:t>係の生徒が責任もって。</a:t>
            </a:r>
            <a:endParaRPr kumimoji="1" lang="en-US" altLang="ja-JP" dirty="0"/>
          </a:p>
        </p:txBody>
      </p:sp>
      <p:sp>
        <p:nvSpPr>
          <p:cNvPr id="17" name="吹き出し: 角を丸めた四角形 16">
            <a:extLst>
              <a:ext uri="{FF2B5EF4-FFF2-40B4-BE49-F238E27FC236}">
                <a16:creationId xmlns:a16="http://schemas.microsoft.com/office/drawing/2014/main" id="{656BB5FA-81C9-41C5-06BF-7C365AF708E3}"/>
              </a:ext>
            </a:extLst>
          </p:cNvPr>
          <p:cNvSpPr/>
          <p:nvPr/>
        </p:nvSpPr>
        <p:spPr>
          <a:xfrm>
            <a:off x="6262675" y="2707912"/>
            <a:ext cx="2208238" cy="800656"/>
          </a:xfrm>
          <a:prstGeom prst="wedgeRoundRectCallout">
            <a:avLst>
              <a:gd name="adj1" fmla="val 73131"/>
              <a:gd name="adj2" fmla="val -6270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毎日のスピーチ盛り上がります！</a:t>
            </a:r>
            <a:endParaRPr kumimoji="1" lang="en-US" altLang="ja-JP" dirty="0"/>
          </a:p>
        </p:txBody>
      </p:sp>
      <p:sp>
        <p:nvSpPr>
          <p:cNvPr id="18" name="吹き出し: 角を丸めた四角形 17">
            <a:extLst>
              <a:ext uri="{FF2B5EF4-FFF2-40B4-BE49-F238E27FC236}">
                <a16:creationId xmlns:a16="http://schemas.microsoft.com/office/drawing/2014/main" id="{388A0472-E9F5-F9C9-D27B-54AF610CE07E}"/>
              </a:ext>
            </a:extLst>
          </p:cNvPr>
          <p:cNvSpPr/>
          <p:nvPr/>
        </p:nvSpPr>
        <p:spPr>
          <a:xfrm>
            <a:off x="3429077" y="1442651"/>
            <a:ext cx="2177874" cy="800656"/>
          </a:xfrm>
          <a:prstGeom prst="wedgeRoundRectCallout">
            <a:avLst>
              <a:gd name="adj1" fmla="val -37071"/>
              <a:gd name="adj2" fmla="val -8022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生徒の「</a:t>
            </a:r>
            <a:r>
              <a:rPr kumimoji="1" lang="ja-JP" altLang="en-US" sz="1600" dirty="0">
                <a:solidFill>
                  <a:srgbClr val="FF0000"/>
                </a:solidFill>
              </a:rPr>
              <a:t>自主性を促すための見通し</a:t>
            </a:r>
            <a:r>
              <a:rPr kumimoji="1" lang="ja-JP" altLang="en-US" sz="1600" dirty="0"/>
              <a:t>」のために重要</a:t>
            </a:r>
            <a:endParaRPr kumimoji="1" lang="en-US" altLang="ja-JP" sz="1600" dirty="0"/>
          </a:p>
        </p:txBody>
      </p:sp>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56098" y="3808320"/>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4" name="テキスト プレースホルダー 33" descr="スライド 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548224" y="5034154"/>
            <a:ext cx="6765285" cy="1005840"/>
          </a:xfrm>
        </p:spPr>
        <p:txBody>
          <a:bodyPr rtlCol="0"/>
          <a:lstStyle/>
          <a:p>
            <a:pPr rtl="0"/>
            <a:r>
              <a:rPr lang="ja-JP" altLang="en-US" sz="2800" dirty="0">
                <a:solidFill>
                  <a:schemeClr val="bg1"/>
                </a:solidFill>
                <a:latin typeface="Meiryo UI" panose="020B0604030504040204" pitchFamily="50" charset="-128"/>
                <a:ea typeface="Meiryo UI" panose="020B0604030504040204" pitchFamily="50" charset="-128"/>
              </a:rPr>
              <a:t>　　　 朝学活</a:t>
            </a:r>
            <a:r>
              <a:rPr lang="ja-JP" altLang="en-US" sz="2800" dirty="0">
                <a:solidFill>
                  <a:schemeClr val="bg1"/>
                </a:solidFill>
              </a:rPr>
              <a:t>は見通しをもたせる時間</a:t>
            </a:r>
            <a:endParaRPr lang="en-US" altLang="ja-JP" sz="2800" dirty="0">
              <a:solidFill>
                <a:schemeClr val="bg1"/>
              </a:solidFill>
            </a:endParaRPr>
          </a:p>
          <a:p>
            <a:pPr rtl="0"/>
            <a:r>
              <a:rPr lang="ja-JP" altLang="en-US" sz="2800" dirty="0">
                <a:solidFill>
                  <a:schemeClr val="bg1"/>
                </a:solidFill>
                <a:latin typeface="Meiryo UI" panose="020B0604030504040204" pitchFamily="50" charset="-128"/>
                <a:ea typeface="Meiryo UI" panose="020B0604030504040204" pitchFamily="50" charset="-128"/>
              </a:rPr>
              <a:t>　終学活は課題発見と合意形成の時間</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1693743" y="4080704"/>
            <a:ext cx="4102457" cy="800322"/>
          </a:xfrm>
        </p:spPr>
        <p:txBody>
          <a:bodyPr rtlCol="0"/>
          <a:lstStyle/>
          <a:p>
            <a:pPr rtl="0"/>
            <a:r>
              <a:rPr lang="ja-JP" altLang="en-US" sz="4400" dirty="0">
                <a:solidFill>
                  <a:schemeClr val="bg1"/>
                </a:solidFill>
              </a:rPr>
              <a:t>朝学活と終学活</a:t>
            </a:r>
            <a:endParaRPr lang="en-US" altLang="ja-JP" sz="4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48067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1611348" y="4140940"/>
            <a:ext cx="4116353" cy="822960"/>
          </a:xfrm>
        </p:spPr>
        <p:txBody>
          <a:bodyPr rtlCol="0"/>
          <a:lstStyle/>
          <a:p>
            <a:pPr rtl="0"/>
            <a:r>
              <a:rPr lang="ja-JP" altLang="en-US" sz="4400" dirty="0">
                <a:solidFill>
                  <a:schemeClr val="bg1"/>
                </a:solidFill>
              </a:rPr>
              <a:t>朝学活と終学活</a:t>
            </a:r>
            <a:endParaRPr lang="en-US" altLang="ja-JP" sz="4400" dirty="0">
              <a:solidFill>
                <a:schemeClr val="bg1"/>
              </a:solidFill>
              <a:latin typeface="Meiryo UI" panose="020B0604030504040204" pitchFamily="50" charset="-128"/>
              <a:ea typeface="Meiryo UI" panose="020B0604030504040204" pitchFamily="50" charset="-128"/>
            </a:endParaRPr>
          </a:p>
        </p:txBody>
      </p:sp>
      <p:sp>
        <p:nvSpPr>
          <p:cNvPr id="34" name="テキスト プレースホルダー 33" descr="スライド 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562011" y="4953674"/>
            <a:ext cx="6765285" cy="1005840"/>
          </a:xfrm>
        </p:spPr>
        <p:txBody>
          <a:bodyPr rtlCol="0"/>
          <a:lstStyle/>
          <a:p>
            <a:pPr rtl="0"/>
            <a:r>
              <a:rPr lang="ja-JP" altLang="en-US" sz="2800" dirty="0">
                <a:solidFill>
                  <a:schemeClr val="bg1"/>
                </a:solidFill>
                <a:latin typeface="Meiryo UI" panose="020B0604030504040204" pitchFamily="50" charset="-128"/>
                <a:ea typeface="Meiryo UI" panose="020B0604030504040204" pitchFamily="50" charset="-128"/>
              </a:rPr>
              <a:t>　　　 朝学活</a:t>
            </a:r>
            <a:r>
              <a:rPr lang="ja-JP" altLang="en-US" sz="2800" dirty="0">
                <a:solidFill>
                  <a:schemeClr val="bg1"/>
                </a:solidFill>
              </a:rPr>
              <a:t>は見通しをもたせる時間</a:t>
            </a:r>
            <a:endParaRPr lang="en-US" altLang="ja-JP" sz="2800" dirty="0">
              <a:solidFill>
                <a:schemeClr val="bg1"/>
              </a:solidFill>
            </a:endParaRPr>
          </a:p>
          <a:p>
            <a:pPr rtl="0"/>
            <a:r>
              <a:rPr lang="ja-JP" altLang="en-US" sz="2800" dirty="0">
                <a:solidFill>
                  <a:schemeClr val="bg1"/>
                </a:solidFill>
                <a:latin typeface="Meiryo UI" panose="020B0604030504040204" pitchFamily="50" charset="-128"/>
                <a:ea typeface="Meiryo UI" panose="020B0604030504040204" pitchFamily="50" charset="-128"/>
              </a:rPr>
              <a:t>　終学活は課題発見と合意形成の時間</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14</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9994C8EC-4457-493B-9FE2-58C7600CAE95}"/>
              </a:ext>
            </a:extLst>
          </p:cNvPr>
          <p:cNvSpPr txBox="1"/>
          <p:nvPr/>
        </p:nvSpPr>
        <p:spPr>
          <a:xfrm>
            <a:off x="8061306" y="353418"/>
            <a:ext cx="3954920" cy="9971961"/>
          </a:xfrm>
          <a:prstGeom prst="rect">
            <a:avLst/>
          </a:prstGeom>
          <a:noFill/>
        </p:spPr>
        <p:txBody>
          <a:bodyPr wrap="square" rtlCol="0">
            <a:spAutoFit/>
          </a:bodyPr>
          <a:lstStyle/>
          <a:p>
            <a:r>
              <a:rPr kumimoji="1" lang="ja-JP" altLang="en-US" sz="2400" dirty="0">
                <a:highlight>
                  <a:srgbClr val="00FFFF"/>
                </a:highlight>
                <a:latin typeface="UD デジタル 教科書体 NP-B" panose="02020700000000000000" pitchFamily="18" charset="-128"/>
                <a:ea typeface="UD デジタル 教科書体 NP-B" panose="02020700000000000000" pitchFamily="18" charset="-128"/>
              </a:rPr>
              <a:t>朝学活</a:t>
            </a:r>
            <a:endParaRPr kumimoji="1" lang="en-US" altLang="ja-JP" sz="2400" dirty="0">
              <a:highlight>
                <a:srgbClr val="00FFFF"/>
              </a:highlight>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→１日の見通しをもたせる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→学校生活全体の見通しをもたせる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→担任の思いを伝える時間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（時間は短いですが工夫します）</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2400" dirty="0">
                <a:highlight>
                  <a:srgbClr val="00FF00"/>
                </a:highlight>
                <a:latin typeface="UD デジタル 教科書体 NP-B" panose="02020700000000000000" pitchFamily="18" charset="-128"/>
                <a:ea typeface="UD デジタル 教科書体 NP-B" panose="02020700000000000000" pitchFamily="18" charset="-128"/>
              </a:rPr>
              <a:t>終学活</a:t>
            </a:r>
            <a:endParaRPr kumimoji="1" lang="en-US" altLang="ja-JP" sz="2400" dirty="0">
              <a:highlight>
                <a:srgbClr val="00FF00"/>
              </a:highlight>
              <a:latin typeface="UD デジタル 教科書体 NP-B" panose="02020700000000000000" pitchFamily="18" charset="-128"/>
              <a:ea typeface="UD デジタル 教科書体 NP-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→すべてを生徒で運営する時間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●班長の号令によるあいさつ</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（日直班の班長が司会）</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●配布物の確認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●日誌係（全員での当番制）の</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スピーチ（盛り上がります！）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●翌日の時間割を全員で確認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→壁面のホワイトボード活用</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●教科係からの連絡</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●連絡の時間</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（委員会・係より、</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担任はここで連絡します）</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●掃除班の確認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●翌日の日直確認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●「さようなら」の号令</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t>　</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pic>
        <p:nvPicPr>
          <p:cNvPr id="5" name="図 4">
            <a:extLst>
              <a:ext uri="{FF2B5EF4-FFF2-40B4-BE49-F238E27FC236}">
                <a16:creationId xmlns:a16="http://schemas.microsoft.com/office/drawing/2014/main" id="{C78796DB-AD20-6957-A036-67FDB07CAAE0}"/>
              </a:ext>
            </a:extLst>
          </p:cNvPr>
          <p:cNvPicPr>
            <a:picLocks noChangeAspect="1"/>
          </p:cNvPicPr>
          <p:nvPr/>
        </p:nvPicPr>
        <p:blipFill>
          <a:blip r:embed="rId3"/>
          <a:stretch>
            <a:fillRect/>
          </a:stretch>
        </p:blipFill>
        <p:spPr>
          <a:xfrm>
            <a:off x="-7215" y="0"/>
            <a:ext cx="5068043" cy="3801032"/>
          </a:xfrm>
          <a:prstGeom prst="rect">
            <a:avLst/>
          </a:prstGeom>
        </p:spPr>
      </p:pic>
      <p:pic>
        <p:nvPicPr>
          <p:cNvPr id="13" name="図 12">
            <a:extLst>
              <a:ext uri="{FF2B5EF4-FFF2-40B4-BE49-F238E27FC236}">
                <a16:creationId xmlns:a16="http://schemas.microsoft.com/office/drawing/2014/main" id="{381278E3-A4D0-C1BC-D20D-10D87C6D0A3E}"/>
              </a:ext>
            </a:extLst>
          </p:cNvPr>
          <p:cNvPicPr>
            <a:picLocks noChangeAspect="1"/>
          </p:cNvPicPr>
          <p:nvPr/>
        </p:nvPicPr>
        <p:blipFill>
          <a:blip r:embed="rId4"/>
          <a:stretch>
            <a:fillRect/>
          </a:stretch>
        </p:blipFill>
        <p:spPr>
          <a:xfrm>
            <a:off x="5039427" y="0"/>
            <a:ext cx="3036779" cy="2277585"/>
          </a:xfrm>
          <a:prstGeom prst="rect">
            <a:avLst/>
          </a:prstGeom>
        </p:spPr>
      </p:pic>
      <p:pic>
        <p:nvPicPr>
          <p:cNvPr id="8" name="図 7">
            <a:extLst>
              <a:ext uri="{FF2B5EF4-FFF2-40B4-BE49-F238E27FC236}">
                <a16:creationId xmlns:a16="http://schemas.microsoft.com/office/drawing/2014/main" id="{A5E48FFE-EC33-9B6D-5DB4-585D187A1C77}"/>
              </a:ext>
            </a:extLst>
          </p:cNvPr>
          <p:cNvPicPr>
            <a:picLocks noChangeAspect="1"/>
          </p:cNvPicPr>
          <p:nvPr/>
        </p:nvPicPr>
        <p:blipFill>
          <a:blip r:embed="rId5"/>
          <a:stretch>
            <a:fillRect/>
          </a:stretch>
        </p:blipFill>
        <p:spPr>
          <a:xfrm>
            <a:off x="5018885" y="1486764"/>
            <a:ext cx="3120663" cy="2340497"/>
          </a:xfrm>
          <a:prstGeom prst="rect">
            <a:avLst/>
          </a:prstGeom>
        </p:spPr>
      </p:pic>
      <p:sp>
        <p:nvSpPr>
          <p:cNvPr id="21" name="吹き出し: 角を丸めた四角形 20">
            <a:extLst>
              <a:ext uri="{FF2B5EF4-FFF2-40B4-BE49-F238E27FC236}">
                <a16:creationId xmlns:a16="http://schemas.microsoft.com/office/drawing/2014/main" id="{74D87F48-C1F6-89F7-98E2-0219FE70A871}"/>
              </a:ext>
            </a:extLst>
          </p:cNvPr>
          <p:cNvSpPr/>
          <p:nvPr/>
        </p:nvSpPr>
        <p:spPr>
          <a:xfrm>
            <a:off x="2230416" y="2381870"/>
            <a:ext cx="2612695" cy="1322166"/>
          </a:xfrm>
          <a:prstGeom prst="wedgeRoundRectCallout">
            <a:avLst>
              <a:gd name="adj1" fmla="val -45015"/>
              <a:gd name="adj2" fmla="val -82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今年度３年生では、進路関係の掲示でも、重要な連絡はいつでも確認できるよう</a:t>
            </a:r>
            <a:r>
              <a:rPr kumimoji="1" lang="ja-JP" altLang="en-US" sz="1600" dirty="0">
                <a:solidFill>
                  <a:srgbClr val="FF0000"/>
                </a:solidFill>
              </a:rPr>
              <a:t>視覚的に表すこと</a:t>
            </a:r>
            <a:r>
              <a:rPr kumimoji="1" lang="ja-JP" altLang="en-US" sz="1600" dirty="0"/>
              <a:t>を工夫。</a:t>
            </a:r>
            <a:endParaRPr kumimoji="1" lang="en-US" altLang="ja-JP" sz="1600" dirty="0"/>
          </a:p>
        </p:txBody>
      </p:sp>
      <p:sp>
        <p:nvSpPr>
          <p:cNvPr id="17" name="吹き出し: 角を丸めた四角形 16">
            <a:extLst>
              <a:ext uri="{FF2B5EF4-FFF2-40B4-BE49-F238E27FC236}">
                <a16:creationId xmlns:a16="http://schemas.microsoft.com/office/drawing/2014/main" id="{656BB5FA-81C9-41C5-06BF-7C365AF708E3}"/>
              </a:ext>
            </a:extLst>
          </p:cNvPr>
          <p:cNvSpPr/>
          <p:nvPr/>
        </p:nvSpPr>
        <p:spPr>
          <a:xfrm>
            <a:off x="5288926" y="1675707"/>
            <a:ext cx="2208238" cy="800656"/>
          </a:xfrm>
          <a:prstGeom prst="wedgeRoundRectCallout">
            <a:avLst>
              <a:gd name="adj1" fmla="val -15529"/>
              <a:gd name="adj2" fmla="val -12156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学級日誌を連絡ツールに。修学旅行番外編は爆笑でした！</a:t>
            </a:r>
            <a:endParaRPr kumimoji="1" lang="en-US" altLang="ja-JP" sz="1600" dirty="0"/>
          </a:p>
        </p:txBody>
      </p:sp>
    </p:spTree>
    <p:extLst>
      <p:ext uri="{BB962C8B-B14F-4D97-AF65-F5344CB8AC3E}">
        <p14:creationId xmlns:p14="http://schemas.microsoft.com/office/powerpoint/2010/main" val="399893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プレースホルダー 6">
            <a:extLst>
              <a:ext uri="{FF2B5EF4-FFF2-40B4-BE49-F238E27FC236}">
                <a16:creationId xmlns:a16="http://schemas.microsoft.com/office/drawing/2014/main" id="{B4AF62EB-51C3-B822-939A-12106BA5ADAF}"/>
              </a:ext>
            </a:extLst>
          </p:cNvPr>
          <p:cNvPicPr>
            <a:picLocks noGrp="1" noChangeAspect="1"/>
          </p:cNvPicPr>
          <p:nvPr>
            <p:ph type="pic" sz="quarter" idx="12"/>
          </p:nvPr>
        </p:nvPicPr>
        <p:blipFill>
          <a:blip r:embed="rId3"/>
          <a:srcRect t="7597" b="7597"/>
          <a:stretch>
            <a:fillRect/>
          </a:stretch>
        </p:blipFill>
        <p:spPr>
          <a:xfrm>
            <a:off x="-153953" y="47792"/>
            <a:ext cx="5368594" cy="4552545"/>
          </a:xfrm>
        </p:spPr>
      </p:pic>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75415" y="3808320"/>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496488" y="4089507"/>
            <a:ext cx="6341078" cy="822960"/>
          </a:xfrm>
        </p:spPr>
        <p:txBody>
          <a:bodyPr rtlCol="0"/>
          <a:lstStyle/>
          <a:p>
            <a:pPr rtl="0"/>
            <a:r>
              <a:rPr lang="ja-JP" altLang="en-US" sz="4400" dirty="0">
                <a:solidFill>
                  <a:schemeClr val="bg1"/>
                </a:solidFill>
                <a:latin typeface="Meiryo UI" panose="020B0604030504040204" pitchFamily="50" charset="-128"/>
                <a:ea typeface="Meiryo UI" panose="020B0604030504040204" pitchFamily="50" charset="-128"/>
              </a:rPr>
              <a:t>　班長会が運営</a:t>
            </a:r>
            <a:r>
              <a:rPr lang="ja-JP" altLang="en-US" sz="4400" dirty="0">
                <a:solidFill>
                  <a:schemeClr val="bg1"/>
                </a:solidFill>
              </a:rPr>
              <a:t>する</a:t>
            </a:r>
            <a:r>
              <a:rPr lang="ja-JP" altLang="en-US" sz="4400" dirty="0">
                <a:solidFill>
                  <a:schemeClr val="bg1"/>
                </a:solidFill>
                <a:latin typeface="Meiryo UI" panose="020B0604030504040204" pitchFamily="50" charset="-128"/>
                <a:ea typeface="Meiryo UI" panose="020B0604030504040204" pitchFamily="50" charset="-128"/>
              </a:rPr>
              <a:t>班替え</a:t>
            </a:r>
            <a:endParaRPr lang="en-US" altLang="ja-JP" sz="4400" dirty="0">
              <a:solidFill>
                <a:schemeClr val="bg1"/>
              </a:solidFill>
              <a:latin typeface="Meiryo UI" panose="020B0604030504040204" pitchFamily="50" charset="-128"/>
              <a:ea typeface="Meiryo UI" panose="020B0604030504040204" pitchFamily="50" charset="-128"/>
            </a:endParaRPr>
          </a:p>
        </p:txBody>
      </p:sp>
      <p:sp>
        <p:nvSpPr>
          <p:cNvPr id="34" name="テキスト プレースホルダー 33" descr="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603615" y="4942956"/>
            <a:ext cx="7088956" cy="1005840"/>
          </a:xfrm>
        </p:spPr>
        <p:txBody>
          <a:bodyPr rtlCol="0"/>
          <a:lstStyle/>
          <a:p>
            <a:pPr marL="0" indent="0" rtl="0">
              <a:buNone/>
            </a:pPr>
            <a:r>
              <a:rPr lang="ja-JP" altLang="en-US" sz="2800" dirty="0">
                <a:solidFill>
                  <a:schemeClr val="bg1"/>
                </a:solidFill>
              </a:rPr>
              <a:t>課題発見→合意形成→実践→問題解決の</a:t>
            </a:r>
            <a:endParaRPr lang="en-US" altLang="ja-JP" sz="2800" dirty="0">
              <a:solidFill>
                <a:schemeClr val="bg1"/>
              </a:solidFill>
            </a:endParaRPr>
          </a:p>
          <a:p>
            <a:pPr marL="0" indent="0" rtl="0">
              <a:buNone/>
            </a:pPr>
            <a:r>
              <a:rPr lang="ja-JP" altLang="en-US" sz="2800" dirty="0">
                <a:solidFill>
                  <a:schemeClr val="bg1"/>
                </a:solidFill>
              </a:rPr>
              <a:t>　　　　　　　　　　　スパイラル</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15</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041993D-45B6-410B-B0F9-02A9A815D046}"/>
              </a:ext>
            </a:extLst>
          </p:cNvPr>
          <p:cNvSpPr txBox="1"/>
          <p:nvPr/>
        </p:nvSpPr>
        <p:spPr>
          <a:xfrm>
            <a:off x="8050086" y="487350"/>
            <a:ext cx="4207362" cy="5816977"/>
          </a:xfrm>
          <a:prstGeom prst="rect">
            <a:avLst/>
          </a:prstGeom>
          <a:noFill/>
        </p:spPr>
        <p:txBody>
          <a:bodyPr wrap="square" rtlCol="0">
            <a:spAutoFit/>
          </a:bodyPr>
          <a:lstStyle/>
          <a:p>
            <a:r>
              <a:rPr kumimoji="1" lang="ja-JP" altLang="en-US" sz="2400" dirty="0">
                <a:highlight>
                  <a:srgbClr val="00FF00"/>
                </a:highlight>
                <a:latin typeface="UD デジタル 教科書体 NP-B" panose="02020700000000000000" pitchFamily="18" charset="-128"/>
                <a:ea typeface="UD デジタル 教科書体 NP-B" panose="02020700000000000000" pitchFamily="18" charset="-128"/>
              </a:rPr>
              <a:t> 担任のはたらきかけ</a:t>
            </a:r>
            <a:endParaRPr kumimoji="1" lang="en-US" altLang="ja-JP" sz="2400" dirty="0">
              <a:highlight>
                <a:srgbClr val="00FF00"/>
              </a:highlight>
              <a:latin typeface="UD デジタル 教科書体 NP-B" panose="02020700000000000000" pitchFamily="18" charset="-128"/>
              <a:ea typeface="UD デジタル 教科書体 NP-B" panose="02020700000000000000" pitchFamily="18" charset="-128"/>
            </a:endParaRPr>
          </a:p>
          <a:p>
            <a:endParaRPr kumimoji="1" lang="en-US" altLang="ja-JP" dirty="0"/>
          </a:p>
          <a:p>
            <a:r>
              <a:rPr kumimoji="1" lang="ja-JP" altLang="en-US"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まずは学級全体へ</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→班替えの意図の確認</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（学級の中で多くの関わりをもってほしい）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→配慮すべき生徒へ</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（視力について、不登校傾向の生徒への配慮、教科の学習での活動への配慮）</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2400" dirty="0">
                <a:highlight>
                  <a:srgbClr val="00FFFF"/>
                </a:highlight>
                <a:latin typeface="UD デジタル 教科書体 NP-B" panose="02020700000000000000" pitchFamily="18" charset="-128"/>
                <a:ea typeface="UD デジタル 教科書体 NP-B" panose="02020700000000000000" pitchFamily="18" charset="-128"/>
              </a:rPr>
              <a:t> 班長会の組織づくり</a:t>
            </a:r>
            <a:endParaRPr kumimoji="1" lang="en-US" altLang="ja-JP" sz="2400" dirty="0">
              <a:highlight>
                <a:srgbClr val="00FFFF"/>
              </a:highlight>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学級委員へ、班長会へ</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どのように班替えをしますか？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→生徒のこれまでの経験を元に。</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→今の学級で配慮が必要なことは？</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→席の決め方の決め方をどうするか・・・。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どのように学級に下ろすか。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どのように話し合うか。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どのような準備が必要か。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いつ始めるか。</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13" name="吹き出し: 角を丸めた四角形 12">
            <a:extLst>
              <a:ext uri="{FF2B5EF4-FFF2-40B4-BE49-F238E27FC236}">
                <a16:creationId xmlns:a16="http://schemas.microsoft.com/office/drawing/2014/main" id="{1EC4E661-23D3-CBCF-1B61-05B9A9AA86A6}"/>
              </a:ext>
            </a:extLst>
          </p:cNvPr>
          <p:cNvSpPr/>
          <p:nvPr/>
        </p:nvSpPr>
        <p:spPr>
          <a:xfrm>
            <a:off x="4830342" y="2216056"/>
            <a:ext cx="3141206" cy="718616"/>
          </a:xfrm>
          <a:prstGeom prst="wedgeRoundRectCallout">
            <a:avLst>
              <a:gd name="adj1" fmla="val 53558"/>
              <a:gd name="adj2" fmla="val 21373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生徒に</a:t>
            </a:r>
            <a:r>
              <a:rPr kumimoji="1" lang="ja-JP" altLang="en-US" dirty="0">
                <a:solidFill>
                  <a:srgbClr val="FF0000"/>
                </a:solidFill>
              </a:rPr>
              <a:t>問いかけ</a:t>
            </a:r>
            <a:r>
              <a:rPr kumimoji="1" lang="ja-JP" altLang="en-US" dirty="0"/>
              <a:t>、</a:t>
            </a:r>
            <a:endParaRPr kumimoji="1" lang="en-US" altLang="ja-JP" dirty="0"/>
          </a:p>
          <a:p>
            <a:pPr algn="ctr"/>
            <a:r>
              <a:rPr kumimoji="1" lang="ja-JP" altLang="en-US" dirty="0">
                <a:solidFill>
                  <a:srgbClr val="FF0000"/>
                </a:solidFill>
              </a:rPr>
              <a:t>決めさせるプロセス</a:t>
            </a:r>
            <a:r>
              <a:rPr kumimoji="1" lang="ja-JP" altLang="en-US" dirty="0"/>
              <a:t>を重視。</a:t>
            </a:r>
            <a:endParaRPr kumimoji="1" lang="en-US" altLang="ja-JP" dirty="0"/>
          </a:p>
        </p:txBody>
      </p:sp>
    </p:spTree>
    <p:extLst>
      <p:ext uri="{BB962C8B-B14F-4D97-AF65-F5344CB8AC3E}">
        <p14:creationId xmlns:p14="http://schemas.microsoft.com/office/powerpoint/2010/main" val="2022026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プレースホルダー 6">
            <a:extLst>
              <a:ext uri="{FF2B5EF4-FFF2-40B4-BE49-F238E27FC236}">
                <a16:creationId xmlns:a16="http://schemas.microsoft.com/office/drawing/2014/main" id="{25A78A28-79E1-DF9C-DB0E-0687FBDF740D}"/>
              </a:ext>
            </a:extLst>
          </p:cNvPr>
          <p:cNvPicPr>
            <a:picLocks noGrp="1" noChangeAspect="1"/>
          </p:cNvPicPr>
          <p:nvPr>
            <p:ph type="pic" sz="quarter" idx="12"/>
          </p:nvPr>
        </p:nvPicPr>
        <p:blipFill>
          <a:blip r:embed="rId3"/>
          <a:srcRect t="7597" b="7597"/>
          <a:stretch>
            <a:fillRect/>
          </a:stretch>
        </p:blipFill>
        <p:spPr>
          <a:xfrm>
            <a:off x="-330343" y="129751"/>
            <a:ext cx="5154784" cy="4371236"/>
          </a:xfrm>
        </p:spPr>
      </p:pic>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75415" y="3808320"/>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496488" y="4089507"/>
            <a:ext cx="6341078" cy="822960"/>
          </a:xfrm>
        </p:spPr>
        <p:txBody>
          <a:bodyPr rtlCol="0"/>
          <a:lstStyle/>
          <a:p>
            <a:pPr rtl="0"/>
            <a:r>
              <a:rPr lang="ja-JP" altLang="en-US" sz="4400" dirty="0">
                <a:solidFill>
                  <a:schemeClr val="bg1"/>
                </a:solidFill>
                <a:latin typeface="Meiryo UI" panose="020B0604030504040204" pitchFamily="50" charset="-128"/>
                <a:ea typeface="Meiryo UI" panose="020B0604030504040204" pitchFamily="50" charset="-128"/>
              </a:rPr>
              <a:t>　班長会が運営</a:t>
            </a:r>
            <a:r>
              <a:rPr lang="ja-JP" altLang="en-US" sz="4400" dirty="0">
                <a:solidFill>
                  <a:schemeClr val="bg1"/>
                </a:solidFill>
              </a:rPr>
              <a:t>する</a:t>
            </a:r>
            <a:r>
              <a:rPr lang="ja-JP" altLang="en-US" sz="4400" dirty="0">
                <a:solidFill>
                  <a:schemeClr val="bg1"/>
                </a:solidFill>
                <a:latin typeface="Meiryo UI" panose="020B0604030504040204" pitchFamily="50" charset="-128"/>
                <a:ea typeface="Meiryo UI" panose="020B0604030504040204" pitchFamily="50" charset="-128"/>
              </a:rPr>
              <a:t>班替え</a:t>
            </a:r>
            <a:endParaRPr lang="en-US" altLang="ja-JP" sz="4400" dirty="0">
              <a:solidFill>
                <a:schemeClr val="bg1"/>
              </a:solidFill>
              <a:latin typeface="Meiryo UI" panose="020B0604030504040204" pitchFamily="50" charset="-128"/>
              <a:ea typeface="Meiryo UI" panose="020B0604030504040204" pitchFamily="50" charset="-128"/>
            </a:endParaRPr>
          </a:p>
        </p:txBody>
      </p:sp>
      <p:sp>
        <p:nvSpPr>
          <p:cNvPr id="34" name="テキスト プレースホルダー 33" descr="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603615" y="4942956"/>
            <a:ext cx="7088956" cy="1005840"/>
          </a:xfrm>
        </p:spPr>
        <p:txBody>
          <a:bodyPr rtlCol="0"/>
          <a:lstStyle/>
          <a:p>
            <a:pPr marL="0" indent="0" rtl="0">
              <a:buNone/>
            </a:pPr>
            <a:r>
              <a:rPr lang="ja-JP" altLang="en-US" sz="2800" dirty="0">
                <a:solidFill>
                  <a:schemeClr val="bg1"/>
                </a:solidFill>
              </a:rPr>
              <a:t>課題発見→合意形成→実践→問題解決の</a:t>
            </a:r>
            <a:endParaRPr lang="en-US" altLang="ja-JP" sz="2800" dirty="0">
              <a:solidFill>
                <a:schemeClr val="bg1"/>
              </a:solidFill>
            </a:endParaRPr>
          </a:p>
          <a:p>
            <a:pPr marL="0" indent="0" rtl="0">
              <a:buNone/>
            </a:pPr>
            <a:r>
              <a:rPr lang="ja-JP" altLang="en-US" sz="2800" dirty="0">
                <a:solidFill>
                  <a:schemeClr val="bg1"/>
                </a:solidFill>
              </a:rPr>
              <a:t>　　　　　　　　　　　スパイラル</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16</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041993D-45B6-410B-B0F9-02A9A815D046}"/>
              </a:ext>
            </a:extLst>
          </p:cNvPr>
          <p:cNvSpPr txBox="1"/>
          <p:nvPr/>
        </p:nvSpPr>
        <p:spPr>
          <a:xfrm>
            <a:off x="7937890" y="249504"/>
            <a:ext cx="4207362" cy="5816977"/>
          </a:xfrm>
          <a:prstGeom prst="rect">
            <a:avLst/>
          </a:prstGeom>
          <a:noFill/>
        </p:spPr>
        <p:txBody>
          <a:bodyPr wrap="square" rtlCol="0">
            <a:spAutoFit/>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2400" dirty="0">
                <a:highlight>
                  <a:srgbClr val="00FFFF"/>
                </a:highlight>
                <a:latin typeface="UD デジタル 教科書体 NP-B" panose="02020700000000000000" pitchFamily="18" charset="-128"/>
                <a:ea typeface="UD デジタル 教科書体 NP-B" panose="02020700000000000000" pitchFamily="18" charset="-128"/>
              </a:rPr>
              <a:t> 班長会の組織づくり</a:t>
            </a:r>
            <a:endParaRPr kumimoji="1" lang="en-US" altLang="ja-JP" sz="2400" dirty="0">
              <a:highlight>
                <a:srgbClr val="00FFFF"/>
              </a:highlight>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学級委員へ、班長会へ</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どのように班替えをしますか？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→生徒のこれまでの経験を元に。</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→今の学級で配慮が必要なことは？</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→席の決め方の決め方をどうするか・・・。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どのように学級に下ろすか。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どのように話し合うか。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どのような準備が必要か。</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いつ始めるか。</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1800" dirty="0">
                <a:highlight>
                  <a:srgbClr val="00FF00"/>
                </a:highlight>
                <a:latin typeface="UD デジタル 教科書体 NP-B" panose="02020700000000000000" pitchFamily="18" charset="-128"/>
                <a:ea typeface="UD デジタル 教科書体 NP-B" panose="02020700000000000000" pitchFamily="18" charset="-128"/>
              </a:rPr>
              <a:t> </a:t>
            </a:r>
            <a:r>
              <a:rPr kumimoji="1" lang="ja-JP" altLang="en-US" sz="2400" dirty="0">
                <a:highlight>
                  <a:srgbClr val="00FF00"/>
                </a:highlight>
                <a:latin typeface="UD デジタル 教科書体 NP-B" panose="02020700000000000000" pitchFamily="18" charset="-128"/>
                <a:ea typeface="UD デジタル 教科書体 NP-B" panose="02020700000000000000" pitchFamily="18" charset="-128"/>
              </a:rPr>
              <a:t>担任のはたらきかけ</a:t>
            </a:r>
            <a:endParaRPr kumimoji="1" lang="en-US" altLang="ja-JP" sz="1800" dirty="0">
              <a:highlight>
                <a:srgbClr val="00FF00"/>
              </a:highlight>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→班長会運営指導・環境づくり・助言</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（任せ過ぎず、報告と相談は綿密に。</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生徒にすべてさせるのでは負担が重い。</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　</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しっかりとした後ろ盾になってあげること</a:t>
            </a:r>
            <a:r>
              <a:rPr kumimoji="1" lang="ja-JP" altLang="en-US" dirty="0">
                <a:latin typeface="UD デジタル 教科書体 NK-B" panose="02020700000000000000" pitchFamily="18" charset="-128"/>
                <a:ea typeface="UD デジタル 教科書体 NK-B" panose="02020700000000000000" pitchFamily="18" charset="-128"/>
              </a:rPr>
              <a:t>が重要では</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sp>
        <p:nvSpPr>
          <p:cNvPr id="16" name="吹き出し: 角を丸めた四角形 15">
            <a:extLst>
              <a:ext uri="{FF2B5EF4-FFF2-40B4-BE49-F238E27FC236}">
                <a16:creationId xmlns:a16="http://schemas.microsoft.com/office/drawing/2014/main" id="{53A913C6-B47F-1202-B8FE-002F917DA281}"/>
              </a:ext>
            </a:extLst>
          </p:cNvPr>
          <p:cNvSpPr/>
          <p:nvPr/>
        </p:nvSpPr>
        <p:spPr>
          <a:xfrm>
            <a:off x="3904432" y="249504"/>
            <a:ext cx="3712725" cy="2207594"/>
          </a:xfrm>
          <a:prstGeom prst="wedgeRoundRectCallout">
            <a:avLst>
              <a:gd name="adj1" fmla="val 50522"/>
              <a:gd name="adj2" fmla="val 10054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生徒に</a:t>
            </a:r>
            <a:r>
              <a:rPr kumimoji="1" lang="ja-JP" altLang="en-US" dirty="0">
                <a:solidFill>
                  <a:srgbClr val="FF0000"/>
                </a:solidFill>
              </a:rPr>
              <a:t>問いかけ</a:t>
            </a:r>
            <a:r>
              <a:rPr kumimoji="1" lang="ja-JP" altLang="en-US" dirty="0"/>
              <a:t>、</a:t>
            </a:r>
            <a:endParaRPr kumimoji="1" lang="en-US" altLang="ja-JP" dirty="0"/>
          </a:p>
          <a:p>
            <a:pPr algn="ctr"/>
            <a:r>
              <a:rPr kumimoji="1" lang="ja-JP" altLang="en-US" dirty="0">
                <a:solidFill>
                  <a:srgbClr val="FF0000"/>
                </a:solidFill>
              </a:rPr>
              <a:t>決めさせるプロセス</a:t>
            </a:r>
            <a:r>
              <a:rPr kumimoji="1" lang="ja-JP" altLang="en-US" dirty="0"/>
              <a:t>を重視。</a:t>
            </a:r>
            <a:endParaRPr kumimoji="1" lang="en-US" altLang="ja-JP" dirty="0"/>
          </a:p>
          <a:p>
            <a:pPr algn="ctr"/>
            <a:r>
              <a:rPr kumimoji="1" lang="ja-JP" altLang="en-US" dirty="0"/>
              <a:t>↓</a:t>
            </a:r>
            <a:endParaRPr kumimoji="1" lang="en-US" altLang="ja-JP" dirty="0"/>
          </a:p>
          <a:p>
            <a:pPr algn="ctr"/>
            <a:r>
              <a:rPr kumimoji="1" lang="ja-JP" altLang="en-US" dirty="0"/>
              <a:t>任せ過ぎず、報告と相談は綿密に。安心感のある後ろ立てに。</a:t>
            </a:r>
            <a:endParaRPr kumimoji="1" lang="en-US" altLang="ja-JP" dirty="0"/>
          </a:p>
          <a:p>
            <a:pPr algn="ctr"/>
            <a:r>
              <a:rPr kumimoji="1" lang="ja-JP" altLang="en-US" dirty="0"/>
              <a:t>（子育てに似てますね！）</a:t>
            </a:r>
            <a:endParaRPr kumimoji="1" lang="en-US" altLang="ja-JP" dirty="0"/>
          </a:p>
          <a:p>
            <a:pPr algn="ctr"/>
            <a:endParaRPr kumimoji="1" lang="en-US" altLang="ja-JP" dirty="0"/>
          </a:p>
        </p:txBody>
      </p:sp>
    </p:spTree>
    <p:extLst>
      <p:ext uri="{BB962C8B-B14F-4D97-AF65-F5344CB8AC3E}">
        <p14:creationId xmlns:p14="http://schemas.microsoft.com/office/powerpoint/2010/main" val="372909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プレースホルダー 6">
            <a:extLst>
              <a:ext uri="{FF2B5EF4-FFF2-40B4-BE49-F238E27FC236}">
                <a16:creationId xmlns:a16="http://schemas.microsoft.com/office/drawing/2014/main" id="{9E1E1C06-0E28-95F3-88F2-A55ECC1375FE}"/>
              </a:ext>
            </a:extLst>
          </p:cNvPr>
          <p:cNvPicPr>
            <a:picLocks noGrp="1" noChangeAspect="1"/>
          </p:cNvPicPr>
          <p:nvPr>
            <p:ph type="pic" sz="quarter" idx="12"/>
          </p:nvPr>
        </p:nvPicPr>
        <p:blipFill>
          <a:blip r:embed="rId3"/>
          <a:srcRect t="7597" b="7597"/>
          <a:stretch>
            <a:fillRect/>
          </a:stretch>
        </p:blipFill>
        <p:spPr>
          <a:xfrm>
            <a:off x="-255512" y="100085"/>
            <a:ext cx="5189397" cy="4400902"/>
          </a:xfrm>
        </p:spPr>
      </p:pic>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75415" y="3808320"/>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496488" y="4089507"/>
            <a:ext cx="6341078" cy="822960"/>
          </a:xfrm>
        </p:spPr>
        <p:txBody>
          <a:bodyPr rtlCol="0"/>
          <a:lstStyle/>
          <a:p>
            <a:pPr rtl="0"/>
            <a:r>
              <a:rPr lang="ja-JP" altLang="en-US" sz="4400" dirty="0">
                <a:solidFill>
                  <a:schemeClr val="bg1"/>
                </a:solidFill>
                <a:latin typeface="Meiryo UI" panose="020B0604030504040204" pitchFamily="50" charset="-128"/>
                <a:ea typeface="Meiryo UI" panose="020B0604030504040204" pitchFamily="50" charset="-128"/>
              </a:rPr>
              <a:t>　班長会が運営</a:t>
            </a:r>
            <a:r>
              <a:rPr lang="ja-JP" altLang="en-US" sz="4400" dirty="0">
                <a:solidFill>
                  <a:schemeClr val="bg1"/>
                </a:solidFill>
              </a:rPr>
              <a:t>する</a:t>
            </a:r>
            <a:r>
              <a:rPr lang="ja-JP" altLang="en-US" sz="4400" dirty="0">
                <a:solidFill>
                  <a:schemeClr val="bg1"/>
                </a:solidFill>
                <a:latin typeface="Meiryo UI" panose="020B0604030504040204" pitchFamily="50" charset="-128"/>
                <a:ea typeface="Meiryo UI" panose="020B0604030504040204" pitchFamily="50" charset="-128"/>
              </a:rPr>
              <a:t>班替え</a:t>
            </a:r>
            <a:endParaRPr lang="en-US" altLang="ja-JP" sz="4400" dirty="0">
              <a:solidFill>
                <a:schemeClr val="bg1"/>
              </a:solidFill>
              <a:latin typeface="Meiryo UI" panose="020B0604030504040204" pitchFamily="50" charset="-128"/>
              <a:ea typeface="Meiryo UI" panose="020B0604030504040204" pitchFamily="50" charset="-128"/>
            </a:endParaRPr>
          </a:p>
        </p:txBody>
      </p:sp>
      <p:sp>
        <p:nvSpPr>
          <p:cNvPr id="34" name="テキスト プレースホルダー 33" descr="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603615" y="4942956"/>
            <a:ext cx="7088956" cy="1005840"/>
          </a:xfrm>
        </p:spPr>
        <p:txBody>
          <a:bodyPr rtlCol="0"/>
          <a:lstStyle/>
          <a:p>
            <a:pPr marL="0" indent="0" rtl="0">
              <a:buNone/>
            </a:pPr>
            <a:r>
              <a:rPr lang="ja-JP" altLang="en-US" sz="2800" dirty="0">
                <a:solidFill>
                  <a:schemeClr val="bg1"/>
                </a:solidFill>
              </a:rPr>
              <a:t>課題発見→合意形成→実践→問題解決の</a:t>
            </a:r>
            <a:endParaRPr lang="en-US" altLang="ja-JP" sz="2800" dirty="0">
              <a:solidFill>
                <a:schemeClr val="bg1"/>
              </a:solidFill>
            </a:endParaRPr>
          </a:p>
          <a:p>
            <a:pPr marL="0" indent="0" rtl="0">
              <a:buNone/>
            </a:pPr>
            <a:r>
              <a:rPr lang="ja-JP" altLang="en-US" sz="2800" dirty="0">
                <a:solidFill>
                  <a:schemeClr val="bg1"/>
                </a:solidFill>
              </a:rPr>
              <a:t>　　　　　　　　　　　スパイラル</a:t>
            </a:r>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17</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041993D-45B6-410B-B0F9-02A9A815D046}"/>
              </a:ext>
            </a:extLst>
          </p:cNvPr>
          <p:cNvSpPr txBox="1"/>
          <p:nvPr/>
        </p:nvSpPr>
        <p:spPr>
          <a:xfrm>
            <a:off x="7937890" y="249504"/>
            <a:ext cx="4207362" cy="5724644"/>
          </a:xfrm>
          <a:prstGeom prst="rect">
            <a:avLst/>
          </a:prstGeom>
          <a:noFill/>
        </p:spPr>
        <p:txBody>
          <a:bodyPr wrap="square" rtlCol="0">
            <a:spAutoFit/>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sz="1800" dirty="0">
                <a:highlight>
                  <a:srgbClr val="00FF00"/>
                </a:highlight>
                <a:latin typeface="UD デジタル 教科書体 NP-B" panose="02020700000000000000" pitchFamily="18" charset="-128"/>
                <a:ea typeface="UD デジタル 教科書体 NP-B" panose="02020700000000000000" pitchFamily="18" charset="-128"/>
              </a:rPr>
              <a:t> </a:t>
            </a:r>
            <a:r>
              <a:rPr kumimoji="1" lang="ja-JP" altLang="en-US" sz="2400" dirty="0">
                <a:highlight>
                  <a:srgbClr val="00FF00"/>
                </a:highlight>
                <a:latin typeface="UD デジタル 教科書体 NP-B" panose="02020700000000000000" pitchFamily="18" charset="-128"/>
                <a:ea typeface="UD デジタル 教科書体 NP-B" panose="02020700000000000000" pitchFamily="18" charset="-128"/>
              </a:rPr>
              <a:t>学級での合意形成で</a:t>
            </a:r>
            <a:r>
              <a:rPr kumimoji="1" lang="en-US" altLang="ja-JP" sz="2400" dirty="0">
                <a:highlight>
                  <a:srgbClr val="00FF00"/>
                </a:highlight>
                <a:latin typeface="UD デジタル 教科書体 NP-B" panose="02020700000000000000" pitchFamily="18" charset="-128"/>
                <a:ea typeface="UD デジタル 教科書体 NP-B" panose="02020700000000000000" pitchFamily="18" charset="-128"/>
              </a:rPr>
              <a:t>…</a:t>
            </a:r>
            <a:endParaRPr kumimoji="1" lang="en-US" altLang="ja-JP" sz="1800" dirty="0">
              <a:highlight>
                <a:srgbClr val="00FF00"/>
              </a:highlight>
              <a:latin typeface="UD デジタル 教科書体 NP-B" panose="02020700000000000000" pitchFamily="18" charset="-128"/>
              <a:ea typeface="UD デジタル 教科書体 NP-B" panose="020207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●問題噴出</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→アンケートをとったり、話し合ったりして</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solidFill>
                  <a:srgbClr val="FF0000"/>
                </a:solidFill>
                <a:latin typeface="UD デジタル 教科書体 N-B" panose="02020700000000000000" pitchFamily="17" charset="-128"/>
                <a:ea typeface="UD デジタル 教科書体 N-B" panose="02020700000000000000" pitchFamily="17" charset="-128"/>
              </a:rPr>
              <a:t>決め方を決めた</a:t>
            </a:r>
            <a:r>
              <a:rPr kumimoji="1" lang="ja-JP" altLang="en-US" dirty="0">
                <a:latin typeface="UD デジタル 教科書体 NK-R" panose="02020400000000000000" pitchFamily="18" charset="-128"/>
                <a:ea typeface="UD デジタル 教科書体 NK-R" panose="02020400000000000000" pitchFamily="18" charset="-128"/>
              </a:rPr>
              <a:t>はずなのに、個人的な</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理由で不満をもち</a:t>
            </a:r>
            <a:r>
              <a:rPr kumimoji="1" lang="en-US" altLang="ja-JP" dirty="0">
                <a:latin typeface="UD デジタル 教科書体 NK-R" panose="02020400000000000000" pitchFamily="18" charset="-128"/>
                <a:ea typeface="UD デジタル 教科書体 NK-R" panose="02020400000000000000" pitchFamily="18" charset="-128"/>
              </a:rPr>
              <a:t>…</a:t>
            </a:r>
          </a:p>
          <a:p>
            <a:r>
              <a:rPr kumimoji="1" lang="ja-JP" altLang="en-US" dirty="0">
                <a:latin typeface="UD デジタル 教科書体 NK-R" panose="02020400000000000000" pitchFamily="18" charset="-128"/>
                <a:ea typeface="UD デジタル 教科書体 NK-R" panose="02020400000000000000" pitchFamily="18" charset="-128"/>
              </a:rPr>
              <a:t>→なかなか図れない合意形成</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→再度、</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決め方から決め直し</a:t>
            </a:r>
            <a:r>
              <a:rPr kumimoji="1" lang="en-US" altLang="ja-JP" dirty="0">
                <a:latin typeface="UD デジタル 教科書体 NK-R" panose="02020400000000000000" pitchFamily="18" charset="-128"/>
                <a:ea typeface="UD デジタル 教科書体 NK-R" panose="02020400000000000000" pitchFamily="18" charset="-128"/>
              </a:rPr>
              <a:t>…</a:t>
            </a:r>
            <a:r>
              <a:rPr kumimoji="1" lang="ja-JP" altLang="en-US" dirty="0">
                <a:latin typeface="UD デジタル 教科書体 NK-R" panose="02020400000000000000" pitchFamily="18" charset="-128"/>
                <a:ea typeface="UD デジタル 教科書体 NK-R" panose="02020400000000000000" pitchFamily="18" charset="-128"/>
              </a:rPr>
              <a:t>。</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●再度、課題を持ち帰り、班長会を。</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→問題が起こったからこそ、課題を見つけ、はかられていく合意形成・・・。</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それらを乗り越え・・・</a:t>
            </a:r>
            <a:endParaRPr kumimoji="1" lang="en-US" altLang="ja-JP" dirty="0">
              <a:latin typeface="UD デジタル 教科書体 NK-R" panose="02020400000000000000" pitchFamily="18" charset="-128"/>
              <a:ea typeface="UD デジタル 教科書体 NK-R" panose="02020400000000000000" pitchFamily="18" charset="-128"/>
            </a:endParaRPr>
          </a:p>
          <a:p>
            <a:r>
              <a:rPr kumimoji="1" lang="ja-JP" altLang="en-US" dirty="0">
                <a:latin typeface="UD デジタル 教科書体 NK-R" panose="02020400000000000000" pitchFamily="18" charset="-128"/>
                <a:ea typeface="UD デジタル 教科書体 NK-R" panose="02020400000000000000" pitchFamily="18" charset="-128"/>
              </a:rPr>
              <a:t>スパイラルに。</a:t>
            </a:r>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p>
          <a:p>
            <a:endParaRPr kumimoji="1" lang="en-US" altLang="ja-JP" dirty="0"/>
          </a:p>
          <a:p>
            <a:endParaRPr kumimoji="1" lang="en-US" altLang="ja-JP" dirty="0"/>
          </a:p>
          <a:p>
            <a:endParaRPr kumimoji="1" lang="en-US" altLang="ja-JP" dirty="0"/>
          </a:p>
        </p:txBody>
      </p:sp>
      <p:sp>
        <p:nvSpPr>
          <p:cNvPr id="16" name="吹き出し: 角を丸めた四角形 15">
            <a:extLst>
              <a:ext uri="{FF2B5EF4-FFF2-40B4-BE49-F238E27FC236}">
                <a16:creationId xmlns:a16="http://schemas.microsoft.com/office/drawing/2014/main" id="{53A913C6-B47F-1202-B8FE-002F917DA281}"/>
              </a:ext>
            </a:extLst>
          </p:cNvPr>
          <p:cNvSpPr/>
          <p:nvPr/>
        </p:nvSpPr>
        <p:spPr>
          <a:xfrm>
            <a:off x="3904432" y="249504"/>
            <a:ext cx="3712725" cy="2207594"/>
          </a:xfrm>
          <a:prstGeom prst="wedgeRoundRectCallout">
            <a:avLst>
              <a:gd name="adj1" fmla="val 50522"/>
              <a:gd name="adj2" fmla="val 10054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生徒に</a:t>
            </a:r>
            <a:r>
              <a:rPr kumimoji="1" lang="ja-JP" altLang="en-US" dirty="0">
                <a:solidFill>
                  <a:srgbClr val="FF0000"/>
                </a:solidFill>
              </a:rPr>
              <a:t>問いかけ</a:t>
            </a:r>
            <a:r>
              <a:rPr kumimoji="1" lang="ja-JP" altLang="en-US" dirty="0"/>
              <a:t>、</a:t>
            </a:r>
            <a:endParaRPr kumimoji="1" lang="en-US" altLang="ja-JP" dirty="0"/>
          </a:p>
          <a:p>
            <a:pPr algn="ctr"/>
            <a:r>
              <a:rPr kumimoji="1" lang="ja-JP" altLang="en-US" dirty="0">
                <a:solidFill>
                  <a:srgbClr val="FF0000"/>
                </a:solidFill>
              </a:rPr>
              <a:t>決めさせるプロセス</a:t>
            </a:r>
            <a:r>
              <a:rPr kumimoji="1" lang="ja-JP" altLang="en-US" dirty="0"/>
              <a:t>を重視。</a:t>
            </a:r>
            <a:endParaRPr kumimoji="1" lang="en-US" altLang="ja-JP" dirty="0"/>
          </a:p>
          <a:p>
            <a:pPr algn="ctr"/>
            <a:r>
              <a:rPr kumimoji="1" lang="ja-JP" altLang="en-US" dirty="0"/>
              <a:t>↓</a:t>
            </a:r>
            <a:endParaRPr kumimoji="1" lang="en-US" altLang="ja-JP" dirty="0"/>
          </a:p>
          <a:p>
            <a:pPr algn="ctr"/>
            <a:r>
              <a:rPr kumimoji="1" lang="ja-JP" altLang="en-US" dirty="0"/>
              <a:t>任せ過ぎず、報告と相談は綿密に。安心感のある後ろ立てに。</a:t>
            </a:r>
            <a:endParaRPr kumimoji="1" lang="en-US" altLang="ja-JP" dirty="0"/>
          </a:p>
          <a:p>
            <a:pPr algn="ctr"/>
            <a:r>
              <a:rPr kumimoji="1" lang="ja-JP" altLang="en-US" dirty="0"/>
              <a:t>（子育てに似てますね！）</a:t>
            </a:r>
            <a:endParaRPr kumimoji="1" lang="en-US" altLang="ja-JP" dirty="0"/>
          </a:p>
          <a:p>
            <a:pPr algn="ctr"/>
            <a:endParaRPr kumimoji="1" lang="en-US" altLang="ja-JP" dirty="0"/>
          </a:p>
        </p:txBody>
      </p:sp>
      <p:sp>
        <p:nvSpPr>
          <p:cNvPr id="17" name="吹き出し: 角を丸めた四角形 16">
            <a:extLst>
              <a:ext uri="{FF2B5EF4-FFF2-40B4-BE49-F238E27FC236}">
                <a16:creationId xmlns:a16="http://schemas.microsoft.com/office/drawing/2014/main" id="{090213F8-08E0-496B-324B-D20A587CA800}"/>
              </a:ext>
            </a:extLst>
          </p:cNvPr>
          <p:cNvSpPr/>
          <p:nvPr/>
        </p:nvSpPr>
        <p:spPr>
          <a:xfrm>
            <a:off x="7692571" y="5042549"/>
            <a:ext cx="4519817" cy="1012155"/>
          </a:xfrm>
          <a:prstGeom prst="wedgeRoundRectCallout">
            <a:avLst>
              <a:gd name="adj1" fmla="val -9279"/>
              <a:gd name="adj2" fmla="val -8929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en-US" altLang="ja-JP" dirty="0"/>
          </a:p>
          <a:p>
            <a:pPr algn="ctr"/>
            <a:r>
              <a:rPr kumimoji="1" lang="ja-JP" altLang="en-US" dirty="0"/>
              <a:t>問題が起こった時こそ、チャンスと捉え、</a:t>
            </a:r>
            <a:endParaRPr kumimoji="1" lang="en-US" altLang="ja-JP" dirty="0"/>
          </a:p>
          <a:p>
            <a:pPr algn="ctr"/>
            <a:r>
              <a:rPr kumimoji="1" lang="ja-JP" altLang="en-US" dirty="0">
                <a:solidFill>
                  <a:srgbClr val="FF0000"/>
                </a:solidFill>
              </a:rPr>
              <a:t>教師は問いを探す</a:t>
            </a:r>
            <a:r>
              <a:rPr kumimoji="1" lang="ja-JP" altLang="en-US" dirty="0"/>
              <a:t>ように。</a:t>
            </a:r>
            <a:endParaRPr kumimoji="1" lang="en-US" altLang="ja-JP" dirty="0"/>
          </a:p>
          <a:p>
            <a:pPr algn="ctr"/>
            <a:r>
              <a:rPr kumimoji="1" lang="ja-JP" altLang="en-US" dirty="0"/>
              <a:t>（教科指導にも通じますね）</a:t>
            </a:r>
            <a:endParaRPr kumimoji="1" lang="en-US" altLang="ja-JP" dirty="0"/>
          </a:p>
          <a:p>
            <a:pPr algn="ctr"/>
            <a:endParaRPr kumimoji="1" lang="en-US" altLang="ja-JP" dirty="0"/>
          </a:p>
        </p:txBody>
      </p:sp>
    </p:spTree>
    <p:extLst>
      <p:ext uri="{BB962C8B-B14F-4D97-AF65-F5344CB8AC3E}">
        <p14:creationId xmlns:p14="http://schemas.microsoft.com/office/powerpoint/2010/main" val="2271097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AE564D9-0F70-E4E9-1ACD-80F04945819B}"/>
              </a:ext>
            </a:extLst>
          </p:cNvPr>
          <p:cNvPicPr>
            <a:picLocks noChangeAspect="1"/>
          </p:cNvPicPr>
          <p:nvPr/>
        </p:nvPicPr>
        <p:blipFill>
          <a:blip r:embed="rId4"/>
          <a:stretch>
            <a:fillRect/>
          </a:stretch>
        </p:blipFill>
        <p:spPr>
          <a:xfrm>
            <a:off x="69835" y="9872"/>
            <a:ext cx="4187502" cy="4187502"/>
          </a:xfrm>
          <a:prstGeom prst="rect">
            <a:avLst/>
          </a:prstGeom>
        </p:spPr>
      </p:pic>
      <p:graphicFrame>
        <p:nvGraphicFramePr>
          <p:cNvPr id="12" name="オブジェクト 11">
            <a:extLst>
              <a:ext uri="{FF2B5EF4-FFF2-40B4-BE49-F238E27FC236}">
                <a16:creationId xmlns:a16="http://schemas.microsoft.com/office/drawing/2014/main" id="{31160EB9-DA36-48CB-64D8-F3B9147FD912}"/>
              </a:ext>
            </a:extLst>
          </p:cNvPr>
          <p:cNvGraphicFramePr>
            <a:graphicFrameLocks noChangeAspect="1"/>
          </p:cNvGraphicFramePr>
          <p:nvPr>
            <p:extLst>
              <p:ext uri="{D42A27DB-BD31-4B8C-83A1-F6EECF244321}">
                <p14:modId xmlns:p14="http://schemas.microsoft.com/office/powerpoint/2010/main" val="3180160152"/>
              </p:ext>
            </p:extLst>
          </p:nvPr>
        </p:nvGraphicFramePr>
        <p:xfrm>
          <a:off x="6636915" y="2587455"/>
          <a:ext cx="5604425" cy="7930969"/>
        </p:xfrm>
        <a:graphic>
          <a:graphicData uri="http://schemas.openxmlformats.org/presentationml/2006/ole">
            <mc:AlternateContent xmlns:mc="http://schemas.openxmlformats.org/markup-compatibility/2006">
              <mc:Choice xmlns:v="urn:schemas-microsoft-com:vml" Requires="v">
                <p:oleObj spid="_x0000_s58393" name="Acrobat Document" r:id="rId5" imgW="2833567" imgH="4009988" progId="Acrobat.Document.DC">
                  <p:embed/>
                </p:oleObj>
              </mc:Choice>
              <mc:Fallback>
                <p:oleObj name="Acrobat Document" r:id="rId5" imgW="2833567" imgH="4009988" progId="Acrobat.Document.DC">
                  <p:embed/>
                  <p:pic>
                    <p:nvPicPr>
                      <p:cNvPr id="12" name="オブジェクト 11">
                        <a:extLst>
                          <a:ext uri="{FF2B5EF4-FFF2-40B4-BE49-F238E27FC236}">
                            <a16:creationId xmlns:a16="http://schemas.microsoft.com/office/drawing/2014/main" id="{31160EB9-DA36-48CB-64D8-F3B9147FD912}"/>
                          </a:ext>
                        </a:extLst>
                      </p:cNvPr>
                      <p:cNvPicPr/>
                      <p:nvPr/>
                    </p:nvPicPr>
                    <p:blipFill>
                      <a:blip r:embed="rId6"/>
                      <a:stretch>
                        <a:fillRect/>
                      </a:stretch>
                    </p:blipFill>
                    <p:spPr>
                      <a:xfrm>
                        <a:off x="6636915" y="2587455"/>
                        <a:ext cx="5604425" cy="7930969"/>
                      </a:xfrm>
                      <a:prstGeom prst="rect">
                        <a:avLst/>
                      </a:prstGeom>
                    </p:spPr>
                  </p:pic>
                </p:oleObj>
              </mc:Fallback>
            </mc:AlternateContent>
          </a:graphicData>
        </a:graphic>
      </p:graphicFrame>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49341" y="3808320"/>
            <a:ext cx="7194859"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272006" y="4156443"/>
            <a:ext cx="6359932" cy="822960"/>
          </a:xfrm>
        </p:spPr>
        <p:txBody>
          <a:bodyPr rtlCol="0"/>
          <a:lstStyle/>
          <a:p>
            <a:pPr rtl="0"/>
            <a:r>
              <a:rPr lang="ja-JP" altLang="en-US" sz="4400" dirty="0">
                <a:solidFill>
                  <a:schemeClr val="tx1"/>
                </a:solidFill>
                <a:latin typeface="Meiryo UI" panose="020B0604030504040204" pitchFamily="50" charset="-128"/>
                <a:ea typeface="Meiryo UI" panose="020B0604030504040204" pitchFamily="50" charset="-128"/>
              </a:rPr>
              <a:t>体育大会・学級対抗リレー</a:t>
            </a:r>
          </a:p>
        </p:txBody>
      </p:sp>
      <p:sp>
        <p:nvSpPr>
          <p:cNvPr id="34" name="テキスト プレースホルダー 33" descr="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626307" y="5014307"/>
            <a:ext cx="5125021" cy="665536"/>
          </a:xfrm>
        </p:spPr>
        <p:txBody>
          <a:bodyPr rtlCol="0"/>
          <a:lstStyle/>
          <a:p>
            <a:pPr marL="0" indent="0" rtl="0">
              <a:buNone/>
            </a:pPr>
            <a:r>
              <a:rPr lang="ja-JP" altLang="en-US" sz="2800" dirty="0">
                <a:solidFill>
                  <a:schemeClr val="tx1"/>
                </a:solidFill>
                <a:latin typeface="Meiryo UI" panose="020B0604030504040204" pitchFamily="50" charset="-128"/>
                <a:ea typeface="Meiryo UI" panose="020B0604030504040204" pitchFamily="50" charset="-128"/>
              </a:rPr>
              <a:t>問題解決のスパイラルが導いた奇蹟</a:t>
            </a: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3" name="スライド番号プレースホルダー 5" descr="スライド番号">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18</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BE443B3-5BF4-49D4-BCC4-87CC84660C0A}"/>
              </a:ext>
            </a:extLst>
          </p:cNvPr>
          <p:cNvSpPr txBox="1"/>
          <p:nvPr/>
        </p:nvSpPr>
        <p:spPr>
          <a:xfrm>
            <a:off x="6636916" y="232965"/>
            <a:ext cx="5402253" cy="5170646"/>
          </a:xfrm>
          <a:prstGeom prst="rect">
            <a:avLst/>
          </a:prstGeom>
          <a:noFill/>
        </p:spPr>
        <p:txBody>
          <a:bodyPr wrap="square" rtlCol="0">
            <a:spAutoFit/>
          </a:bodyPr>
          <a:lstStyle/>
          <a:p>
            <a:r>
              <a:rPr kumimoji="1" lang="ja-JP" altLang="en-US" sz="2400" dirty="0">
                <a:highlight>
                  <a:srgbClr val="C0C0C0"/>
                </a:highlight>
                <a:latin typeface="UD デジタル 教科書体 NP-B" panose="02020700000000000000" pitchFamily="18" charset="-128"/>
                <a:ea typeface="UD デジタル 教科書体 NP-B" panose="02020700000000000000" pitchFamily="18" charset="-128"/>
              </a:rPr>
              <a:t>ある生徒の発言から</a:t>
            </a:r>
            <a:r>
              <a:rPr kumimoji="1" lang="en-US" altLang="ja-JP" sz="2400" dirty="0">
                <a:highlight>
                  <a:srgbClr val="C0C0C0"/>
                </a:highlight>
                <a:latin typeface="UD デジタル 教科書体 NP-B" panose="02020700000000000000" pitchFamily="18" charset="-128"/>
                <a:ea typeface="UD デジタル 教科書体 NP-B" panose="02020700000000000000" pitchFamily="18" charset="-128"/>
              </a:rPr>
              <a:t>…</a:t>
            </a:r>
          </a:p>
          <a:p>
            <a:endParaRPr kumimoji="1" lang="en-US" altLang="ja-JP" dirty="0"/>
          </a:p>
          <a:p>
            <a:r>
              <a:rPr kumimoji="1" lang="ja-JP" altLang="en-US" dirty="0"/>
              <a:t>「（学級対抗全員リレー）隣のクラスは速い人ばかり！</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絶対負けるやん</a:t>
            </a:r>
            <a:r>
              <a:rPr kumimoji="1" lang="ja-JP" altLang="en-US" dirty="0"/>
              <a:t>！</a:t>
            </a:r>
            <a:r>
              <a:rPr kumimoji="1" lang="en-US" altLang="ja-JP" dirty="0"/>
              <a:t>』</a:t>
            </a:r>
          </a:p>
          <a:p>
            <a:endParaRPr kumimoji="1" lang="en-US" altLang="ja-JP" dirty="0"/>
          </a:p>
          <a:p>
            <a:r>
              <a:rPr kumimoji="1" lang="ja-JP" altLang="en-US" dirty="0"/>
              <a:t>「</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やっぱり勝ちたい</a:t>
            </a:r>
            <a:r>
              <a:rPr kumimoji="1" lang="en-US" altLang="ja-JP" dirty="0"/>
              <a:t>…</a:t>
            </a:r>
            <a:r>
              <a:rPr kumimoji="1" lang="ja-JP" altLang="en-US" dirty="0"/>
              <a:t>」</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16" name="テキスト ボックス 15">
            <a:extLst>
              <a:ext uri="{FF2B5EF4-FFF2-40B4-BE49-F238E27FC236}">
                <a16:creationId xmlns:a16="http://schemas.microsoft.com/office/drawing/2014/main" id="{54736963-42C9-01D8-0C66-ABC69BDD7534}"/>
              </a:ext>
            </a:extLst>
          </p:cNvPr>
          <p:cNvSpPr txBox="1"/>
          <p:nvPr/>
        </p:nvSpPr>
        <p:spPr>
          <a:xfrm>
            <a:off x="6636916" y="2356623"/>
            <a:ext cx="3584673" cy="461665"/>
          </a:xfrm>
          <a:prstGeom prst="rect">
            <a:avLst/>
          </a:prstGeom>
          <a:noFill/>
        </p:spPr>
        <p:txBody>
          <a:bodyPr wrap="square" rtlCol="0">
            <a:spAutoFit/>
          </a:bodyPr>
          <a:lstStyle/>
          <a:p>
            <a:r>
              <a:rPr kumimoji="1" lang="ja-JP" altLang="en-US" sz="2400" dirty="0">
                <a:highlight>
                  <a:srgbClr val="C0C0C0"/>
                </a:highlight>
                <a:latin typeface="UD デジタル 教科書体 NP-B" panose="02020700000000000000" pitchFamily="18" charset="-128"/>
                <a:ea typeface="UD デジタル 教科書体 NP-B" panose="02020700000000000000" pitchFamily="18" charset="-128"/>
              </a:rPr>
              <a:t>道徳の授業を通して</a:t>
            </a:r>
            <a:r>
              <a:rPr kumimoji="1" lang="en-US" altLang="ja-JP" sz="2400" dirty="0">
                <a:highlight>
                  <a:srgbClr val="C0C0C0"/>
                </a:highlight>
                <a:latin typeface="UD デジタル 教科書体 NP-B" panose="02020700000000000000" pitchFamily="18" charset="-128"/>
                <a:ea typeface="UD デジタル 教科書体 NP-B" panose="02020700000000000000" pitchFamily="18" charset="-128"/>
              </a:rPr>
              <a:t>…</a:t>
            </a:r>
            <a:endParaRPr kumimoji="1" lang="ja-JP" altLang="en-US" sz="2400" dirty="0">
              <a:highlight>
                <a:srgbClr val="C0C0C0"/>
              </a:highlight>
              <a:latin typeface="UD デジタル 教科書体 NP-B" panose="02020700000000000000" pitchFamily="18" charset="-128"/>
              <a:ea typeface="UD デジタル 教科書体 NP-B" panose="02020700000000000000" pitchFamily="18" charset="-128"/>
            </a:endParaRPr>
          </a:p>
        </p:txBody>
      </p:sp>
      <p:sp>
        <p:nvSpPr>
          <p:cNvPr id="18" name="吹き出し: 角を丸めた四角形 17">
            <a:extLst>
              <a:ext uri="{FF2B5EF4-FFF2-40B4-BE49-F238E27FC236}">
                <a16:creationId xmlns:a16="http://schemas.microsoft.com/office/drawing/2014/main" id="{59A7D9A6-E94C-13C2-3A0D-3EB20F4E6B56}"/>
              </a:ext>
            </a:extLst>
          </p:cNvPr>
          <p:cNvSpPr/>
          <p:nvPr/>
        </p:nvSpPr>
        <p:spPr>
          <a:xfrm>
            <a:off x="3898234" y="830598"/>
            <a:ext cx="2782469" cy="461665"/>
          </a:xfrm>
          <a:prstGeom prst="wedgeRoundRectCallout">
            <a:avLst>
              <a:gd name="adj1" fmla="val 50522"/>
              <a:gd name="adj2" fmla="val 10054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t>ほんとにそれでいいの？</a:t>
            </a:r>
            <a:endParaRPr kumimoji="1" lang="en-US" altLang="ja-JP" sz="1600" dirty="0"/>
          </a:p>
        </p:txBody>
      </p:sp>
      <p:sp>
        <p:nvSpPr>
          <p:cNvPr id="20" name="吹き出し: 角を丸めた四角形 19">
            <a:extLst>
              <a:ext uri="{FF2B5EF4-FFF2-40B4-BE49-F238E27FC236}">
                <a16:creationId xmlns:a16="http://schemas.microsoft.com/office/drawing/2014/main" id="{90BA5CF4-0ACD-1D63-7FF5-E850EB2509BB}"/>
              </a:ext>
            </a:extLst>
          </p:cNvPr>
          <p:cNvSpPr/>
          <p:nvPr/>
        </p:nvSpPr>
        <p:spPr>
          <a:xfrm>
            <a:off x="3786331" y="1568862"/>
            <a:ext cx="3006274" cy="461665"/>
          </a:xfrm>
          <a:prstGeom prst="wedgeRoundRectCallout">
            <a:avLst>
              <a:gd name="adj1" fmla="val 50522"/>
              <a:gd name="adj2" fmla="val 10054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a:t>じゃあ、どんな作戦たてる？</a:t>
            </a:r>
            <a:endParaRPr kumimoji="1" lang="en-US" altLang="ja-JP" sz="1600" dirty="0"/>
          </a:p>
        </p:txBody>
      </p:sp>
    </p:spTree>
    <p:extLst>
      <p:ext uri="{BB962C8B-B14F-4D97-AF65-F5344CB8AC3E}">
        <p14:creationId xmlns:p14="http://schemas.microsoft.com/office/powerpoint/2010/main" val="876529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3DDF58F-EF14-48A4-8BB7-069BBBFA5814}"/>
              </a:ext>
            </a:extLst>
          </p:cNvPr>
          <p:cNvPicPr>
            <a:picLocks noChangeAspect="1"/>
          </p:cNvPicPr>
          <p:nvPr/>
        </p:nvPicPr>
        <p:blipFill>
          <a:blip r:embed="rId3"/>
          <a:stretch>
            <a:fillRect/>
          </a:stretch>
        </p:blipFill>
        <p:spPr>
          <a:xfrm>
            <a:off x="7560798" y="2082343"/>
            <a:ext cx="3770505" cy="4113278"/>
          </a:xfrm>
          <a:prstGeom prst="rect">
            <a:avLst/>
          </a:prstGeom>
        </p:spPr>
      </p:pic>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84841" y="3808320"/>
            <a:ext cx="7024183"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247284" y="4132543"/>
            <a:ext cx="6359932" cy="822960"/>
          </a:xfrm>
        </p:spPr>
        <p:txBody>
          <a:bodyPr rtlCol="0"/>
          <a:lstStyle/>
          <a:p>
            <a:pPr rtl="0"/>
            <a:r>
              <a:rPr lang="ja-JP" altLang="en-US" sz="4400" dirty="0">
                <a:solidFill>
                  <a:schemeClr val="tx1"/>
                </a:solidFill>
                <a:latin typeface="Meiryo UI" panose="020B0604030504040204" pitchFamily="50" charset="-128"/>
                <a:ea typeface="Meiryo UI" panose="020B0604030504040204" pitchFamily="50" charset="-128"/>
              </a:rPr>
              <a:t>体育大会・学級対抗リレー</a:t>
            </a:r>
          </a:p>
        </p:txBody>
      </p:sp>
      <p:sp>
        <p:nvSpPr>
          <p:cNvPr id="34" name="テキスト プレースホルダー 33" descr="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726155" y="5062994"/>
            <a:ext cx="5125021" cy="665536"/>
          </a:xfrm>
        </p:spPr>
        <p:txBody>
          <a:bodyPr rtlCol="0"/>
          <a:lstStyle/>
          <a:p>
            <a:pPr marL="0" indent="0" rtl="0">
              <a:buNone/>
            </a:pPr>
            <a:r>
              <a:rPr lang="ja-JP" altLang="en-US" sz="2800" dirty="0">
                <a:solidFill>
                  <a:schemeClr val="tx1"/>
                </a:solidFill>
                <a:latin typeface="Meiryo UI" panose="020B0604030504040204" pitchFamily="50" charset="-128"/>
                <a:ea typeface="Meiryo UI" panose="020B0604030504040204" pitchFamily="50" charset="-128"/>
              </a:rPr>
              <a:t>問題解決のスパイラルが導いた奇蹟</a:t>
            </a: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3" name="スライド番号プレースホルダー 5" descr="スライド番号">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19</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5FBEC8EC-1E98-DFFB-ECA8-FA03483CE6C3}"/>
              </a:ext>
            </a:extLst>
          </p:cNvPr>
          <p:cNvSpPr/>
          <p:nvPr/>
        </p:nvSpPr>
        <p:spPr>
          <a:xfrm>
            <a:off x="6602459" y="316386"/>
            <a:ext cx="5262302" cy="1605818"/>
          </a:xfrm>
          <a:prstGeom prst="wedgeRoundRectCallout">
            <a:avLst>
              <a:gd name="adj1" fmla="val -52860"/>
              <a:gd name="adj2" fmla="val 15415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コロナ渦唯一の学級対抗行事・・・</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練習では圧倒的全敗でしたが、</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一人ひとりが作戦通りそれぞれの役割を果たし、</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なんと勝利！！</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7" name="図 6">
            <a:extLst>
              <a:ext uri="{FF2B5EF4-FFF2-40B4-BE49-F238E27FC236}">
                <a16:creationId xmlns:a16="http://schemas.microsoft.com/office/drawing/2014/main" id="{7F7A6A55-D3D6-C110-5FF3-2789A08ACA66}"/>
              </a:ext>
            </a:extLst>
          </p:cNvPr>
          <p:cNvPicPr>
            <a:picLocks noChangeAspect="1"/>
          </p:cNvPicPr>
          <p:nvPr/>
        </p:nvPicPr>
        <p:blipFill>
          <a:blip r:embed="rId4"/>
          <a:stretch>
            <a:fillRect/>
          </a:stretch>
        </p:blipFill>
        <p:spPr>
          <a:xfrm>
            <a:off x="536616" y="95828"/>
            <a:ext cx="3712491" cy="3712491"/>
          </a:xfrm>
          <a:prstGeom prst="rect">
            <a:avLst/>
          </a:prstGeom>
        </p:spPr>
      </p:pic>
      <p:pic>
        <p:nvPicPr>
          <p:cNvPr id="19" name="図 18">
            <a:extLst>
              <a:ext uri="{FF2B5EF4-FFF2-40B4-BE49-F238E27FC236}">
                <a16:creationId xmlns:a16="http://schemas.microsoft.com/office/drawing/2014/main" id="{A7C8CB9E-2FD0-556B-C2A2-30AF00F6C0A1}"/>
              </a:ext>
            </a:extLst>
          </p:cNvPr>
          <p:cNvPicPr>
            <a:picLocks noChangeAspect="1"/>
          </p:cNvPicPr>
          <p:nvPr/>
        </p:nvPicPr>
        <p:blipFill>
          <a:blip r:embed="rId5"/>
          <a:stretch>
            <a:fillRect/>
          </a:stretch>
        </p:blipFill>
        <p:spPr>
          <a:xfrm>
            <a:off x="4401025" y="1679138"/>
            <a:ext cx="1576004" cy="1983781"/>
          </a:xfrm>
          <a:prstGeom prst="rect">
            <a:avLst/>
          </a:prstGeom>
        </p:spPr>
      </p:pic>
    </p:spTree>
    <p:extLst>
      <p:ext uri="{BB962C8B-B14F-4D97-AF65-F5344CB8AC3E}">
        <p14:creationId xmlns:p14="http://schemas.microsoft.com/office/powerpoint/2010/main" val="353419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長方形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nvGrpSpPr>
          <p:cNvPr id="7" name="グループ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10575781" y="0"/>
            <a:ext cx="1616220" cy="6858001"/>
            <a:chOff x="9621170" y="0"/>
            <a:chExt cx="2570831" cy="6858001"/>
          </a:xfrm>
        </p:grpSpPr>
        <p:sp>
          <p:nvSpPr>
            <p:cNvPr id="32" name="フリーフォーム:図形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8" name="フリーフォーム:図形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4" name="フリーフォーム:図形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381455" y="209661"/>
            <a:ext cx="3203217" cy="524919"/>
          </a:xfrm>
        </p:spPr>
        <p:txBody>
          <a:bodyPr rtlCol="0"/>
          <a:lstStyle/>
          <a:p>
            <a:pPr rtl="0"/>
            <a:r>
              <a:rPr lang="ja-JP" altLang="en-US" dirty="0"/>
              <a:t>「学級活動」実践報告</a:t>
            </a:r>
            <a:br>
              <a:rPr lang="en-US" altLang="ja-JP" dirty="0">
                <a:latin typeface="Meiryo UI" panose="020B0604030504040204" pitchFamily="50" charset="-128"/>
                <a:ea typeface="Meiryo UI" panose="020B0604030504040204" pitchFamily="50" charset="-128"/>
              </a:rPr>
            </a:br>
            <a:br>
              <a:rPr lang="en-US" altLang="ja-JP" dirty="0">
                <a:latin typeface="Meiryo UI" panose="020B0604030504040204" pitchFamily="50" charset="-128"/>
                <a:ea typeface="Meiryo UI" panose="020B0604030504040204" pitchFamily="50" charset="-128"/>
              </a:rPr>
            </a:br>
            <a:endParaRPr lang="en-US" altLang="ja-JP" dirty="0">
              <a:latin typeface="Meiryo UI" panose="020B0604030504040204" pitchFamily="50" charset="-128"/>
              <a:ea typeface="Meiryo UI" panose="020B0604030504040204" pitchFamily="50" charset="-128"/>
            </a:endParaRPr>
          </a:p>
        </p:txBody>
      </p:sp>
      <p:sp>
        <p:nvSpPr>
          <p:cNvPr id="87" name="テキスト プレースホルダー 86" descr="アクセント ブロック 1">
            <a:extLst>
              <a:ext uri="{FF2B5EF4-FFF2-40B4-BE49-F238E27FC236}">
                <a16:creationId xmlns:a16="http://schemas.microsoft.com/office/drawing/2014/main" id="{1F4C9CA2-B224-40CD-8DB2-CAE478D23611}"/>
              </a:ext>
            </a:extLst>
          </p:cNvPr>
          <p:cNvSpPr>
            <a:spLocks noGrp="1"/>
          </p:cNvSpPr>
          <p:nvPr>
            <p:ph type="body" sz="quarter" idx="11"/>
          </p:nvPr>
        </p:nvSpPr>
        <p:spPr>
          <a:xfrm>
            <a:off x="695471" y="734581"/>
            <a:ext cx="10005516" cy="1520566"/>
          </a:xfrm>
        </p:spPr>
        <p:txBody>
          <a:bodyPr rtlCol="0"/>
          <a:lstStyle/>
          <a:p>
            <a:pPr rtl="0"/>
            <a:r>
              <a:rPr lang="ja-JP" altLang="en-US" sz="2800" dirty="0">
                <a:latin typeface="UD デジタル 教科書体 NK-R" panose="02020400000000000000" pitchFamily="18" charset="-128"/>
                <a:ea typeface="UD デジタル 教科書体 NK-R" panose="02020400000000000000" pitchFamily="18" charset="-128"/>
              </a:rPr>
              <a:t>学級活動における</a:t>
            </a:r>
            <a:endParaRPr lang="en-US" altLang="ja-JP" sz="2800" dirty="0">
              <a:latin typeface="UD デジタル 教科書体 NK-R" panose="02020400000000000000" pitchFamily="18" charset="-128"/>
              <a:ea typeface="UD デジタル 教科書体 NK-R" panose="02020400000000000000" pitchFamily="18" charset="-128"/>
            </a:endParaRPr>
          </a:p>
          <a:p>
            <a:pPr rtl="0"/>
            <a:r>
              <a:rPr lang="ja-JP" altLang="en-US" sz="2800" dirty="0">
                <a:latin typeface="UD デジタル 教科書体 NK-R" panose="02020400000000000000" pitchFamily="18" charset="-128"/>
                <a:ea typeface="UD デジタル 教科書体 NK-R" panose="02020400000000000000" pitchFamily="18" charset="-128"/>
              </a:rPr>
              <a:t>「課題発見、合意形成のプロセス」と学級担任の関わりについて</a:t>
            </a:r>
            <a:endParaRPr lang="en-US" altLang="ja-JP" sz="2800" dirty="0">
              <a:latin typeface="UD デジタル 教科書体 NK-R" panose="02020400000000000000" pitchFamily="18" charset="-128"/>
              <a:ea typeface="UD デジタル 教科書体 NK-R" panose="02020400000000000000" pitchFamily="18" charset="-128"/>
            </a:endParaRPr>
          </a:p>
          <a:p>
            <a:pPr rtl="0"/>
            <a:r>
              <a:rPr lang="ja-JP" altLang="en-US" sz="2800" dirty="0">
                <a:latin typeface="UD デジタル 教科書体 NK-B" panose="02020700000000000000" pitchFamily="18" charset="-128"/>
                <a:ea typeface="UD デジタル 教科書体 NK-B" panose="02020700000000000000" pitchFamily="18" charset="-128"/>
              </a:rPr>
              <a:t>　　　　　　　　　　　　～フェーズ０の学級を目指して～</a:t>
            </a:r>
          </a:p>
        </p:txBody>
      </p:sp>
      <p:grpSp>
        <p:nvGrpSpPr>
          <p:cNvPr id="5" name="グループ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長方形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sp>
        <p:nvSpPr>
          <p:cNvPr id="19" name="スライド番号プレースホルダー 5" descr="スライド番号">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ja-JP" altLang="en-US" sz="1200" dirty="0">
                <a:solidFill>
                  <a:schemeClr val="bg1"/>
                </a:solidFill>
                <a:latin typeface="Meiryo UI" panose="020B0604030504040204" pitchFamily="50" charset="-128"/>
                <a:ea typeface="Meiryo UI" panose="020B0604030504040204" pitchFamily="50" charset="-128"/>
              </a:rPr>
              <a:t>２</a:t>
            </a:r>
          </a:p>
        </p:txBody>
      </p:sp>
      <p:sp>
        <p:nvSpPr>
          <p:cNvPr id="17" name="タイトル 3" descr="タイトル​​">
            <a:extLst>
              <a:ext uri="{FF2B5EF4-FFF2-40B4-BE49-F238E27FC236}">
                <a16:creationId xmlns:a16="http://schemas.microsoft.com/office/drawing/2014/main" id="{C8B40859-F436-4C94-BEA4-CAFDB9C25F0A}"/>
              </a:ext>
            </a:extLst>
          </p:cNvPr>
          <p:cNvSpPr txBox="1">
            <a:spLocks/>
          </p:cNvSpPr>
          <p:nvPr/>
        </p:nvSpPr>
        <p:spPr>
          <a:xfrm>
            <a:off x="6210376" y="5568287"/>
            <a:ext cx="6101698" cy="859809"/>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kumimoji="1" lang="en-GB" sz="2400" kern="1200">
                <a:solidFill>
                  <a:schemeClr val="bg1">
                    <a:lumMod val="95000"/>
                  </a:schemeClr>
                </a:solidFill>
                <a:latin typeface="Meiryo UI" panose="020B0604030504040204" pitchFamily="50" charset="-128"/>
                <a:ea typeface="Meiryo UI" panose="020B0604030504040204" pitchFamily="50" charset="-128"/>
                <a:cs typeface="+mj-cs"/>
              </a:defRPr>
            </a:lvl1pPr>
          </a:lstStyle>
          <a:p>
            <a:r>
              <a:rPr lang="ja-JP" altLang="en-US" sz="2800" dirty="0"/>
              <a:t>中京中学校　乾　由紀</a:t>
            </a:r>
            <a:br>
              <a:rPr lang="en-US" altLang="ja-JP" dirty="0"/>
            </a:br>
            <a:br>
              <a:rPr lang="en-US" altLang="ja-JP" dirty="0"/>
            </a:br>
            <a:endParaRPr lang="en-US" altLang="ja-JP" dirty="0"/>
          </a:p>
        </p:txBody>
      </p:sp>
      <p:sp>
        <p:nvSpPr>
          <p:cNvPr id="6" name="吹き出し: 四角形 5">
            <a:extLst>
              <a:ext uri="{FF2B5EF4-FFF2-40B4-BE49-F238E27FC236}">
                <a16:creationId xmlns:a16="http://schemas.microsoft.com/office/drawing/2014/main" id="{D1A89338-6517-8128-1914-91FDAF931113}"/>
              </a:ext>
            </a:extLst>
          </p:cNvPr>
          <p:cNvSpPr/>
          <p:nvPr/>
        </p:nvSpPr>
        <p:spPr>
          <a:xfrm>
            <a:off x="325369" y="2309176"/>
            <a:ext cx="10495688" cy="3018858"/>
          </a:xfrm>
          <a:prstGeom prst="wedgeRectCallout">
            <a:avLst>
              <a:gd name="adj1" fmla="val -2180"/>
              <a:gd name="adj2" fmla="val 59527"/>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6E72905C-CEFB-D786-B3B0-799ED991C6DF}"/>
              </a:ext>
            </a:extLst>
          </p:cNvPr>
          <p:cNvSpPr txBox="1"/>
          <p:nvPr/>
        </p:nvSpPr>
        <p:spPr>
          <a:xfrm>
            <a:off x="633058" y="2479539"/>
            <a:ext cx="9862908" cy="2308324"/>
          </a:xfrm>
          <a:prstGeom prst="rect">
            <a:avLst/>
          </a:prstGeom>
          <a:noFill/>
        </p:spPr>
        <p:txBody>
          <a:bodyPr wrap="square" rtlCol="0">
            <a:spAutoFit/>
          </a:bodyPr>
          <a:lstStyle/>
          <a:p>
            <a:r>
              <a:rPr kumimoji="1" lang="ja-JP" altLang="en-US" sz="2400" dirty="0">
                <a:solidFill>
                  <a:schemeClr val="accent3">
                    <a:lumMod val="20000"/>
                    <a:lumOff val="80000"/>
                  </a:schemeClr>
                </a:solidFill>
              </a:rPr>
              <a:t>嵯峨中学校</a:t>
            </a:r>
            <a:r>
              <a:rPr kumimoji="1" lang="en-US" altLang="ja-JP" sz="2400" dirty="0">
                <a:solidFill>
                  <a:schemeClr val="accent3">
                    <a:lumMod val="20000"/>
                    <a:lumOff val="80000"/>
                  </a:schemeClr>
                </a:solidFill>
              </a:rPr>
              <a:t>3</a:t>
            </a:r>
            <a:r>
              <a:rPr kumimoji="1" lang="ja-JP" altLang="en-US" sz="2400" dirty="0">
                <a:solidFill>
                  <a:schemeClr val="accent3">
                    <a:lumMod val="20000"/>
                    <a:lumOff val="80000"/>
                  </a:schemeClr>
                </a:solidFill>
              </a:rPr>
              <a:t>年（</a:t>
            </a:r>
            <a:r>
              <a:rPr kumimoji="1" lang="ja-JP" altLang="en-US" sz="2400" dirty="0">
                <a:solidFill>
                  <a:srgbClr val="FFFF00"/>
                </a:solidFill>
              </a:rPr>
              <a:t>担任</a:t>
            </a:r>
            <a:r>
              <a:rPr kumimoji="1" lang="en-US" altLang="ja-JP" sz="2400" dirty="0">
                <a:solidFill>
                  <a:srgbClr val="FFFF00"/>
                </a:solidFill>
              </a:rPr>
              <a:t>3</a:t>
            </a:r>
            <a:r>
              <a:rPr kumimoji="1" lang="ja-JP" altLang="en-US" sz="2400" dirty="0">
                <a:solidFill>
                  <a:srgbClr val="FFFF00"/>
                </a:solidFill>
              </a:rPr>
              <a:t>年間</a:t>
            </a:r>
            <a:r>
              <a:rPr kumimoji="1" lang="ja-JP" altLang="en-US" sz="2400" dirty="0">
                <a:solidFill>
                  <a:schemeClr val="accent3">
                    <a:lumMod val="20000"/>
                    <a:lumOff val="80000"/>
                  </a:schemeClr>
                </a:solidFill>
              </a:rPr>
              <a:t>）　　　　　　　　　　　  →生徒会・補導</a:t>
            </a:r>
            <a:endParaRPr kumimoji="1" lang="en-US" altLang="ja-JP" sz="2400" dirty="0">
              <a:solidFill>
                <a:schemeClr val="accent3">
                  <a:lumMod val="20000"/>
                  <a:lumOff val="80000"/>
                </a:schemeClr>
              </a:solidFill>
            </a:endParaRPr>
          </a:p>
          <a:p>
            <a:r>
              <a:rPr kumimoji="1" lang="ja-JP" altLang="en-US" sz="2400" dirty="0">
                <a:solidFill>
                  <a:schemeClr val="accent3">
                    <a:lumMod val="20000"/>
                    <a:lumOff val="80000"/>
                  </a:schemeClr>
                </a:solidFill>
              </a:rPr>
              <a:t>朱雀中学校</a:t>
            </a:r>
            <a:r>
              <a:rPr kumimoji="1" lang="en-US" altLang="ja-JP" sz="2400" dirty="0">
                <a:solidFill>
                  <a:schemeClr val="accent3">
                    <a:lumMod val="20000"/>
                    <a:lumOff val="80000"/>
                  </a:schemeClr>
                </a:solidFill>
              </a:rPr>
              <a:t>2</a:t>
            </a:r>
            <a:r>
              <a:rPr kumimoji="1" lang="ja-JP" altLang="en-US" sz="2400" dirty="0">
                <a:solidFill>
                  <a:schemeClr val="accent3">
                    <a:lumMod val="20000"/>
                    <a:lumOff val="80000"/>
                  </a:schemeClr>
                </a:solidFill>
              </a:rPr>
              <a:t>年（</a:t>
            </a:r>
            <a:r>
              <a:rPr kumimoji="1" lang="ja-JP" altLang="en-US" sz="2400" dirty="0">
                <a:solidFill>
                  <a:srgbClr val="FFFF00"/>
                </a:solidFill>
              </a:rPr>
              <a:t>担任</a:t>
            </a:r>
            <a:r>
              <a:rPr kumimoji="1" lang="en-US" altLang="ja-JP" sz="2400" dirty="0">
                <a:solidFill>
                  <a:srgbClr val="FFFF00"/>
                </a:solidFill>
              </a:rPr>
              <a:t>1</a:t>
            </a:r>
            <a:r>
              <a:rPr kumimoji="1" lang="ja-JP" altLang="en-US" sz="2400" dirty="0">
                <a:solidFill>
                  <a:srgbClr val="FFFF00"/>
                </a:solidFill>
              </a:rPr>
              <a:t>年間</a:t>
            </a:r>
            <a:r>
              <a:rPr kumimoji="1" lang="ja-JP" altLang="en-US" sz="2400" dirty="0">
                <a:solidFill>
                  <a:schemeClr val="accent3">
                    <a:lumMod val="20000"/>
                    <a:lumOff val="80000"/>
                  </a:schemeClr>
                </a:solidFill>
              </a:rPr>
              <a:t>＋</a:t>
            </a:r>
            <a:r>
              <a:rPr kumimoji="1" lang="en-US" altLang="ja-JP" sz="2400" dirty="0">
                <a:solidFill>
                  <a:schemeClr val="accent3">
                    <a:lumMod val="20000"/>
                    <a:lumOff val="80000"/>
                  </a:schemeClr>
                </a:solidFill>
              </a:rPr>
              <a:t>2</a:t>
            </a:r>
            <a:r>
              <a:rPr kumimoji="1" lang="ja-JP" altLang="en-US" sz="2400" dirty="0">
                <a:solidFill>
                  <a:schemeClr val="accent3">
                    <a:lumMod val="20000"/>
                    <a:lumOff val="80000"/>
                  </a:schemeClr>
                </a:solidFill>
              </a:rPr>
              <a:t>年目～産休・育児休暇）→生徒会</a:t>
            </a:r>
            <a:endParaRPr kumimoji="1" lang="en-US" altLang="ja-JP" sz="2400" dirty="0">
              <a:solidFill>
                <a:schemeClr val="accent3">
                  <a:lumMod val="20000"/>
                  <a:lumOff val="80000"/>
                </a:schemeClr>
              </a:solidFill>
            </a:endParaRPr>
          </a:p>
          <a:p>
            <a:r>
              <a:rPr kumimoji="1" lang="ja-JP" altLang="en-US" sz="2400" dirty="0">
                <a:solidFill>
                  <a:schemeClr val="accent3">
                    <a:lumMod val="20000"/>
                    <a:lumOff val="80000"/>
                  </a:schemeClr>
                </a:solidFill>
              </a:rPr>
              <a:t>桃山中学校</a:t>
            </a:r>
            <a:r>
              <a:rPr kumimoji="1" lang="en-US" altLang="ja-JP" sz="2400" dirty="0">
                <a:solidFill>
                  <a:schemeClr val="accent3">
                    <a:lumMod val="20000"/>
                    <a:lumOff val="80000"/>
                  </a:schemeClr>
                </a:solidFill>
              </a:rPr>
              <a:t>5</a:t>
            </a:r>
            <a:r>
              <a:rPr kumimoji="1" lang="ja-JP" altLang="en-US" sz="2400" dirty="0">
                <a:solidFill>
                  <a:schemeClr val="accent3">
                    <a:lumMod val="20000"/>
                    <a:lumOff val="80000"/>
                  </a:schemeClr>
                </a:solidFill>
              </a:rPr>
              <a:t>年（</a:t>
            </a:r>
            <a:r>
              <a:rPr kumimoji="1" lang="ja-JP" altLang="en-US" sz="2400" dirty="0">
                <a:solidFill>
                  <a:srgbClr val="FFFF00"/>
                </a:solidFill>
              </a:rPr>
              <a:t>担任</a:t>
            </a:r>
            <a:r>
              <a:rPr kumimoji="1" lang="en-US" altLang="ja-JP" sz="2400" dirty="0">
                <a:solidFill>
                  <a:srgbClr val="FFFF00"/>
                </a:solidFill>
              </a:rPr>
              <a:t>1</a:t>
            </a:r>
            <a:r>
              <a:rPr kumimoji="1" lang="ja-JP" altLang="en-US" sz="2400" dirty="0">
                <a:solidFill>
                  <a:srgbClr val="FFFF00"/>
                </a:solidFill>
              </a:rPr>
              <a:t>年間</a:t>
            </a:r>
            <a:r>
              <a:rPr kumimoji="1" lang="ja-JP" altLang="en-US" sz="2400" dirty="0">
                <a:solidFill>
                  <a:schemeClr val="accent3">
                    <a:lumMod val="20000"/>
                    <a:lumOff val="80000"/>
                  </a:schemeClr>
                </a:solidFill>
              </a:rPr>
              <a:t>＋</a:t>
            </a:r>
            <a:r>
              <a:rPr kumimoji="1" lang="en-US" altLang="ja-JP" sz="2400" dirty="0">
                <a:solidFill>
                  <a:schemeClr val="accent3">
                    <a:lumMod val="20000"/>
                    <a:lumOff val="80000"/>
                  </a:schemeClr>
                </a:solidFill>
              </a:rPr>
              <a:t>2</a:t>
            </a:r>
            <a:r>
              <a:rPr kumimoji="1" lang="ja-JP" altLang="en-US" sz="2400" dirty="0">
                <a:solidFill>
                  <a:schemeClr val="accent3">
                    <a:lumMod val="20000"/>
                    <a:lumOff val="80000"/>
                  </a:schemeClr>
                </a:solidFill>
              </a:rPr>
              <a:t>年目～産休・育児休暇）→代議員</a:t>
            </a:r>
            <a:endParaRPr kumimoji="1" lang="en-US" altLang="ja-JP" sz="2400" dirty="0">
              <a:solidFill>
                <a:schemeClr val="accent3">
                  <a:lumMod val="20000"/>
                  <a:lumOff val="80000"/>
                </a:schemeClr>
              </a:solidFill>
            </a:endParaRPr>
          </a:p>
          <a:p>
            <a:r>
              <a:rPr kumimoji="1" lang="ja-JP" altLang="en-US" sz="2400" dirty="0">
                <a:solidFill>
                  <a:schemeClr val="accent3">
                    <a:lumMod val="20000"/>
                    <a:lumOff val="80000"/>
                  </a:schemeClr>
                </a:solidFill>
              </a:rPr>
              <a:t>伏見中学校</a:t>
            </a:r>
            <a:r>
              <a:rPr kumimoji="1" lang="en-US" altLang="ja-JP" sz="2400" dirty="0">
                <a:solidFill>
                  <a:schemeClr val="accent3">
                    <a:lumMod val="20000"/>
                    <a:lumOff val="80000"/>
                  </a:schemeClr>
                </a:solidFill>
              </a:rPr>
              <a:t>7</a:t>
            </a:r>
            <a:r>
              <a:rPr kumimoji="1" lang="ja-JP" altLang="en-US" sz="2400" dirty="0">
                <a:solidFill>
                  <a:schemeClr val="accent3">
                    <a:lumMod val="20000"/>
                    <a:lumOff val="80000"/>
                  </a:schemeClr>
                </a:solidFill>
              </a:rPr>
              <a:t>年（</a:t>
            </a:r>
            <a:r>
              <a:rPr kumimoji="1" lang="ja-JP" altLang="en-US" sz="2400" dirty="0">
                <a:solidFill>
                  <a:srgbClr val="FFFF00"/>
                </a:solidFill>
              </a:rPr>
              <a:t>担任</a:t>
            </a:r>
            <a:r>
              <a:rPr kumimoji="1" lang="en-US" altLang="ja-JP" sz="2400" dirty="0">
                <a:solidFill>
                  <a:srgbClr val="FFFF00"/>
                </a:solidFill>
              </a:rPr>
              <a:t>6</a:t>
            </a:r>
            <a:r>
              <a:rPr kumimoji="1" lang="ja-JP" altLang="en-US" sz="2400" dirty="0">
                <a:solidFill>
                  <a:srgbClr val="FFFF00"/>
                </a:solidFill>
              </a:rPr>
              <a:t>年間</a:t>
            </a:r>
            <a:r>
              <a:rPr kumimoji="1" lang="ja-JP" altLang="en-US" sz="2400" dirty="0">
                <a:solidFill>
                  <a:schemeClr val="accent3">
                    <a:lumMod val="20000"/>
                    <a:lumOff val="80000"/>
                  </a:schemeClr>
                </a:solidFill>
              </a:rPr>
              <a:t>）                                                    →生徒会・総合</a:t>
            </a:r>
            <a:endParaRPr kumimoji="1" lang="en-US" altLang="ja-JP" sz="2400" dirty="0">
              <a:solidFill>
                <a:schemeClr val="accent3">
                  <a:lumMod val="20000"/>
                  <a:lumOff val="80000"/>
                </a:schemeClr>
              </a:solidFill>
            </a:endParaRPr>
          </a:p>
          <a:p>
            <a:r>
              <a:rPr kumimoji="1" lang="ja-JP" altLang="en-US" sz="2400" dirty="0">
                <a:solidFill>
                  <a:schemeClr val="accent3">
                    <a:lumMod val="20000"/>
                    <a:lumOff val="80000"/>
                  </a:schemeClr>
                </a:solidFill>
              </a:rPr>
              <a:t>神川中学校</a:t>
            </a:r>
            <a:r>
              <a:rPr kumimoji="1" lang="en-US" altLang="ja-JP" sz="2400" dirty="0">
                <a:solidFill>
                  <a:schemeClr val="accent3">
                    <a:lumMod val="20000"/>
                    <a:lumOff val="80000"/>
                  </a:schemeClr>
                </a:solidFill>
              </a:rPr>
              <a:t>7</a:t>
            </a:r>
            <a:r>
              <a:rPr kumimoji="1" lang="ja-JP" altLang="en-US" sz="2400" dirty="0">
                <a:solidFill>
                  <a:schemeClr val="accent3">
                    <a:lumMod val="20000"/>
                    <a:lumOff val="80000"/>
                  </a:schemeClr>
                </a:solidFill>
              </a:rPr>
              <a:t>年（</a:t>
            </a:r>
            <a:r>
              <a:rPr kumimoji="1" lang="ja-JP" altLang="en-US" sz="2400" dirty="0">
                <a:solidFill>
                  <a:srgbClr val="FFFF00"/>
                </a:solidFill>
              </a:rPr>
              <a:t>担任</a:t>
            </a:r>
            <a:r>
              <a:rPr kumimoji="1" lang="en-US" altLang="ja-JP" sz="2400" dirty="0">
                <a:solidFill>
                  <a:srgbClr val="FFFF00"/>
                </a:solidFill>
              </a:rPr>
              <a:t>1.5</a:t>
            </a:r>
            <a:r>
              <a:rPr kumimoji="1" lang="ja-JP" altLang="en-US" sz="2400" dirty="0">
                <a:solidFill>
                  <a:srgbClr val="FFFF00"/>
                </a:solidFill>
              </a:rPr>
              <a:t>年間</a:t>
            </a:r>
            <a:r>
              <a:rPr kumimoji="1" lang="ja-JP" altLang="en-US" sz="2400" dirty="0">
                <a:solidFill>
                  <a:schemeClr val="accent3">
                    <a:lumMod val="20000"/>
                    <a:lumOff val="80000"/>
                  </a:schemeClr>
                </a:solidFill>
              </a:rPr>
              <a:t>＋大学院）        →研究主任・生徒会・総合</a:t>
            </a:r>
            <a:endParaRPr kumimoji="1" lang="en-US" altLang="ja-JP" sz="2400" dirty="0">
              <a:solidFill>
                <a:schemeClr val="accent3">
                  <a:lumMod val="20000"/>
                  <a:lumOff val="80000"/>
                </a:schemeClr>
              </a:solidFill>
            </a:endParaRPr>
          </a:p>
          <a:p>
            <a:r>
              <a:rPr kumimoji="1" lang="ja-JP" altLang="en-US" sz="2400" dirty="0">
                <a:solidFill>
                  <a:schemeClr val="accent3">
                    <a:lumMod val="20000"/>
                    <a:lumOff val="80000"/>
                  </a:schemeClr>
                </a:solidFill>
              </a:rPr>
              <a:t>中京中学校</a:t>
            </a:r>
            <a:r>
              <a:rPr kumimoji="1" lang="en-US" altLang="ja-JP" sz="2400" dirty="0">
                <a:solidFill>
                  <a:schemeClr val="accent3">
                    <a:lumMod val="20000"/>
                    <a:lumOff val="80000"/>
                  </a:schemeClr>
                </a:solidFill>
              </a:rPr>
              <a:t>2</a:t>
            </a:r>
            <a:r>
              <a:rPr kumimoji="1" lang="ja-JP" altLang="en-US" sz="2400" dirty="0">
                <a:solidFill>
                  <a:schemeClr val="accent3">
                    <a:lumMod val="20000"/>
                    <a:lumOff val="80000"/>
                  </a:schemeClr>
                </a:solidFill>
              </a:rPr>
              <a:t>年目（</a:t>
            </a:r>
            <a:r>
              <a:rPr kumimoji="1" lang="ja-JP" altLang="en-US" sz="2400" dirty="0">
                <a:solidFill>
                  <a:srgbClr val="FFFF00"/>
                </a:solidFill>
              </a:rPr>
              <a:t>担任</a:t>
            </a:r>
            <a:r>
              <a:rPr kumimoji="1" lang="en-US" altLang="ja-JP" sz="2400" dirty="0">
                <a:solidFill>
                  <a:srgbClr val="FFFF00"/>
                </a:solidFill>
              </a:rPr>
              <a:t>2</a:t>
            </a:r>
            <a:r>
              <a:rPr kumimoji="1" lang="ja-JP" altLang="en-US" sz="2400" dirty="0">
                <a:solidFill>
                  <a:srgbClr val="FFFF00"/>
                </a:solidFill>
              </a:rPr>
              <a:t>年目</a:t>
            </a:r>
            <a:r>
              <a:rPr kumimoji="1" lang="ja-JP" altLang="en-US" sz="2400" dirty="0">
                <a:solidFill>
                  <a:schemeClr val="accent3">
                    <a:lumMod val="20000"/>
                    <a:lumOff val="80000"/>
                  </a:schemeClr>
                </a:solidFill>
              </a:rPr>
              <a:t>）　　　　　  →生徒会・補導</a:t>
            </a:r>
          </a:p>
        </p:txBody>
      </p:sp>
      <p:sp>
        <p:nvSpPr>
          <p:cNvPr id="2" name="円: 塗りつぶしなし 1">
            <a:extLst>
              <a:ext uri="{FF2B5EF4-FFF2-40B4-BE49-F238E27FC236}">
                <a16:creationId xmlns:a16="http://schemas.microsoft.com/office/drawing/2014/main" id="{5AEA3ED7-6859-6DAC-2300-3AC0CA4B3806}"/>
              </a:ext>
            </a:extLst>
          </p:cNvPr>
          <p:cNvSpPr/>
          <p:nvPr/>
        </p:nvSpPr>
        <p:spPr>
          <a:xfrm>
            <a:off x="1750263" y="2110257"/>
            <a:ext cx="3411384" cy="3182049"/>
          </a:xfrm>
          <a:prstGeom prst="donut">
            <a:avLst>
              <a:gd name="adj" fmla="val 220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endParaRPr>
          </a:p>
        </p:txBody>
      </p:sp>
      <p:sp>
        <p:nvSpPr>
          <p:cNvPr id="21" name="円: 塗りつぶしなし 20">
            <a:extLst>
              <a:ext uri="{FF2B5EF4-FFF2-40B4-BE49-F238E27FC236}">
                <a16:creationId xmlns:a16="http://schemas.microsoft.com/office/drawing/2014/main" id="{AAEFB8BF-4A9F-6205-A0E3-E16DC526BAA3}"/>
              </a:ext>
            </a:extLst>
          </p:cNvPr>
          <p:cNvSpPr/>
          <p:nvPr/>
        </p:nvSpPr>
        <p:spPr>
          <a:xfrm>
            <a:off x="6377636" y="2042676"/>
            <a:ext cx="4523236" cy="3182049"/>
          </a:xfrm>
          <a:prstGeom prst="donut">
            <a:avLst>
              <a:gd name="adj" fmla="val 268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endParaRPr>
          </a:p>
        </p:txBody>
      </p:sp>
      <p:sp>
        <p:nvSpPr>
          <p:cNvPr id="3" name="吹き出し: 角を丸めた四角形 2">
            <a:extLst>
              <a:ext uri="{FF2B5EF4-FFF2-40B4-BE49-F238E27FC236}">
                <a16:creationId xmlns:a16="http://schemas.microsoft.com/office/drawing/2014/main" id="{74ADD920-4776-B2BE-497A-00B686AA92B9}"/>
              </a:ext>
            </a:extLst>
          </p:cNvPr>
          <p:cNvSpPr/>
          <p:nvPr/>
        </p:nvSpPr>
        <p:spPr>
          <a:xfrm>
            <a:off x="2314715" y="5101850"/>
            <a:ext cx="1834556" cy="1021569"/>
          </a:xfrm>
          <a:prstGeom prst="wedgeRoundRectCallout">
            <a:avLst>
              <a:gd name="adj1" fmla="val 47051"/>
              <a:gd name="adj2" fmla="val -8631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経験年数</a:t>
            </a:r>
            <a:endParaRPr kumimoji="1" lang="en-US" altLang="ja-JP" dirty="0"/>
          </a:p>
          <a:p>
            <a:pPr algn="ctr"/>
            <a:r>
              <a:rPr kumimoji="1" lang="ja-JP" altLang="en-US" dirty="0"/>
              <a:t>のちがい</a:t>
            </a:r>
          </a:p>
        </p:txBody>
      </p:sp>
      <p:sp>
        <p:nvSpPr>
          <p:cNvPr id="22" name="円: 塗りつぶしなし 21">
            <a:extLst>
              <a:ext uri="{FF2B5EF4-FFF2-40B4-BE49-F238E27FC236}">
                <a16:creationId xmlns:a16="http://schemas.microsoft.com/office/drawing/2014/main" id="{9493ED31-F37C-AD04-BA32-598E839D3454}"/>
              </a:ext>
            </a:extLst>
          </p:cNvPr>
          <p:cNvSpPr/>
          <p:nvPr/>
        </p:nvSpPr>
        <p:spPr>
          <a:xfrm>
            <a:off x="381455" y="1898376"/>
            <a:ext cx="1314579" cy="3182049"/>
          </a:xfrm>
          <a:prstGeom prst="donut">
            <a:avLst>
              <a:gd name="adj" fmla="val 3594"/>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solidFill>
                <a:schemeClr val="tx1"/>
              </a:solidFill>
            </a:endParaRPr>
          </a:p>
        </p:txBody>
      </p:sp>
      <p:sp>
        <p:nvSpPr>
          <p:cNvPr id="23" name="吹き出し: 角を丸めた四角形 22">
            <a:extLst>
              <a:ext uri="{FF2B5EF4-FFF2-40B4-BE49-F238E27FC236}">
                <a16:creationId xmlns:a16="http://schemas.microsoft.com/office/drawing/2014/main" id="{CEEE7C2B-808A-1DE1-FC12-97C3974BEE4F}"/>
              </a:ext>
            </a:extLst>
          </p:cNvPr>
          <p:cNvSpPr/>
          <p:nvPr/>
        </p:nvSpPr>
        <p:spPr>
          <a:xfrm>
            <a:off x="224991" y="5071777"/>
            <a:ext cx="1834556" cy="1021569"/>
          </a:xfrm>
          <a:prstGeom prst="wedgeRoundRectCallout">
            <a:avLst>
              <a:gd name="adj1" fmla="val -3098"/>
              <a:gd name="adj2" fmla="val -8466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当時の歴任校の実態と捉え方</a:t>
            </a:r>
            <a:endParaRPr kumimoji="1" lang="en-US" altLang="ja-JP" dirty="0"/>
          </a:p>
        </p:txBody>
      </p:sp>
      <p:sp>
        <p:nvSpPr>
          <p:cNvPr id="25" name="吹き出し: 角を丸めた四角形 24">
            <a:extLst>
              <a:ext uri="{FF2B5EF4-FFF2-40B4-BE49-F238E27FC236}">
                <a16:creationId xmlns:a16="http://schemas.microsoft.com/office/drawing/2014/main" id="{7D6782BF-487F-D19F-5947-D168F18A5AA9}"/>
              </a:ext>
            </a:extLst>
          </p:cNvPr>
          <p:cNvSpPr/>
          <p:nvPr/>
        </p:nvSpPr>
        <p:spPr>
          <a:xfrm>
            <a:off x="4852364" y="4591065"/>
            <a:ext cx="1834556" cy="1021569"/>
          </a:xfrm>
          <a:prstGeom prst="wedgeRoundRectCallout">
            <a:avLst>
              <a:gd name="adj1" fmla="val 47051"/>
              <a:gd name="adj2" fmla="val -8631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個々の教員の経験・強み</a:t>
            </a:r>
            <a:endParaRPr kumimoji="1" lang="en-US" altLang="ja-JP" dirty="0"/>
          </a:p>
        </p:txBody>
      </p:sp>
      <p:sp>
        <p:nvSpPr>
          <p:cNvPr id="9" name="四角形: 1 つの角を切り取る 8">
            <a:extLst>
              <a:ext uri="{FF2B5EF4-FFF2-40B4-BE49-F238E27FC236}">
                <a16:creationId xmlns:a16="http://schemas.microsoft.com/office/drawing/2014/main" id="{8948D367-B8B4-05E0-9AFC-779C368035DB}"/>
              </a:ext>
            </a:extLst>
          </p:cNvPr>
          <p:cNvSpPr/>
          <p:nvPr/>
        </p:nvSpPr>
        <p:spPr>
          <a:xfrm>
            <a:off x="3888677" y="257670"/>
            <a:ext cx="3824819" cy="783276"/>
          </a:xfrm>
          <a:prstGeom prst="snip1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a:solidFill>
                  <a:schemeClr val="tx1"/>
                </a:solidFill>
              </a:rPr>
              <a:t>平成</a:t>
            </a:r>
            <a:r>
              <a:rPr kumimoji="1" lang="en-US" altLang="ja-JP" sz="2000" dirty="0">
                <a:solidFill>
                  <a:schemeClr val="tx1"/>
                </a:solidFill>
              </a:rPr>
              <a:t>29</a:t>
            </a:r>
            <a:r>
              <a:rPr kumimoji="1" lang="ja-JP" altLang="en-US" sz="2000" dirty="0">
                <a:solidFill>
                  <a:schemeClr val="tx1"/>
                </a:solidFill>
              </a:rPr>
              <a:t>年学習指導要領（現行）</a:t>
            </a:r>
          </a:p>
        </p:txBody>
      </p:sp>
      <p:sp>
        <p:nvSpPr>
          <p:cNvPr id="27" name="吹き出し: 角を丸めた四角形 26">
            <a:extLst>
              <a:ext uri="{FF2B5EF4-FFF2-40B4-BE49-F238E27FC236}">
                <a16:creationId xmlns:a16="http://schemas.microsoft.com/office/drawing/2014/main" id="{B0B075D3-3F39-1469-E925-444470944D83}"/>
              </a:ext>
            </a:extLst>
          </p:cNvPr>
          <p:cNvSpPr/>
          <p:nvPr/>
        </p:nvSpPr>
        <p:spPr>
          <a:xfrm>
            <a:off x="9159174" y="4511865"/>
            <a:ext cx="2321042" cy="1021569"/>
          </a:xfrm>
          <a:prstGeom prst="wedgeRoundRectCallout">
            <a:avLst>
              <a:gd name="adj1" fmla="val -81107"/>
              <a:gd name="adj2" fmla="val 4328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個々の教員の</a:t>
            </a:r>
            <a:endParaRPr kumimoji="1" lang="en-US" altLang="ja-JP" dirty="0"/>
          </a:p>
          <a:p>
            <a:pPr algn="ctr"/>
            <a:r>
              <a:rPr kumimoji="1" lang="ja-JP" altLang="en-US" dirty="0"/>
              <a:t>教育観</a:t>
            </a:r>
            <a:endParaRPr kumimoji="1" lang="en-US" altLang="ja-JP" dirty="0"/>
          </a:p>
        </p:txBody>
      </p:sp>
      <p:sp>
        <p:nvSpPr>
          <p:cNvPr id="31" name="吹き出し: 角を丸めた四角形 30">
            <a:extLst>
              <a:ext uri="{FF2B5EF4-FFF2-40B4-BE49-F238E27FC236}">
                <a16:creationId xmlns:a16="http://schemas.microsoft.com/office/drawing/2014/main" id="{406FC594-9794-97A3-16A9-6278314EBB63}"/>
              </a:ext>
            </a:extLst>
          </p:cNvPr>
          <p:cNvSpPr/>
          <p:nvPr/>
        </p:nvSpPr>
        <p:spPr>
          <a:xfrm>
            <a:off x="8667508" y="186262"/>
            <a:ext cx="2321042" cy="1021569"/>
          </a:xfrm>
          <a:prstGeom prst="wedgeRoundRectCallout">
            <a:avLst>
              <a:gd name="adj1" fmla="val -81107"/>
              <a:gd name="adj2" fmla="val 43280"/>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自分の実践の振り返り、省察のきっかけとしての発表</a:t>
            </a:r>
            <a:endParaRPr kumimoji="1" lang="en-US" altLang="ja-JP"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2618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633185" y="557439"/>
            <a:ext cx="11263441" cy="1293800"/>
          </a:xfrm>
          <a:ln>
            <a:solidFill>
              <a:schemeClr val="bg1"/>
            </a:solidFill>
          </a:ln>
        </p:spPr>
        <p:style>
          <a:lnRef idx="2">
            <a:schemeClr val="dk1"/>
          </a:lnRef>
          <a:fillRef idx="1">
            <a:schemeClr val="lt1"/>
          </a:fillRef>
          <a:effectRef idx="0">
            <a:schemeClr val="dk1"/>
          </a:effectRef>
          <a:fontRef idx="minor">
            <a:schemeClr val="dk1"/>
          </a:fontRef>
        </p:style>
        <p:txBody>
          <a:bodyPr rtlCol="0"/>
          <a:lstStyle/>
          <a:p>
            <a:pPr rtl="0"/>
            <a:r>
              <a:rPr lang="ja-JP" altLang="en-US" sz="4400" dirty="0"/>
              <a:t>カウントダウンカレンダーより</a:t>
            </a:r>
            <a:br>
              <a:rPr lang="en-US" altLang="ja-JP" sz="4400" dirty="0"/>
            </a:br>
            <a:r>
              <a:rPr lang="ja-JP" altLang="en-US" sz="4400" dirty="0"/>
              <a:t>　　　　　　　　</a:t>
            </a:r>
            <a:r>
              <a:rPr lang="en-US" altLang="ja-JP" sz="3600" dirty="0"/>
              <a:t>『2</a:t>
            </a:r>
            <a:r>
              <a:rPr lang="ja-JP" altLang="en-US" sz="3600" dirty="0"/>
              <a:t>年生で頑張ったこと、印象に残ったこと</a:t>
            </a:r>
            <a:r>
              <a:rPr lang="en-US" altLang="ja-JP" sz="3600" dirty="0"/>
              <a:t>』</a:t>
            </a:r>
            <a:br>
              <a:rPr lang="en-US" altLang="ja-JP" sz="3600" dirty="0"/>
            </a:br>
            <a:br>
              <a:rPr lang="en-US" altLang="ja-JP" sz="3600" dirty="0"/>
            </a:br>
            <a:r>
              <a:rPr lang="ja-JP" altLang="en-US" dirty="0"/>
              <a:t>　　　　　　　　　　　　　　　　　　　　　　　　　　　　　</a:t>
            </a:r>
            <a:endParaRPr lang="en-US" altLang="ja-JP" dirty="0">
              <a:latin typeface="Meiryo UI" panose="020B0604030504040204" pitchFamily="50" charset="-128"/>
              <a:ea typeface="Meiryo UI" panose="020B0604030504040204" pitchFamily="50" charset="-128"/>
            </a:endParaRPr>
          </a:p>
        </p:txBody>
      </p:sp>
      <p:sp>
        <p:nvSpPr>
          <p:cNvPr id="16" name="テキスト プレースホルダー 15" descr="スライド コンテンツ:">
            <a:extLst>
              <a:ext uri="{FF2B5EF4-FFF2-40B4-BE49-F238E27FC236}">
                <a16:creationId xmlns:a16="http://schemas.microsoft.com/office/drawing/2014/main" id="{5336101E-D654-46D8-A983-BF46C5D86583}"/>
              </a:ext>
            </a:extLst>
          </p:cNvPr>
          <p:cNvSpPr>
            <a:spLocks noGrp="1"/>
          </p:cNvSpPr>
          <p:nvPr>
            <p:ph type="body" sz="quarter" idx="11"/>
          </p:nvPr>
        </p:nvSpPr>
        <p:spPr>
          <a:xfrm>
            <a:off x="417923" y="1918558"/>
            <a:ext cx="11140891" cy="4128940"/>
          </a:xfrm>
        </p:spPr>
        <p:style>
          <a:lnRef idx="2">
            <a:schemeClr val="accent2"/>
          </a:lnRef>
          <a:fillRef idx="1">
            <a:schemeClr val="lt1"/>
          </a:fillRef>
          <a:effectRef idx="0">
            <a:schemeClr val="accent2"/>
          </a:effectRef>
          <a:fontRef idx="minor">
            <a:schemeClr val="dk1"/>
          </a:fontRef>
        </p:style>
        <p:txBody>
          <a:bodyPr rtlCol="0"/>
          <a:lstStyle/>
          <a:p>
            <a:pPr marL="0" indent="0" rtl="0">
              <a:buNone/>
            </a:pP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A</a:t>
            </a:r>
            <a:r>
              <a:rPr lang="ja-JP" altLang="en-US" sz="2000" dirty="0">
                <a:latin typeface="UD デジタル 教科書体 NK-R" panose="02020400000000000000" pitchFamily="18" charset="-128"/>
                <a:ea typeface="UD デジタル 教科書体 NK-R" panose="02020400000000000000" pitchFamily="18" charset="-128"/>
              </a:rPr>
              <a:t>さん</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rtl="0">
              <a:buNone/>
            </a:pPr>
            <a:r>
              <a:rPr lang="ja-JP" altLang="en-US" sz="2000" dirty="0">
                <a:latin typeface="UD デジタル 教科書体 NK-R" panose="02020400000000000000" pitchFamily="18" charset="-128"/>
                <a:ea typeface="UD デジタル 教科書体 NK-R" panose="02020400000000000000" pitchFamily="18" charset="-128"/>
              </a:rPr>
              <a:t>　僕が</a:t>
            </a:r>
            <a:r>
              <a:rPr lang="en-US" altLang="ja-JP" sz="2000" dirty="0">
                <a:latin typeface="UD デジタル 教科書体 NK-R" panose="02020400000000000000" pitchFamily="18" charset="-128"/>
                <a:ea typeface="UD デジタル 教科書体 NK-R" panose="02020400000000000000" pitchFamily="18" charset="-128"/>
              </a:rPr>
              <a:t>2</a:t>
            </a:r>
            <a:r>
              <a:rPr lang="ja-JP" altLang="en-US" sz="2000" dirty="0">
                <a:latin typeface="UD デジタル 教科書体 NK-R" panose="02020400000000000000" pitchFamily="18" charset="-128"/>
                <a:ea typeface="UD デジタル 教科書体 NK-R" panose="02020400000000000000" pitchFamily="18" charset="-128"/>
              </a:rPr>
              <a:t>年生の中で印象に残っていることは体育大会の全員リレーです。なぜなら、練習ではいつも負けていて、毎日のように作戦を立て、どのようにすれば勝てるか等クラス全員が一丸となっていたからです。それのおかげもあり、大会の本番で勝つことができました。それが</a:t>
            </a:r>
            <a:r>
              <a:rPr lang="en-US" altLang="ja-JP" sz="2000" dirty="0">
                <a:latin typeface="UD デジタル 教科書体 NK-R" panose="02020400000000000000" pitchFamily="18" charset="-128"/>
                <a:ea typeface="UD デジタル 教科書体 NK-R" panose="02020400000000000000" pitchFamily="18" charset="-128"/>
              </a:rPr>
              <a:t>1</a:t>
            </a:r>
            <a:r>
              <a:rPr lang="ja-JP" altLang="en-US" sz="2000" dirty="0">
                <a:latin typeface="UD デジタル 教科書体 NK-R" panose="02020400000000000000" pitchFamily="18" charset="-128"/>
                <a:ea typeface="UD デジタル 教科書体 NK-R" panose="02020400000000000000" pitchFamily="18" charset="-128"/>
              </a:rPr>
              <a:t>年間の間でもっとも印象に残りました。</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rtl="0">
              <a:buNone/>
            </a:pPr>
            <a:r>
              <a:rPr lang="ja-JP" altLang="en-US" sz="2000" dirty="0">
                <a:latin typeface="UD デジタル 教科書体 NK-R" panose="02020400000000000000" pitchFamily="18" charset="-128"/>
                <a:ea typeface="UD デジタル 教科書体 NK-R" panose="02020400000000000000" pitchFamily="18" charset="-128"/>
              </a:rPr>
              <a:t>◎</a:t>
            </a:r>
            <a:r>
              <a:rPr lang="en-US" altLang="ja-JP" sz="2000" dirty="0">
                <a:latin typeface="UD デジタル 教科書体 NK-R" panose="02020400000000000000" pitchFamily="18" charset="-128"/>
                <a:ea typeface="UD デジタル 教科書体 NK-R" panose="02020400000000000000" pitchFamily="18" charset="-128"/>
              </a:rPr>
              <a:t>B</a:t>
            </a:r>
            <a:r>
              <a:rPr lang="ja-JP" altLang="en-US" sz="2000" dirty="0">
                <a:latin typeface="UD デジタル 教科書体 NK-R" panose="02020400000000000000" pitchFamily="18" charset="-128"/>
                <a:ea typeface="UD デジタル 教科書体 NK-R" panose="02020400000000000000" pitchFamily="18" charset="-128"/>
              </a:rPr>
              <a:t>さん</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rtl="0">
              <a:buNone/>
            </a:pPr>
            <a:r>
              <a:rPr lang="ja-JP" altLang="en-US" sz="2000" dirty="0">
                <a:latin typeface="UD デジタル 教科書体 NK-R" panose="02020400000000000000" pitchFamily="18" charset="-128"/>
                <a:ea typeface="UD デジタル 教科書体 NK-R" panose="02020400000000000000" pitchFamily="18" charset="-128"/>
              </a:rPr>
              <a:t>　私が</a:t>
            </a:r>
            <a:r>
              <a:rPr lang="en-US" altLang="ja-JP" sz="2000" dirty="0">
                <a:latin typeface="UD デジタル 教科書体 NK-R" panose="02020400000000000000" pitchFamily="18" charset="-128"/>
                <a:ea typeface="UD デジタル 教科書体 NK-R" panose="02020400000000000000" pitchFamily="18" charset="-128"/>
              </a:rPr>
              <a:t>2</a:t>
            </a:r>
            <a:r>
              <a:rPr lang="ja-JP" altLang="en-US" sz="2000" dirty="0">
                <a:latin typeface="UD デジタル 教科書体 NK-R" panose="02020400000000000000" pitchFamily="18" charset="-128"/>
                <a:ea typeface="UD デジタル 教科書体 NK-R" panose="02020400000000000000" pitchFamily="18" charset="-128"/>
              </a:rPr>
              <a:t>年生の時、一番思い出に残っているのは体育大会です。その中でも、特にクラス対抗の全員リレーが思い出に残っています。私たち</a:t>
            </a:r>
            <a:r>
              <a:rPr lang="en-US" altLang="ja-JP" sz="2000" dirty="0">
                <a:latin typeface="UD デジタル 教科書体 NK-R" panose="02020400000000000000" pitchFamily="18" charset="-128"/>
                <a:ea typeface="UD デジタル 教科書体 NK-R" panose="02020400000000000000" pitchFamily="18" charset="-128"/>
              </a:rPr>
              <a:t>3</a:t>
            </a:r>
            <a:r>
              <a:rPr lang="ja-JP" altLang="en-US" sz="2000" dirty="0">
                <a:latin typeface="UD デジタル 教科書体 NK-R" panose="02020400000000000000" pitchFamily="18" charset="-128"/>
                <a:ea typeface="UD デジタル 教科書体 NK-R" panose="02020400000000000000" pitchFamily="18" charset="-128"/>
              </a:rPr>
              <a:t>組は初めから「</a:t>
            </a:r>
            <a:r>
              <a:rPr lang="en-US" altLang="ja-JP" sz="2000" dirty="0">
                <a:latin typeface="UD デジタル 教科書体 NK-R" panose="02020400000000000000" pitchFamily="18" charset="-128"/>
                <a:ea typeface="UD デジタル 教科書体 NK-R" panose="02020400000000000000" pitchFamily="18" charset="-128"/>
              </a:rPr>
              <a:t>2</a:t>
            </a:r>
            <a:r>
              <a:rPr lang="ja-JP" altLang="en-US" sz="2000" dirty="0">
                <a:latin typeface="UD デジタル 教科書体 NK-R" panose="02020400000000000000" pitchFamily="18" charset="-128"/>
                <a:ea typeface="UD デジタル 教科書体 NK-R" panose="02020400000000000000" pitchFamily="18" charset="-128"/>
              </a:rPr>
              <a:t>組の方が速い人多いし</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。」「勝てるわけないし</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と諦めていました。その後の練習でも負け続けていたとき、「本当にこのままでいいのか？」とクラスのみんなで話し合いました。そして、「このままでは嫌だ。どうにかして勝ちたい。」という思いでクラスがまとまり、みんなで意見を出し合い作戦を立てました。そうして挑んだ本番では、なんと逆転勝ちをすることができました。私は、今まで諦めずにみんなで頑張ってきてよかったと思いました。とても嬉しかったです。この全員リレーを通して、クラスの絆がより一層深まったと思います。このことから、私は体育大会が一番思い出になりました。</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rtl="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rtl="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rtl="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rtl="0">
              <a:buNone/>
            </a:pPr>
            <a:endParaRPr lang="ja-JP" altLang="en-US"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04867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プレースホルダー 6">
            <a:extLst>
              <a:ext uri="{FF2B5EF4-FFF2-40B4-BE49-F238E27FC236}">
                <a16:creationId xmlns:a16="http://schemas.microsoft.com/office/drawing/2014/main" id="{45F80EF2-832C-23C6-0B7C-E1DD7CA3B019}"/>
              </a:ext>
            </a:extLst>
          </p:cNvPr>
          <p:cNvPicPr>
            <a:picLocks noGrp="1" noChangeAspect="1"/>
          </p:cNvPicPr>
          <p:nvPr>
            <p:ph type="pic" sz="quarter" idx="13"/>
          </p:nvPr>
        </p:nvPicPr>
        <p:blipFill>
          <a:blip r:embed="rId3"/>
          <a:srcRect l="4500" r="4500"/>
          <a:stretch>
            <a:fillRect/>
          </a:stretch>
        </p:blipFill>
        <p:spPr/>
      </p:pic>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21</a:t>
            </a:fld>
            <a:endParaRPr lang="ja-JP" altLang="en-US" sz="1200" dirty="0">
              <a:solidFill>
                <a:schemeClr val="bg1"/>
              </a:solidFill>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173108" y="4431648"/>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1207442" y="4615364"/>
            <a:ext cx="4116353" cy="822960"/>
          </a:xfrm>
        </p:spPr>
        <p:txBody>
          <a:bodyPr rtlCol="0"/>
          <a:lstStyle/>
          <a:p>
            <a:pPr rtl="0"/>
            <a:r>
              <a:rPr lang="ja-JP" altLang="en-US" sz="4400" dirty="0">
                <a:solidFill>
                  <a:schemeClr val="bg1"/>
                </a:solidFill>
                <a:latin typeface="Meiryo UI" panose="020B0604030504040204" pitchFamily="50" charset="-128"/>
                <a:ea typeface="Meiryo UI" panose="020B0604030504040204" pitchFamily="50" charset="-128"/>
              </a:rPr>
              <a:t>学期末の振り返り</a:t>
            </a:r>
            <a:endParaRPr lang="en-US" altLang="ja-JP" sz="4400" dirty="0">
              <a:solidFill>
                <a:schemeClr val="bg1"/>
              </a:solidFill>
              <a:latin typeface="Meiryo UI" panose="020B0604030504040204" pitchFamily="50" charset="-128"/>
              <a:ea typeface="Meiryo UI" panose="020B0604030504040204" pitchFamily="50" charset="-128"/>
            </a:endParaRPr>
          </a:p>
        </p:txBody>
      </p:sp>
      <p:sp>
        <p:nvSpPr>
          <p:cNvPr id="34" name="テキスト プレースホルダー 33" descr="スライド 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258832" y="5449110"/>
            <a:ext cx="6765285" cy="1005840"/>
          </a:xfrm>
        </p:spPr>
        <p:txBody>
          <a:bodyPr rtlCol="0"/>
          <a:lstStyle/>
          <a:p>
            <a:pPr rtl="0"/>
            <a:r>
              <a:rPr lang="ja-JP" altLang="en-US" sz="2800" dirty="0">
                <a:solidFill>
                  <a:schemeClr val="bg1"/>
                </a:solidFill>
                <a:latin typeface="Meiryo UI" panose="020B0604030504040204" pitchFamily="50" charset="-128"/>
                <a:ea typeface="Meiryo UI" panose="020B0604030504040204" pitchFamily="50" charset="-128"/>
              </a:rPr>
              <a:t>　　　生徒によるアンケート作成と実施</a:t>
            </a:r>
            <a:endParaRPr lang="en-US" altLang="ja-JP" sz="2800" dirty="0">
              <a:solidFill>
                <a:schemeClr val="bg1"/>
              </a:solidFill>
              <a:latin typeface="Meiryo UI" panose="020B0604030504040204" pitchFamily="50" charset="-128"/>
              <a:ea typeface="Meiryo UI" panose="020B0604030504040204" pitchFamily="50" charset="-128"/>
            </a:endParaRPr>
          </a:p>
          <a:p>
            <a:pPr rtl="0"/>
            <a:r>
              <a:rPr lang="ja-JP" altLang="en-US" sz="2800" dirty="0">
                <a:solidFill>
                  <a:schemeClr val="bg1"/>
                </a:solidFill>
              </a:rPr>
              <a:t>　　　　　　　 </a:t>
            </a:r>
            <a:r>
              <a:rPr lang="en-US" altLang="ja-JP" sz="2800" dirty="0">
                <a:solidFill>
                  <a:schemeClr val="bg1"/>
                </a:solidFill>
                <a:latin typeface="Meiryo UI" panose="020B0604030504040204" pitchFamily="50" charset="-128"/>
                <a:ea typeface="Meiryo UI" panose="020B0604030504040204" pitchFamily="50" charset="-128"/>
              </a:rPr>
              <a:t>GIGA</a:t>
            </a:r>
            <a:r>
              <a:rPr lang="ja-JP" altLang="en-US" sz="2800" dirty="0">
                <a:solidFill>
                  <a:schemeClr val="bg1"/>
                </a:solidFill>
                <a:latin typeface="Meiryo UI" panose="020B0604030504040204" pitchFamily="50" charset="-128"/>
                <a:ea typeface="Meiryo UI" panose="020B0604030504040204" pitchFamily="50" charset="-128"/>
              </a:rPr>
              <a:t>端末を使って</a:t>
            </a:r>
            <a:endParaRPr lang="en-US" altLang="ja-JP" sz="2800" dirty="0">
              <a:solidFill>
                <a:schemeClr val="bg1"/>
              </a:solidFill>
            </a:endParaRPr>
          </a:p>
          <a:p>
            <a:pPr rtl="0"/>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3" name="吹き出し: 角を丸めた四角形 12">
            <a:extLst>
              <a:ext uri="{FF2B5EF4-FFF2-40B4-BE49-F238E27FC236}">
                <a16:creationId xmlns:a16="http://schemas.microsoft.com/office/drawing/2014/main" id="{AE02691C-8EB0-C4E2-AE78-0565B0FE9FA2}"/>
              </a:ext>
            </a:extLst>
          </p:cNvPr>
          <p:cNvSpPr/>
          <p:nvPr/>
        </p:nvSpPr>
        <p:spPr>
          <a:xfrm>
            <a:off x="559926" y="56422"/>
            <a:ext cx="5976566" cy="4240585"/>
          </a:xfrm>
          <a:prstGeom prst="wedgeRoundRectCallout">
            <a:avLst>
              <a:gd name="adj1" fmla="val 93172"/>
              <a:gd name="adj2" fmla="val 3251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一人</a:t>
            </a:r>
            <a:r>
              <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rPr>
              <a:t>1</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台のタブレットを持てたことで、</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学級の振り返りも分析的な活動がしやすくなった。</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pPr algn="ct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代議委員会（学年）で代表が学級の様子を交流。</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学年・学級の実態に応じたアンケートを作成</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（ロイロノート）</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学級でアンケートの実施（ロイロノートでその場で集計）</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アンケートの結果をもとに、各班で分析</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（問題点・課題の発見・対策）</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a:t>
            </a:r>
            <a:endParaRPr kumimoji="1" lang="en-US" altLang="ja-JP" dirty="0">
              <a:latin typeface="UD デジタル 教科書体 NK-B" panose="02020700000000000000" pitchFamily="18" charset="-128"/>
              <a:ea typeface="UD デジタル 教科書体 NK-B" panose="02020700000000000000" pitchFamily="18" charset="-128"/>
            </a:endParaRPr>
          </a:p>
          <a:p>
            <a:pPr algn="ctr"/>
            <a:r>
              <a:rPr kumimoji="1" lang="ja-JP" altLang="en-US" dirty="0">
                <a:latin typeface="UD デジタル 教科書体 NK-B" panose="02020700000000000000" pitchFamily="18" charset="-128"/>
                <a:ea typeface="UD デジタル 教科書体 NK-B" panose="02020700000000000000" pitchFamily="18" charset="-128"/>
              </a:rPr>
              <a:t>交流・取り組みへ（合意形成）</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pic>
        <p:nvPicPr>
          <p:cNvPr id="3" name="図プレースホルダー 4">
            <a:extLst>
              <a:ext uri="{FF2B5EF4-FFF2-40B4-BE49-F238E27FC236}">
                <a16:creationId xmlns:a16="http://schemas.microsoft.com/office/drawing/2014/main" id="{479D25CC-72E7-0352-4A0F-A0A3D32F9E09}"/>
              </a:ext>
            </a:extLst>
          </p:cNvPr>
          <p:cNvPicPr>
            <a:picLocks noChangeAspect="1"/>
          </p:cNvPicPr>
          <p:nvPr/>
        </p:nvPicPr>
        <p:blipFill>
          <a:blip r:embed="rId4"/>
          <a:srcRect t="8841" b="8841"/>
          <a:stretch>
            <a:fillRect/>
          </a:stretch>
        </p:blipFill>
        <p:spPr>
          <a:xfrm>
            <a:off x="8092250" y="859014"/>
            <a:ext cx="3824641" cy="4580845"/>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pic>
    </p:spTree>
    <p:extLst>
      <p:ext uri="{BB962C8B-B14F-4D97-AF65-F5344CB8AC3E}">
        <p14:creationId xmlns:p14="http://schemas.microsoft.com/office/powerpoint/2010/main" val="272781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2" name="スライド番号プレースホルダー 5" descr="スライド番号">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22</a:t>
            </a:fld>
            <a:endParaRPr lang="ja-JP" altLang="en-US" sz="1200" dirty="0">
              <a:solidFill>
                <a:schemeClr val="bg1"/>
              </a:solidFill>
              <a:latin typeface="Meiryo UI" panose="020B0604030504040204" pitchFamily="50" charset="-128"/>
              <a:ea typeface="Meiryo UI" panose="020B0604030504040204" pitchFamily="50" charset="-128"/>
            </a:endParaRPr>
          </a:p>
        </p:txBody>
      </p:sp>
      <p:grpSp>
        <p:nvGrpSpPr>
          <p:cNvPr id="9" name="グループ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4310560"/>
            <a:ext cx="7833208" cy="2547440"/>
            <a:chOff x="0" y="3808320"/>
            <a:chExt cx="7833208" cy="2547440"/>
          </a:xfrm>
        </p:grpSpPr>
        <p:sp>
          <p:nvSpPr>
            <p:cNvPr id="10" name="フリーフォーム:図形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33" name="タイトル 32" descr="タイトル">
            <a:extLst>
              <a:ext uri="{FF2B5EF4-FFF2-40B4-BE49-F238E27FC236}">
                <a16:creationId xmlns:a16="http://schemas.microsoft.com/office/drawing/2014/main" id="{18CDD97B-6E25-4FB4-B239-493E54AA0830}"/>
              </a:ext>
            </a:extLst>
          </p:cNvPr>
          <p:cNvSpPr>
            <a:spLocks noGrp="1"/>
          </p:cNvSpPr>
          <p:nvPr>
            <p:ph type="title"/>
          </p:nvPr>
        </p:nvSpPr>
        <p:spPr>
          <a:xfrm>
            <a:off x="1250258" y="4576053"/>
            <a:ext cx="4116353" cy="822960"/>
          </a:xfrm>
        </p:spPr>
        <p:txBody>
          <a:bodyPr rtlCol="0"/>
          <a:lstStyle/>
          <a:p>
            <a:pPr rtl="0"/>
            <a:r>
              <a:rPr lang="ja-JP" altLang="en-US" sz="4400" dirty="0">
                <a:solidFill>
                  <a:schemeClr val="bg1"/>
                </a:solidFill>
                <a:latin typeface="Meiryo UI" panose="020B0604030504040204" pitchFamily="50" charset="-128"/>
                <a:ea typeface="Meiryo UI" panose="020B0604030504040204" pitchFamily="50" charset="-128"/>
              </a:rPr>
              <a:t>学期末の振り返り</a:t>
            </a:r>
            <a:endParaRPr lang="en-US" altLang="ja-JP" sz="4400" dirty="0">
              <a:solidFill>
                <a:schemeClr val="bg1"/>
              </a:solidFill>
              <a:latin typeface="Meiryo UI" panose="020B0604030504040204" pitchFamily="50" charset="-128"/>
              <a:ea typeface="Meiryo UI" panose="020B0604030504040204" pitchFamily="50" charset="-128"/>
            </a:endParaRPr>
          </a:p>
        </p:txBody>
      </p:sp>
      <p:sp>
        <p:nvSpPr>
          <p:cNvPr id="34" name="テキスト プレースホルダー 33" descr="スライド コンテンツ:">
            <a:extLst>
              <a:ext uri="{FF2B5EF4-FFF2-40B4-BE49-F238E27FC236}">
                <a16:creationId xmlns:a16="http://schemas.microsoft.com/office/drawing/2014/main" id="{859D862E-AE8E-482F-9E23-3C096FF03E54}"/>
              </a:ext>
            </a:extLst>
          </p:cNvPr>
          <p:cNvSpPr>
            <a:spLocks noGrp="1"/>
          </p:cNvSpPr>
          <p:nvPr>
            <p:ph type="body" sz="quarter" idx="11"/>
          </p:nvPr>
        </p:nvSpPr>
        <p:spPr>
          <a:xfrm>
            <a:off x="258832" y="5482220"/>
            <a:ext cx="6765285" cy="1005840"/>
          </a:xfrm>
        </p:spPr>
        <p:txBody>
          <a:bodyPr rtlCol="0"/>
          <a:lstStyle/>
          <a:p>
            <a:pPr rtl="0"/>
            <a:r>
              <a:rPr lang="ja-JP" altLang="en-US" sz="2800" dirty="0">
                <a:solidFill>
                  <a:schemeClr val="bg1"/>
                </a:solidFill>
                <a:latin typeface="Meiryo UI" panose="020B0604030504040204" pitchFamily="50" charset="-128"/>
                <a:ea typeface="Meiryo UI" panose="020B0604030504040204" pitchFamily="50" charset="-128"/>
              </a:rPr>
              <a:t>　　　生徒によるアンケート作成と実施</a:t>
            </a:r>
            <a:endParaRPr lang="en-US" altLang="ja-JP" sz="2800" dirty="0">
              <a:solidFill>
                <a:schemeClr val="bg1"/>
              </a:solidFill>
              <a:latin typeface="Meiryo UI" panose="020B0604030504040204" pitchFamily="50" charset="-128"/>
              <a:ea typeface="Meiryo UI" panose="020B0604030504040204" pitchFamily="50" charset="-128"/>
            </a:endParaRPr>
          </a:p>
          <a:p>
            <a:pPr rtl="0"/>
            <a:r>
              <a:rPr lang="ja-JP" altLang="en-US" sz="2800" dirty="0">
                <a:solidFill>
                  <a:schemeClr val="bg1"/>
                </a:solidFill>
              </a:rPr>
              <a:t>　　　　　　　 </a:t>
            </a:r>
            <a:r>
              <a:rPr lang="en-US" altLang="ja-JP" sz="2800" dirty="0">
                <a:solidFill>
                  <a:schemeClr val="bg1"/>
                </a:solidFill>
                <a:latin typeface="Meiryo UI" panose="020B0604030504040204" pitchFamily="50" charset="-128"/>
                <a:ea typeface="Meiryo UI" panose="020B0604030504040204" pitchFamily="50" charset="-128"/>
              </a:rPr>
              <a:t>GIGA</a:t>
            </a:r>
            <a:r>
              <a:rPr lang="ja-JP" altLang="en-US" sz="2800" dirty="0">
                <a:solidFill>
                  <a:schemeClr val="bg1"/>
                </a:solidFill>
                <a:latin typeface="Meiryo UI" panose="020B0604030504040204" pitchFamily="50" charset="-128"/>
                <a:ea typeface="Meiryo UI" panose="020B0604030504040204" pitchFamily="50" charset="-128"/>
              </a:rPr>
              <a:t>端末を使って</a:t>
            </a:r>
            <a:endParaRPr lang="en-US" altLang="ja-JP" sz="2800" dirty="0">
              <a:solidFill>
                <a:schemeClr val="bg1"/>
              </a:solidFill>
            </a:endParaRPr>
          </a:p>
          <a:p>
            <a:pPr rtl="0"/>
            <a:endParaRPr lang="en-US" altLang="ja-JP" sz="2800" dirty="0">
              <a:solidFill>
                <a:schemeClr val="bg1"/>
              </a:solidFill>
              <a:latin typeface="Meiryo UI" panose="020B0604030504040204" pitchFamily="50" charset="-128"/>
              <a:ea typeface="Meiryo UI" panose="020B0604030504040204" pitchFamily="50" charset="-128"/>
            </a:endParaRPr>
          </a:p>
        </p:txBody>
      </p:sp>
      <p:sp>
        <p:nvSpPr>
          <p:cNvPr id="17" name="吹き出し: 角を丸めた四角形 16">
            <a:extLst>
              <a:ext uri="{FF2B5EF4-FFF2-40B4-BE49-F238E27FC236}">
                <a16:creationId xmlns:a16="http://schemas.microsoft.com/office/drawing/2014/main" id="{355ACCEF-D1B9-4443-9B23-739A28F591E6}"/>
              </a:ext>
            </a:extLst>
          </p:cNvPr>
          <p:cNvSpPr/>
          <p:nvPr/>
        </p:nvSpPr>
        <p:spPr>
          <a:xfrm>
            <a:off x="5006256" y="703761"/>
            <a:ext cx="4211277" cy="600974"/>
          </a:xfrm>
          <a:prstGeom prst="wedgeRoundRectCallout">
            <a:avLst>
              <a:gd name="adj1" fmla="val -68125"/>
              <a:gd name="adj2" fmla="val 1350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学年集会で発表しました。</a:t>
            </a:r>
            <a:endParaRPr kumimoji="1" lang="en-US" altLang="ja-JP" dirty="0"/>
          </a:p>
        </p:txBody>
      </p:sp>
      <p:pic>
        <p:nvPicPr>
          <p:cNvPr id="7" name="図 6">
            <a:extLst>
              <a:ext uri="{FF2B5EF4-FFF2-40B4-BE49-F238E27FC236}">
                <a16:creationId xmlns:a16="http://schemas.microsoft.com/office/drawing/2014/main" id="{3B26CC1E-653A-04A7-F6A5-48DFE0BE0075}"/>
              </a:ext>
            </a:extLst>
          </p:cNvPr>
          <p:cNvPicPr>
            <a:picLocks noChangeAspect="1"/>
          </p:cNvPicPr>
          <p:nvPr/>
        </p:nvPicPr>
        <p:blipFill>
          <a:blip r:embed="rId3"/>
          <a:stretch>
            <a:fillRect/>
          </a:stretch>
        </p:blipFill>
        <p:spPr>
          <a:xfrm>
            <a:off x="449251" y="114874"/>
            <a:ext cx="4116353" cy="4116353"/>
          </a:xfrm>
          <a:prstGeom prst="rect">
            <a:avLst/>
          </a:prstGeom>
        </p:spPr>
      </p:pic>
      <p:pic>
        <p:nvPicPr>
          <p:cNvPr id="21" name="図 20">
            <a:extLst>
              <a:ext uri="{FF2B5EF4-FFF2-40B4-BE49-F238E27FC236}">
                <a16:creationId xmlns:a16="http://schemas.microsoft.com/office/drawing/2014/main" id="{A34A9C20-49DB-9262-1E1B-84F70B47BBDC}"/>
              </a:ext>
            </a:extLst>
          </p:cNvPr>
          <p:cNvPicPr>
            <a:picLocks noChangeAspect="1"/>
          </p:cNvPicPr>
          <p:nvPr/>
        </p:nvPicPr>
        <p:blipFill>
          <a:blip r:embed="rId4"/>
          <a:stretch>
            <a:fillRect/>
          </a:stretch>
        </p:blipFill>
        <p:spPr>
          <a:xfrm>
            <a:off x="6003541" y="1530011"/>
            <a:ext cx="5881711" cy="3952830"/>
          </a:xfrm>
          <a:prstGeom prst="rect">
            <a:avLst/>
          </a:prstGeom>
        </p:spPr>
      </p:pic>
    </p:spTree>
    <p:extLst>
      <p:ext uri="{BB962C8B-B14F-4D97-AF65-F5344CB8AC3E}">
        <p14:creationId xmlns:p14="http://schemas.microsoft.com/office/powerpoint/2010/main" val="3399852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5" y="-68072"/>
            <a:ext cx="10266659" cy="7211822"/>
            <a:chOff x="-2" y="0"/>
            <a:chExt cx="6957056" cy="6858000"/>
          </a:xfrm>
        </p:grpSpPr>
        <p:sp>
          <p:nvSpPr>
            <p:cNvPr id="33" name="平行四辺形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0" name="フリーフォーム:図形 9">
              <a:extLst>
                <a:ext uri="{FF2B5EF4-FFF2-40B4-BE49-F238E27FC236}">
                  <a16:creationId xmlns:a16="http://schemas.microsoft.com/office/drawing/2014/main" id="{B73F00D5-E18D-4210-AD3E-3ED73CEE4865}"/>
                </a:ext>
              </a:extLst>
            </p:cNvPr>
            <p:cNvSpPr/>
            <p:nvPr/>
          </p:nvSpPr>
          <p:spPr>
            <a:xfrm flipH="1" flipV="1">
              <a:off x="-2" y="59705"/>
              <a:ext cx="6957056" cy="6798294"/>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dirty="0">
                <a:latin typeface="Meiryo UI" panose="020B0604030504040204" pitchFamily="50" charset="-128"/>
                <a:ea typeface="Meiryo UI" panose="020B0604030504040204" pitchFamily="50" charset="-128"/>
              </a:endParaRPr>
            </a:p>
          </p:txBody>
        </p:sp>
        <p:sp>
          <p:nvSpPr>
            <p:cNvPr id="13" name="フリーフォーム:図形 12">
              <a:extLst>
                <a:ext uri="{FF2B5EF4-FFF2-40B4-BE49-F238E27FC236}">
                  <a16:creationId xmlns:a16="http://schemas.microsoft.com/office/drawing/2014/main" id="{C6577883-A694-450C-A2C7-C9C8A85D9915}"/>
                </a:ext>
              </a:extLst>
            </p:cNvPr>
            <p:cNvSpPr/>
            <p:nvPr/>
          </p:nvSpPr>
          <p:spPr>
            <a:xfrm flipH="1" flipV="1">
              <a:off x="84842" y="63262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dirty="0">
                <a:latin typeface="Meiryo UI" panose="020B0604030504040204" pitchFamily="50" charset="-128"/>
                <a:ea typeface="Meiryo UI" panose="020B0604030504040204" pitchFamily="50" charset="-128"/>
              </a:endParaRPr>
            </a:p>
          </p:txBody>
        </p:sp>
      </p:grpSp>
      <p:sp>
        <p:nvSpPr>
          <p:cNvPr id="31" name="タイトル 30" descr="タイトル">
            <a:extLst>
              <a:ext uri="{FF2B5EF4-FFF2-40B4-BE49-F238E27FC236}">
                <a16:creationId xmlns:a16="http://schemas.microsoft.com/office/drawing/2014/main" id="{9284195F-D106-45D8-ABAA-959FA68948B0}"/>
              </a:ext>
            </a:extLst>
          </p:cNvPr>
          <p:cNvSpPr>
            <a:spLocks noGrp="1"/>
          </p:cNvSpPr>
          <p:nvPr>
            <p:ph type="ctrTitle"/>
          </p:nvPr>
        </p:nvSpPr>
        <p:spPr>
          <a:xfrm>
            <a:off x="173716" y="1676231"/>
            <a:ext cx="5491804" cy="568846"/>
          </a:xfrm>
        </p:spPr>
        <p:txBody>
          <a:bodyPr rtlCol="0"/>
          <a:lstStyle/>
          <a:p>
            <a:pPr rtl="0"/>
            <a:br>
              <a:rPr lang="en-US" altLang="ja-JP" sz="2000" dirty="0">
                <a:latin typeface="UD デジタル 教科書体 NK-R" panose="02020400000000000000" pitchFamily="18" charset="-128"/>
                <a:ea typeface="UD デジタル 教科書体 NK-R" panose="02020400000000000000" pitchFamily="18" charset="-128"/>
              </a:rPr>
            </a:br>
            <a:br>
              <a:rPr lang="en-US" altLang="ja-JP" sz="2000" dirty="0">
                <a:latin typeface="UD デジタル 教科書体 NK-R" panose="02020400000000000000" pitchFamily="18" charset="-128"/>
                <a:ea typeface="UD デジタル 教科書体 NK-R" panose="02020400000000000000" pitchFamily="18" charset="-128"/>
              </a:rPr>
            </a:br>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12" name="サブタイトル 11" descr="サブタイトル">
            <a:extLst>
              <a:ext uri="{FF2B5EF4-FFF2-40B4-BE49-F238E27FC236}">
                <a16:creationId xmlns:a16="http://schemas.microsoft.com/office/drawing/2014/main" id="{A6AB5563-AD44-4883-8D3E-93E27EEDAA40}"/>
              </a:ext>
            </a:extLst>
          </p:cNvPr>
          <p:cNvSpPr>
            <a:spLocks noGrp="1"/>
          </p:cNvSpPr>
          <p:nvPr>
            <p:ph type="subTitle" idx="1"/>
          </p:nvPr>
        </p:nvSpPr>
        <p:spPr>
          <a:xfrm>
            <a:off x="495185" y="890384"/>
            <a:ext cx="1705558" cy="788244"/>
          </a:xfrm>
        </p:spPr>
        <p:txBody>
          <a:bodyPr rtlCol="0"/>
          <a:lstStyle/>
          <a:p>
            <a:pPr rtl="0"/>
            <a:r>
              <a:rPr lang="ja-JP" altLang="en-US" sz="4400" dirty="0">
                <a:latin typeface="Meiryo UI" panose="020B0604030504040204" pitchFamily="50" charset="-128"/>
                <a:ea typeface="Meiryo UI" panose="020B0604030504040204" pitchFamily="50" charset="-128"/>
              </a:rPr>
              <a:t>成果</a:t>
            </a:r>
          </a:p>
        </p:txBody>
      </p:sp>
      <p:sp>
        <p:nvSpPr>
          <p:cNvPr id="17" name="フリーフォーム:図形 12">
            <a:extLst>
              <a:ext uri="{FF2B5EF4-FFF2-40B4-BE49-F238E27FC236}">
                <a16:creationId xmlns:a16="http://schemas.microsoft.com/office/drawing/2014/main" id="{D883E8D5-3246-5B1E-2654-A67BF19B1916}"/>
              </a:ext>
            </a:extLst>
          </p:cNvPr>
          <p:cNvSpPr/>
          <p:nvPr/>
        </p:nvSpPr>
        <p:spPr>
          <a:xfrm flipH="1" flipV="1">
            <a:off x="58804" y="4843643"/>
            <a:ext cx="9263529" cy="963728"/>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18" name="サブタイトル 11" descr="サブタイトル">
            <a:extLst>
              <a:ext uri="{FF2B5EF4-FFF2-40B4-BE49-F238E27FC236}">
                <a16:creationId xmlns:a16="http://schemas.microsoft.com/office/drawing/2014/main" id="{7202A0B8-47FF-9B06-89EF-259A61427AB2}"/>
              </a:ext>
            </a:extLst>
          </p:cNvPr>
          <p:cNvSpPr txBox="1">
            <a:spLocks/>
          </p:cNvSpPr>
          <p:nvPr/>
        </p:nvSpPr>
        <p:spPr>
          <a:xfrm>
            <a:off x="636984" y="5188063"/>
            <a:ext cx="1978935" cy="788244"/>
          </a:xfrm>
          <a:prstGeom prst="rect">
            <a:avLst/>
          </a:prstGeom>
        </p:spPr>
        <p:txBody>
          <a:bodyPr vert="horz" lIns="0" tIns="0" rIns="0" bIns="0" rtlCol="0" anchor="t" anchorCtr="1">
            <a:noAutofit/>
          </a:bodyPr>
          <a:lstStyle>
            <a:lvl1pPr marL="0" indent="0" algn="l" defTabSz="914400" rtl="0" eaLnBrk="1" latinLnBrk="0" hangingPunct="1">
              <a:lnSpc>
                <a:spcPct val="100000"/>
              </a:lnSpc>
              <a:spcBef>
                <a:spcPts val="0"/>
              </a:spcBef>
              <a:buFont typeface="Arial" panose="020B0604020202020204" pitchFamily="34" charset="0"/>
              <a:buNone/>
              <a:defRPr kumimoji="1" lang="en-GB" sz="2000" kern="1200" dirty="0">
                <a:solidFill>
                  <a:schemeClr val="bg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400" dirty="0"/>
              <a:t>課題</a:t>
            </a:r>
          </a:p>
        </p:txBody>
      </p:sp>
      <p:sp>
        <p:nvSpPr>
          <p:cNvPr id="14" name="テキスト プレースホルダー 22" descr="アクセント ブロック 1">
            <a:extLst>
              <a:ext uri="{FF2B5EF4-FFF2-40B4-BE49-F238E27FC236}">
                <a16:creationId xmlns:a16="http://schemas.microsoft.com/office/drawing/2014/main" id="{9CCD6FD4-F357-66A7-6DC8-E5D432E54976}"/>
              </a:ext>
            </a:extLst>
          </p:cNvPr>
          <p:cNvSpPr txBox="1">
            <a:spLocks/>
          </p:cNvSpPr>
          <p:nvPr/>
        </p:nvSpPr>
        <p:spPr>
          <a:xfrm>
            <a:off x="6569512" y="1823374"/>
            <a:ext cx="5274258" cy="2545234"/>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B" panose="02020700000000000000" pitchFamily="18" charset="-128"/>
                <a:ea typeface="UD デジタル 教科書体 NK-B" panose="02020700000000000000" pitchFamily="18" charset="-128"/>
              </a:rPr>
              <a:t>生徒の</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自主性を促す</a:t>
            </a:r>
            <a:r>
              <a:rPr lang="ja-JP" altLang="en-US" sz="1800" dirty="0">
                <a:latin typeface="UD デジタル 教科書体 NK-B" panose="02020700000000000000" pitchFamily="18" charset="-128"/>
                <a:ea typeface="UD デジタル 教科書体 NK-B" panose="02020700000000000000" pitchFamily="18" charset="-128"/>
              </a:rPr>
              <a:t>ための「</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見通し</a:t>
            </a:r>
            <a:r>
              <a:rPr lang="ja-JP" altLang="en-US" sz="1800" dirty="0">
                <a:latin typeface="UD デジタル 教科書体 NK-B" panose="02020700000000000000" pitchFamily="18" charset="-128"/>
                <a:ea typeface="UD デジタル 教科書体 NK-B" panose="02020700000000000000" pitchFamily="18" charset="-128"/>
              </a:rPr>
              <a:t>」</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●学級組織の中の</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自分の役割</a:t>
            </a:r>
            <a:r>
              <a:rPr lang="ja-JP" altLang="en-US" sz="1800" dirty="0">
                <a:latin typeface="UD デジタル 教科書体 NK-B" panose="02020700000000000000" pitchFamily="18" charset="-128"/>
                <a:ea typeface="UD デジタル 教科書体 NK-B" panose="02020700000000000000" pitchFamily="18" charset="-128"/>
              </a:rPr>
              <a:t>を意識させる。</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（班長会・係活動・委員会活動）</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latin typeface="UD デジタル 教科書体 NK-B" panose="02020700000000000000" pitchFamily="18" charset="-128"/>
                <a:ea typeface="UD デジタル 教科書体 NK-B" panose="02020700000000000000" pitchFamily="18" charset="-128"/>
              </a:rPr>
              <a:t>●課題発見から問題解決のプロセスを</a:t>
            </a:r>
            <a:r>
              <a:rPr lang="ja-JP" altLang="en-US" sz="1800" dirty="0">
                <a:solidFill>
                  <a:srgbClr val="FF0000"/>
                </a:solidFill>
                <a:latin typeface="UD デジタル 教科書体 NK-B" panose="02020700000000000000" pitchFamily="18" charset="-128"/>
                <a:ea typeface="UD デジタル 教科書体 NK-B" panose="02020700000000000000" pitchFamily="18" charset="-128"/>
              </a:rPr>
              <a:t>スパイラルに</a:t>
            </a:r>
            <a:r>
              <a:rPr lang="ja-JP" altLang="en-US" sz="1800" dirty="0">
                <a:latin typeface="UD デジタル 教科書体 NK-B" panose="02020700000000000000" pitchFamily="18" charset="-128"/>
                <a:ea typeface="UD デジタル 教科書体 NK-B" panose="02020700000000000000" pitchFamily="18" charset="-128"/>
              </a:rPr>
              <a:t>。</a:t>
            </a:r>
            <a:endParaRPr lang="en-US" altLang="ja-JP" sz="18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1800" dirty="0">
                <a:highlight>
                  <a:srgbClr val="FFFF00"/>
                </a:highlight>
                <a:latin typeface="UD デジタル 教科書体 NK-B" panose="02020700000000000000" pitchFamily="18" charset="-128"/>
                <a:ea typeface="UD デジタル 教科書体 NK-B" panose="02020700000000000000" pitchFamily="18" charset="-128"/>
              </a:rPr>
              <a:t>●恐れず</a:t>
            </a:r>
            <a:r>
              <a:rPr lang="ja-JP" altLang="en-US" sz="1800" dirty="0">
                <a:solidFill>
                  <a:srgbClr val="FF0000"/>
                </a:solidFill>
                <a:highlight>
                  <a:srgbClr val="FFFF00"/>
                </a:highlight>
                <a:latin typeface="UD デジタル 教科書体 NK-B" panose="02020700000000000000" pitchFamily="18" charset="-128"/>
                <a:ea typeface="UD デジタル 教科書体 NK-B" panose="02020700000000000000" pitchFamily="18" charset="-128"/>
              </a:rPr>
              <a:t>トライ＆エラー</a:t>
            </a:r>
            <a:endParaRPr lang="en-US" altLang="ja-JP" sz="1800" dirty="0">
              <a:solidFill>
                <a:srgbClr val="FF0000"/>
              </a:solidFill>
              <a:highlight>
                <a:srgbClr val="FFFF00"/>
              </a:highlight>
              <a:latin typeface="UD デジタル 教科書体 NK-B" panose="02020700000000000000" pitchFamily="18" charset="-128"/>
              <a:ea typeface="UD デジタル 教科書体 NK-B" panose="02020700000000000000" pitchFamily="18" charset="-128"/>
            </a:endParaRPr>
          </a:p>
        </p:txBody>
      </p:sp>
      <p:sp>
        <p:nvSpPr>
          <p:cNvPr id="9" name="タイトル 3" descr="タイトル​​">
            <a:extLst>
              <a:ext uri="{FF2B5EF4-FFF2-40B4-BE49-F238E27FC236}">
                <a16:creationId xmlns:a16="http://schemas.microsoft.com/office/drawing/2014/main" id="{F778671E-7880-D259-3DCE-721DFC3AFFF7}"/>
              </a:ext>
            </a:extLst>
          </p:cNvPr>
          <p:cNvSpPr txBox="1">
            <a:spLocks/>
          </p:cNvSpPr>
          <p:nvPr/>
        </p:nvSpPr>
        <p:spPr>
          <a:xfrm>
            <a:off x="5960052" y="4582064"/>
            <a:ext cx="6080006" cy="109293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0" tIns="45720" rIns="0" bIns="45720" rtlCol="0" anchor="b" anchorCtr="1">
            <a:noAutofit/>
          </a:bodyPr>
          <a:lstStyle>
            <a:lvl1pPr algn="l" defTabSz="914400" rtl="0" eaLnBrk="1" latinLnBrk="0" hangingPunct="1">
              <a:lnSpc>
                <a:spcPct val="90000"/>
              </a:lnSpc>
              <a:spcBef>
                <a:spcPct val="0"/>
              </a:spcBef>
              <a:buNone/>
              <a:defRPr kumimoji="1" lang="en-GB" sz="4400" kern="1200" dirty="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000" dirty="0">
                <a:latin typeface="UD デジタル 教科書体 NK-R" panose="02020400000000000000" pitchFamily="18" charset="-128"/>
                <a:ea typeface="UD デジタル 教科書体 NK-R" panose="02020400000000000000" pitchFamily="18" charset="-128"/>
              </a:rPr>
              <a:t>自分たちで</a:t>
            </a:r>
            <a:r>
              <a:rPr lang="ja-JP" altLang="en-US" sz="2000" dirty="0">
                <a:solidFill>
                  <a:srgbClr val="FFFF00"/>
                </a:solidFill>
                <a:latin typeface="UD デジタル 教科書体 NK-R" panose="02020400000000000000" pitchFamily="18" charset="-128"/>
                <a:ea typeface="UD デジタル 教科書体 NK-R" panose="02020400000000000000" pitchFamily="18" charset="-128"/>
              </a:rPr>
              <a:t>学級をつくる、変えられるということを体験させ</a:t>
            </a:r>
            <a:r>
              <a:rPr lang="ja-JP" altLang="en-US" sz="2000" dirty="0">
                <a:latin typeface="UD デジタル 教科書体 NK-R" panose="02020400000000000000" pitchFamily="18" charset="-128"/>
                <a:ea typeface="UD デジタル 教科書体 NK-R" panose="02020400000000000000" pitchFamily="18" charset="-128"/>
              </a:rPr>
              <a:t>、学級組織への積極的な参画を促したい。</a:t>
            </a:r>
            <a:br>
              <a:rPr lang="en-US" altLang="ja-JP" sz="2000" dirty="0"/>
            </a:br>
            <a:endParaRPr lang="en-US" altLang="ja-JP" sz="2000" dirty="0">
              <a:latin typeface="Meiryo UI" panose="020B0604030504040204" pitchFamily="50" charset="-128"/>
              <a:ea typeface="Meiryo UI" panose="020B0604030504040204" pitchFamily="50" charset="-128"/>
            </a:endParaRPr>
          </a:p>
        </p:txBody>
      </p:sp>
      <p:sp>
        <p:nvSpPr>
          <p:cNvPr id="15" name="テキスト プレースホルダー 22" descr="アクセント ブロック 1">
            <a:extLst>
              <a:ext uri="{FF2B5EF4-FFF2-40B4-BE49-F238E27FC236}">
                <a16:creationId xmlns:a16="http://schemas.microsoft.com/office/drawing/2014/main" id="{DC25E59D-4CC5-63C7-B9F3-9141B1E94A70}"/>
              </a:ext>
            </a:extLst>
          </p:cNvPr>
          <p:cNvSpPr txBox="1">
            <a:spLocks/>
          </p:cNvSpPr>
          <p:nvPr/>
        </p:nvSpPr>
        <p:spPr>
          <a:xfrm>
            <a:off x="6874332" y="1544885"/>
            <a:ext cx="4669838" cy="55697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lang="en-US" sz="1400" kern="1200" dirty="0" smtClean="0">
                <a:solidFill>
                  <a:schemeClr val="tx1"/>
                </a:solidFill>
                <a:latin typeface="Meiryo UI" panose="020B0604030504040204" pitchFamily="50" charset="-128"/>
                <a:ea typeface="Meiryo UI" panose="020B0604030504040204" pitchFamily="50" charset="-128"/>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dirty="0"/>
              <a:t>　</a:t>
            </a:r>
            <a:r>
              <a:rPr lang="ja-JP" altLang="en-US" sz="2400" dirty="0">
                <a:solidFill>
                  <a:schemeClr val="bg1"/>
                </a:solidFill>
                <a:latin typeface="UD デジタル 教科書体 NK-R" panose="02020400000000000000" pitchFamily="18" charset="-128"/>
                <a:ea typeface="UD デジタル 教科書体 NK-R" panose="02020400000000000000" pitchFamily="18" charset="-128"/>
              </a:rPr>
              <a:t>フェーズ０の学級に育てるために</a:t>
            </a:r>
            <a:endParaRPr lang="ja-JP" altLang="en-US" sz="36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6" name="矢印: 下 15">
            <a:extLst>
              <a:ext uri="{FF2B5EF4-FFF2-40B4-BE49-F238E27FC236}">
                <a16:creationId xmlns:a16="http://schemas.microsoft.com/office/drawing/2014/main" id="{87FEF944-237E-B147-4BA0-48A79477D3DC}"/>
              </a:ext>
            </a:extLst>
          </p:cNvPr>
          <p:cNvSpPr/>
          <p:nvPr/>
        </p:nvSpPr>
        <p:spPr>
          <a:xfrm>
            <a:off x="7845415" y="4271294"/>
            <a:ext cx="2286676" cy="343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30" descr="タイトル">
            <a:extLst>
              <a:ext uri="{FF2B5EF4-FFF2-40B4-BE49-F238E27FC236}">
                <a16:creationId xmlns:a16="http://schemas.microsoft.com/office/drawing/2014/main" id="{CDE6075F-C4E7-F89F-97DA-C76165B8EB87}"/>
              </a:ext>
            </a:extLst>
          </p:cNvPr>
          <p:cNvSpPr txBox="1">
            <a:spLocks/>
          </p:cNvSpPr>
          <p:nvPr/>
        </p:nvSpPr>
        <p:spPr>
          <a:xfrm>
            <a:off x="586684" y="2020269"/>
            <a:ext cx="5445563" cy="2685103"/>
          </a:xfrm>
          <a:prstGeom prst="rect">
            <a:avLst/>
          </a:prstGeom>
        </p:spPr>
        <p:txBody>
          <a:bodyPr vert="horz" lIns="0" tIns="45720" rIns="0" bIns="45720" rtlCol="0" anchor="b" anchorCtr="1">
            <a:noAutofit/>
          </a:bodyPr>
          <a:lstStyle>
            <a:lvl1pPr algn="l" defTabSz="914400" rtl="0" eaLnBrk="1" latinLnBrk="0" hangingPunct="1">
              <a:lnSpc>
                <a:spcPct val="90000"/>
              </a:lnSpc>
              <a:spcBef>
                <a:spcPct val="0"/>
              </a:spcBef>
              <a:buNone/>
              <a:defRPr kumimoji="1" lang="en-GB" sz="4400" kern="1200" dirty="0">
                <a:solidFill>
                  <a:schemeClr val="bg1"/>
                </a:solidFill>
                <a:latin typeface="Meiryo UI" panose="020B0604030504040204" pitchFamily="50" charset="-128"/>
                <a:ea typeface="Meiryo UI" panose="020B0604030504040204" pitchFamily="50" charset="-128"/>
                <a:cs typeface="+mj-cs"/>
              </a:defRPr>
            </a:lvl1pPr>
          </a:lstStyle>
          <a:p>
            <a:r>
              <a:rPr lang="ja-JP" altLang="en-US" sz="2000" dirty="0">
                <a:latin typeface="UD デジタル 教科書体 NK-R" panose="02020400000000000000" pitchFamily="18" charset="-128"/>
                <a:ea typeface="UD デジタル 教科書体 NK-R" panose="02020400000000000000" pitchFamily="18" charset="-128"/>
              </a:rPr>
              <a:t>●事前の丁寧な打ち合わせ</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生徒司会の学級活動</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学級全体の意見を反映させる班活動</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交流による合意形成取り組みの実施</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振り返りと修正</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取り組みの実施　という</a:t>
            </a:r>
            <a:r>
              <a:rPr lang="ja-JP" altLang="en-US" sz="2000" dirty="0">
                <a:solidFill>
                  <a:srgbClr val="FFFF00"/>
                </a:solidFill>
                <a:latin typeface="UD デジタル 教科書体 NK-B" panose="02020700000000000000" pitchFamily="18" charset="-128"/>
                <a:ea typeface="UD デジタル 教科書体 NK-B" panose="02020700000000000000" pitchFamily="18" charset="-128"/>
              </a:rPr>
              <a:t>スパイラルが定着</a:t>
            </a:r>
            <a:endParaRPr lang="ja-JP" altLang="en-US" sz="2800" dirty="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20" name="吹き出し: 角を丸めた四角形 19">
            <a:extLst>
              <a:ext uri="{FF2B5EF4-FFF2-40B4-BE49-F238E27FC236}">
                <a16:creationId xmlns:a16="http://schemas.microsoft.com/office/drawing/2014/main" id="{1775B14E-ABB2-7F13-EF15-56D68BBBAEB6}"/>
              </a:ext>
            </a:extLst>
          </p:cNvPr>
          <p:cNvSpPr/>
          <p:nvPr/>
        </p:nvSpPr>
        <p:spPr>
          <a:xfrm>
            <a:off x="3355833" y="1954101"/>
            <a:ext cx="2585925" cy="567757"/>
          </a:xfrm>
          <a:prstGeom prst="wedgeRoundRectCallout">
            <a:avLst>
              <a:gd name="adj1" fmla="val -59231"/>
              <a:gd name="adj2" fmla="val 7574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自分たちのアイデアで</a:t>
            </a:r>
            <a:r>
              <a:rPr kumimoji="1" lang="ja-JP" altLang="en-US" sz="1600" dirty="0">
                <a:latin typeface="UD デジタル 教科書体 NK-B" panose="02020700000000000000" pitchFamily="18" charset="-128"/>
                <a:ea typeface="UD デジタル 教科書体 NK-B" panose="02020700000000000000" pitchFamily="18" charset="-128"/>
              </a:rPr>
              <a:t>実践</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21" name="吹き出し: 角を丸めた四角形 20">
            <a:extLst>
              <a:ext uri="{FF2B5EF4-FFF2-40B4-BE49-F238E27FC236}">
                <a16:creationId xmlns:a16="http://schemas.microsoft.com/office/drawing/2014/main" id="{DE0094CE-55B9-0DF6-2359-49B66AF810DF}"/>
              </a:ext>
            </a:extLst>
          </p:cNvPr>
          <p:cNvSpPr/>
          <p:nvPr/>
        </p:nvSpPr>
        <p:spPr>
          <a:xfrm>
            <a:off x="2977317" y="3537323"/>
            <a:ext cx="3276138" cy="567757"/>
          </a:xfrm>
          <a:prstGeom prst="wedgeRoundRectCallout">
            <a:avLst>
              <a:gd name="adj1" fmla="val -62919"/>
              <a:gd name="adj2" fmla="val -34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solidFill>
                  <a:srgbClr val="0070C0"/>
                </a:solidFill>
                <a:latin typeface="UD デジタル 教科書体 NK-B" panose="02020700000000000000" pitchFamily="18" charset="-128"/>
                <a:ea typeface="UD デジタル 教科書体 NK-B" panose="02020700000000000000" pitchFamily="18" charset="-128"/>
              </a:rPr>
              <a:t>上手くいかないことがあってもいい</a:t>
            </a:r>
            <a:endParaRPr kumimoji="1" lang="en-US" altLang="ja-JP" sz="1600"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5" name="円: 塗りつぶしなし 4">
            <a:extLst>
              <a:ext uri="{FF2B5EF4-FFF2-40B4-BE49-F238E27FC236}">
                <a16:creationId xmlns:a16="http://schemas.microsoft.com/office/drawing/2014/main" id="{C917B19C-0004-1CCE-5B89-01AF8A9FC4F6}"/>
              </a:ext>
            </a:extLst>
          </p:cNvPr>
          <p:cNvSpPr/>
          <p:nvPr/>
        </p:nvSpPr>
        <p:spPr>
          <a:xfrm>
            <a:off x="5505465" y="4348799"/>
            <a:ext cx="6683654" cy="1459896"/>
          </a:xfrm>
          <a:prstGeom prst="donut">
            <a:avLst>
              <a:gd name="adj" fmla="val 4219"/>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6" name="矢印: 下 5">
            <a:extLst>
              <a:ext uri="{FF2B5EF4-FFF2-40B4-BE49-F238E27FC236}">
                <a16:creationId xmlns:a16="http://schemas.microsoft.com/office/drawing/2014/main" id="{73717C5C-005B-66EB-DB30-173B8AB786BD}"/>
              </a:ext>
            </a:extLst>
          </p:cNvPr>
          <p:cNvSpPr/>
          <p:nvPr/>
        </p:nvSpPr>
        <p:spPr>
          <a:xfrm>
            <a:off x="4995339" y="2413511"/>
            <a:ext cx="274881" cy="12172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30" descr="タイトル">
            <a:extLst>
              <a:ext uri="{FF2B5EF4-FFF2-40B4-BE49-F238E27FC236}">
                <a16:creationId xmlns:a16="http://schemas.microsoft.com/office/drawing/2014/main" id="{28CF0801-24E2-3C95-D734-20B97375EAFC}"/>
              </a:ext>
            </a:extLst>
          </p:cNvPr>
          <p:cNvSpPr txBox="1">
            <a:spLocks/>
          </p:cNvSpPr>
          <p:nvPr/>
        </p:nvSpPr>
        <p:spPr>
          <a:xfrm>
            <a:off x="585834" y="6573271"/>
            <a:ext cx="7411364" cy="567212"/>
          </a:xfrm>
          <a:prstGeom prst="rect">
            <a:avLst/>
          </a:prstGeom>
        </p:spPr>
        <p:txBody>
          <a:bodyPr vert="horz" lIns="0" tIns="45720" rIns="0" bIns="45720" rtlCol="0" anchor="b" anchorCtr="1">
            <a:noAutofit/>
          </a:bodyPr>
          <a:lstStyle>
            <a:lvl1pPr algn="l" defTabSz="914400" rtl="0" eaLnBrk="1" latinLnBrk="0" hangingPunct="1">
              <a:lnSpc>
                <a:spcPct val="90000"/>
              </a:lnSpc>
              <a:spcBef>
                <a:spcPct val="0"/>
              </a:spcBef>
              <a:buNone/>
              <a:defRPr kumimoji="1" lang="en-GB" sz="4400" kern="1200" dirty="0">
                <a:solidFill>
                  <a:schemeClr val="bg1"/>
                </a:solidFill>
                <a:latin typeface="Meiryo UI" panose="020B0604030504040204" pitchFamily="50" charset="-128"/>
                <a:ea typeface="Meiryo UI" panose="020B0604030504040204" pitchFamily="50" charset="-128"/>
                <a:cs typeface="+mj-cs"/>
              </a:defRPr>
            </a:lvl1pPr>
          </a:lstStyle>
          <a:p>
            <a:r>
              <a:rPr lang="ja-JP" altLang="en-US" sz="2000" dirty="0">
                <a:latin typeface="UD デジタル 教科書体 NK-R" panose="02020400000000000000" pitchFamily="18" charset="-128"/>
                <a:ea typeface="UD デジタル 教科書体 NK-R" panose="02020400000000000000" pitchFamily="18" charset="-128"/>
              </a:rPr>
              <a:t>●教師の観察と場に応じたファシリテートがまだまだ必要。</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●生徒の状況で落ち着いて思考する時間がとれない時も</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　　　</a:t>
            </a:r>
            <a:endParaRPr lang="ja-JP" altLang="en-US" sz="2800" dirty="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23" name="吹き出し: 角を丸めた四角形 22">
            <a:extLst>
              <a:ext uri="{FF2B5EF4-FFF2-40B4-BE49-F238E27FC236}">
                <a16:creationId xmlns:a16="http://schemas.microsoft.com/office/drawing/2014/main" id="{2479759E-D98C-8CAB-6101-4D14ED5323D5}"/>
              </a:ext>
            </a:extLst>
          </p:cNvPr>
          <p:cNvSpPr/>
          <p:nvPr/>
        </p:nvSpPr>
        <p:spPr>
          <a:xfrm>
            <a:off x="2869667" y="4811284"/>
            <a:ext cx="2347166" cy="1021569"/>
          </a:xfrm>
          <a:prstGeom prst="wedgeRoundRectCallout">
            <a:avLst>
              <a:gd name="adj1" fmla="val -87149"/>
              <a:gd name="adj2" fmla="val -57761"/>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ln w="0"/>
                <a:solidFill>
                  <a:schemeClr val="tx1"/>
                </a:solidFill>
                <a:effectLst>
                  <a:outerShdw blurRad="38100" dist="19050" dir="2700000" algn="tl" rotWithShape="0">
                    <a:schemeClr val="dk1">
                      <a:alpha val="40000"/>
                    </a:schemeClr>
                  </a:outerShdw>
                </a:effectLst>
              </a:rPr>
              <a:t>思考のダブルループができるように</a:t>
            </a:r>
            <a:endParaRPr kumimoji="1" lang="en-US" altLang="ja-JP"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8427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長方形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10642"/>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nvGrpSpPr>
          <p:cNvPr id="7" name="グループ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10575781" y="-213173"/>
            <a:ext cx="1616220" cy="7087441"/>
            <a:chOff x="9621170" y="0"/>
            <a:chExt cx="2570831" cy="6858001"/>
          </a:xfrm>
        </p:grpSpPr>
        <p:sp>
          <p:nvSpPr>
            <p:cNvPr id="32" name="フリーフォーム:図形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8" name="フリーフォーム:図形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6" name="フリーフォーム:図形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24" name="フリーフォーム:図形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grpSp>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258039" y="557439"/>
            <a:ext cx="10581411" cy="859809"/>
          </a:xfrm>
        </p:spPr>
        <p:txBody>
          <a:bodyPr rtlCol="0"/>
          <a:lstStyle/>
          <a:p>
            <a:pPr rtl="0"/>
            <a:r>
              <a:rPr lang="ja-JP" altLang="en-US" sz="2800" dirty="0"/>
              <a:t>「学級活動」実践報告</a:t>
            </a:r>
            <a:br>
              <a:rPr lang="en-US" altLang="ja-JP" dirty="0">
                <a:latin typeface="Meiryo UI" panose="020B0604030504040204" pitchFamily="50" charset="-128"/>
                <a:ea typeface="Meiryo UI" panose="020B0604030504040204" pitchFamily="50" charset="-128"/>
              </a:rPr>
            </a:br>
            <a:br>
              <a:rPr lang="en-US" altLang="ja-JP" dirty="0">
                <a:latin typeface="Meiryo UI" panose="020B0604030504040204" pitchFamily="50" charset="-128"/>
                <a:ea typeface="Meiryo UI" panose="020B0604030504040204" pitchFamily="50" charset="-128"/>
              </a:rPr>
            </a:br>
            <a:endParaRPr lang="en-US" altLang="ja-JP" dirty="0">
              <a:latin typeface="Meiryo UI" panose="020B0604030504040204" pitchFamily="50" charset="-128"/>
              <a:ea typeface="Meiryo UI" panose="020B0604030504040204" pitchFamily="50" charset="-128"/>
            </a:endParaRPr>
          </a:p>
        </p:txBody>
      </p:sp>
      <p:sp>
        <p:nvSpPr>
          <p:cNvPr id="87" name="テキスト プレースホルダー 86" descr="アクセント ブロック 1">
            <a:extLst>
              <a:ext uri="{FF2B5EF4-FFF2-40B4-BE49-F238E27FC236}">
                <a16:creationId xmlns:a16="http://schemas.microsoft.com/office/drawing/2014/main" id="{1F4C9CA2-B224-40CD-8DB2-CAE478D23611}"/>
              </a:ext>
            </a:extLst>
          </p:cNvPr>
          <p:cNvSpPr>
            <a:spLocks noGrp="1"/>
          </p:cNvSpPr>
          <p:nvPr>
            <p:ph type="body" sz="quarter" idx="11"/>
          </p:nvPr>
        </p:nvSpPr>
        <p:spPr>
          <a:xfrm>
            <a:off x="532687" y="1635249"/>
            <a:ext cx="10581411" cy="3061329"/>
          </a:xfrm>
        </p:spPr>
        <p:txBody>
          <a:bodyPr rtlCol="0"/>
          <a:lstStyle/>
          <a:p>
            <a:pPr rtl="0"/>
            <a:r>
              <a:rPr lang="ja-JP" altLang="en-US" sz="4000" dirty="0">
                <a:latin typeface="UD デジタル 教科書体 NK-R" panose="02020400000000000000" pitchFamily="18" charset="-128"/>
                <a:ea typeface="UD デジタル 教科書体 NK-R" panose="02020400000000000000" pitchFamily="18" charset="-128"/>
              </a:rPr>
              <a:t>学級活動における</a:t>
            </a:r>
            <a:endParaRPr lang="en-US" altLang="ja-JP" sz="4000" dirty="0">
              <a:latin typeface="UD デジタル 教科書体 NK-R" panose="02020400000000000000" pitchFamily="18" charset="-128"/>
              <a:ea typeface="UD デジタル 教科書体 NK-R" panose="02020400000000000000" pitchFamily="18" charset="-128"/>
            </a:endParaRPr>
          </a:p>
          <a:p>
            <a:pPr rtl="0"/>
            <a:r>
              <a:rPr lang="ja-JP" altLang="en-US" sz="4000" dirty="0">
                <a:latin typeface="UD デジタル 教科書体 NK-R" panose="02020400000000000000" pitchFamily="18" charset="-128"/>
                <a:ea typeface="UD デジタル 教科書体 NK-R" panose="02020400000000000000" pitchFamily="18" charset="-128"/>
              </a:rPr>
              <a:t>「課題発見、合意形成のプロセス」</a:t>
            </a:r>
            <a:endParaRPr lang="en-US" altLang="ja-JP" sz="4000" dirty="0">
              <a:latin typeface="UD デジタル 教科書体 NK-R" panose="02020400000000000000" pitchFamily="18" charset="-128"/>
              <a:ea typeface="UD デジタル 教科書体 NK-R" panose="02020400000000000000" pitchFamily="18" charset="-128"/>
            </a:endParaRPr>
          </a:p>
          <a:p>
            <a:pPr rtl="0"/>
            <a:r>
              <a:rPr lang="ja-JP" altLang="en-US" sz="4000" dirty="0">
                <a:latin typeface="UD デジタル 教科書体 NK-R" panose="02020400000000000000" pitchFamily="18" charset="-128"/>
                <a:ea typeface="UD デジタル 教科書体 NK-R" panose="02020400000000000000" pitchFamily="18" charset="-128"/>
              </a:rPr>
              <a:t>　　　　　　　　　　　　　　　と学級担任の関わりについて</a:t>
            </a:r>
            <a:endParaRPr lang="en-US" altLang="ja-JP" sz="4000" dirty="0">
              <a:latin typeface="UD デジタル 教科書体 NK-R" panose="02020400000000000000" pitchFamily="18" charset="-128"/>
              <a:ea typeface="UD デジタル 教科書体 NK-R" panose="02020400000000000000" pitchFamily="18" charset="-128"/>
            </a:endParaRPr>
          </a:p>
          <a:p>
            <a:pPr rtl="0"/>
            <a:r>
              <a:rPr lang="ja-JP" altLang="en-US" sz="4000" dirty="0">
                <a:latin typeface="UD デジタル 教科書体 NK-B" panose="02020700000000000000" pitchFamily="18" charset="-128"/>
                <a:ea typeface="UD デジタル 教科書体 NK-B" panose="02020700000000000000" pitchFamily="18" charset="-128"/>
              </a:rPr>
              <a:t>　　　　　　～フェーズ０の学級を目指して～</a:t>
            </a:r>
          </a:p>
        </p:txBody>
      </p:sp>
      <p:pic>
        <p:nvPicPr>
          <p:cNvPr id="97" name="コンテンツ プレースホルダー 96" descr="鉛筆">
            <a:extLst>
              <a:ext uri="{FF2B5EF4-FFF2-40B4-BE49-F238E27FC236}">
                <a16:creationId xmlns:a16="http://schemas.microsoft.com/office/drawing/2014/main" id="{40D9C27B-A51D-4036-B3F9-56081BD60AB9}"/>
              </a:ext>
            </a:extLst>
          </p:cNvPr>
          <p:cNvPicPr>
            <a:picLocks noGrp="1" noChangeAspect="1"/>
          </p:cNvPicPr>
          <p:nvPr>
            <p:ph sz="quarter" idx="16"/>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142590" y="481565"/>
            <a:ext cx="548640" cy="548640"/>
          </a:xfrm>
        </p:spPr>
      </p:pic>
      <p:grpSp>
        <p:nvGrpSpPr>
          <p:cNvPr id="5" name="グループ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181845"/>
            <a:ext cx="12192000" cy="600974"/>
            <a:chOff x="0" y="6086479"/>
            <a:chExt cx="12192000" cy="600974"/>
          </a:xfrm>
        </p:grpSpPr>
        <p:sp>
          <p:nvSpPr>
            <p:cNvPr id="14" name="長方形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sp>
        <p:nvSpPr>
          <p:cNvPr id="19" name="スライド番号プレースホルダー 5" descr="スライド番号">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US" altLang="ja-JP" sz="1200" dirty="0">
                <a:solidFill>
                  <a:schemeClr val="bg1"/>
                </a:solidFill>
                <a:latin typeface="Meiryo UI" panose="020B0604030504040204" pitchFamily="50" charset="-128"/>
                <a:ea typeface="Meiryo UI" panose="020B0604030504040204" pitchFamily="50" charset="-128"/>
              </a:rPr>
              <a:t>24</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17" name="タイトル 3" descr="タイトル​​">
            <a:extLst>
              <a:ext uri="{FF2B5EF4-FFF2-40B4-BE49-F238E27FC236}">
                <a16:creationId xmlns:a16="http://schemas.microsoft.com/office/drawing/2014/main" id="{C8B40859-F436-4C94-BEA4-CAFDB9C25F0A}"/>
              </a:ext>
            </a:extLst>
          </p:cNvPr>
          <p:cNvSpPr txBox="1">
            <a:spLocks/>
          </p:cNvSpPr>
          <p:nvPr/>
        </p:nvSpPr>
        <p:spPr>
          <a:xfrm>
            <a:off x="6210376" y="5568287"/>
            <a:ext cx="6101698" cy="859809"/>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kumimoji="1" lang="en-GB" sz="2400" kern="1200">
                <a:solidFill>
                  <a:schemeClr val="bg1">
                    <a:lumMod val="95000"/>
                  </a:schemeClr>
                </a:solidFill>
                <a:latin typeface="Meiryo UI" panose="020B0604030504040204" pitchFamily="50" charset="-128"/>
                <a:ea typeface="Meiryo UI" panose="020B0604030504040204" pitchFamily="50" charset="-128"/>
                <a:cs typeface="+mj-cs"/>
              </a:defRPr>
            </a:lvl1pPr>
          </a:lstStyle>
          <a:p>
            <a:r>
              <a:rPr lang="ja-JP" altLang="en-US" sz="2800" dirty="0"/>
              <a:t>中京中学校　乾　由紀</a:t>
            </a:r>
            <a:br>
              <a:rPr lang="en-US" altLang="ja-JP" dirty="0"/>
            </a:br>
            <a:br>
              <a:rPr lang="en-US" altLang="ja-JP" dirty="0"/>
            </a:br>
            <a:endParaRPr lang="en-US" altLang="ja-JP" dirty="0"/>
          </a:p>
        </p:txBody>
      </p:sp>
    </p:spTree>
    <p:extLst>
      <p:ext uri="{BB962C8B-B14F-4D97-AF65-F5344CB8AC3E}">
        <p14:creationId xmlns:p14="http://schemas.microsoft.com/office/powerpoint/2010/main" val="89949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C09D6FBF-47E4-4368-811F-6497EAC8A356}"/>
              </a:ext>
            </a:extLst>
          </p:cNvPr>
          <p:cNvGraphicFramePr>
            <a:graphicFrameLocks noGrp="1"/>
          </p:cNvGraphicFramePr>
          <p:nvPr>
            <p:extLst>
              <p:ext uri="{D42A27DB-BD31-4B8C-83A1-F6EECF244321}">
                <p14:modId xmlns:p14="http://schemas.microsoft.com/office/powerpoint/2010/main" val="4182576932"/>
              </p:ext>
            </p:extLst>
          </p:nvPr>
        </p:nvGraphicFramePr>
        <p:xfrm>
          <a:off x="793375" y="2071380"/>
          <a:ext cx="10245394" cy="4236720"/>
        </p:xfrm>
        <a:graphic>
          <a:graphicData uri="http://schemas.openxmlformats.org/drawingml/2006/table">
            <a:tbl>
              <a:tblPr firstRow="1" bandRow="1">
                <a:tableStyleId>{16D9F66E-5EB9-4882-86FB-DCBF35E3C3E4}</a:tableStyleId>
              </a:tblPr>
              <a:tblGrid>
                <a:gridCol w="10245394">
                  <a:extLst>
                    <a:ext uri="{9D8B030D-6E8A-4147-A177-3AD203B41FA5}">
                      <a16:colId xmlns:a16="http://schemas.microsoft.com/office/drawing/2014/main" val="2867586746"/>
                    </a:ext>
                  </a:extLst>
                </a:gridCol>
              </a:tblGrid>
              <a:tr h="365192">
                <a:tc>
                  <a:txBody>
                    <a:bodyPr/>
                    <a:lstStyle/>
                    <a:p>
                      <a:r>
                        <a:rPr kumimoji="1" lang="ja-JP" altLang="en-US" dirty="0"/>
                        <a:t>１　目標</a:t>
                      </a:r>
                    </a:p>
                  </a:txBody>
                  <a:tcPr/>
                </a:tc>
                <a:extLst>
                  <a:ext uri="{0D108BD9-81ED-4DB2-BD59-A6C34878D82A}">
                    <a16:rowId xmlns:a16="http://schemas.microsoft.com/office/drawing/2014/main" val="461973597"/>
                  </a:ext>
                </a:extLst>
              </a:tr>
              <a:tr h="1308606">
                <a:tc>
                  <a:txBody>
                    <a:bodyPr/>
                    <a:lstStyle/>
                    <a:p>
                      <a:r>
                        <a:rPr kumimoji="1" lang="ja-JP" altLang="en-US" dirty="0"/>
                        <a:t>　</a:t>
                      </a:r>
                      <a:r>
                        <a:rPr kumimoji="1" lang="ja-JP" altLang="en-US" sz="2000" dirty="0">
                          <a:solidFill>
                            <a:srgbClr val="0070C0"/>
                          </a:solidFill>
                          <a:latin typeface="UD デジタル 教科書体 NK-B" panose="02020700000000000000" pitchFamily="18" charset="-128"/>
                          <a:ea typeface="UD デジタル 教科書体 NK-B" panose="02020700000000000000" pitchFamily="18" charset="-128"/>
                        </a:rPr>
                        <a:t>学級や学校の生活をよりよくするための課題を見いだし、解決するために話し合い、合意形成し、役割を分担して協力して実践</a:t>
                      </a:r>
                      <a:r>
                        <a:rPr kumimoji="1" lang="ja-JP" altLang="en-US" sz="2000" dirty="0"/>
                        <a:t>したり、学級での</a:t>
                      </a:r>
                      <a:r>
                        <a:rPr kumimoji="1" lang="ja-JP" altLang="en-US" sz="2000" dirty="0">
                          <a:solidFill>
                            <a:srgbClr val="0070C0"/>
                          </a:solidFill>
                          <a:latin typeface="UD デジタル 教科書体 NK-B" panose="02020700000000000000" pitchFamily="18" charset="-128"/>
                          <a:ea typeface="UD デジタル 教科書体 NK-B" panose="02020700000000000000" pitchFamily="18" charset="-128"/>
                        </a:rPr>
                        <a:t>話し合いを生かして課題の解決及び将来の生き方を描くために意思決定して実践したりすることに、自主的、実践的に取り組むことを通して</a:t>
                      </a:r>
                      <a:r>
                        <a:rPr kumimoji="1" lang="ja-JP" altLang="en-US" sz="2000" dirty="0"/>
                        <a:t>、第</a:t>
                      </a:r>
                      <a:r>
                        <a:rPr kumimoji="1" lang="en-US" altLang="ja-JP" sz="2000" dirty="0"/>
                        <a:t>1</a:t>
                      </a:r>
                      <a:r>
                        <a:rPr kumimoji="1" lang="ja-JP" altLang="en-US" sz="2000" dirty="0"/>
                        <a:t>の目標に掲げる</a:t>
                      </a:r>
                      <a:r>
                        <a:rPr kumimoji="1" lang="ja-JP" altLang="en-US" sz="2000" dirty="0">
                          <a:solidFill>
                            <a:srgbClr val="0070C0"/>
                          </a:solidFill>
                          <a:latin typeface="UD デジタル 教科書体 NK-B" panose="02020700000000000000" pitchFamily="18" charset="-128"/>
                          <a:ea typeface="UD デジタル 教科書体 NK-B" panose="02020700000000000000" pitchFamily="18" charset="-128"/>
                        </a:rPr>
                        <a:t>資質・能力を育成</a:t>
                      </a:r>
                      <a:r>
                        <a:rPr kumimoji="1" lang="ja-JP" altLang="en-US" sz="2000" dirty="0"/>
                        <a:t>する。</a:t>
                      </a:r>
                      <a:endParaRPr kumimoji="1" lang="ja-JP" altLang="en-US" dirty="0"/>
                    </a:p>
                  </a:txBody>
                  <a:tcPr/>
                </a:tc>
                <a:extLst>
                  <a:ext uri="{0D108BD9-81ED-4DB2-BD59-A6C34878D82A}">
                    <a16:rowId xmlns:a16="http://schemas.microsoft.com/office/drawing/2014/main" val="3212683999"/>
                  </a:ext>
                </a:extLst>
              </a:tr>
              <a:tr h="365192">
                <a:tc>
                  <a:txBody>
                    <a:bodyPr/>
                    <a:lstStyle/>
                    <a:p>
                      <a:r>
                        <a:rPr kumimoji="1" lang="ja-JP" altLang="en-US" dirty="0"/>
                        <a:t>２　内容</a:t>
                      </a:r>
                    </a:p>
                  </a:txBody>
                  <a:tcPr/>
                </a:tc>
                <a:extLst>
                  <a:ext uri="{0D108BD9-81ED-4DB2-BD59-A6C34878D82A}">
                    <a16:rowId xmlns:a16="http://schemas.microsoft.com/office/drawing/2014/main" val="154211179"/>
                  </a:ext>
                </a:extLst>
              </a:tr>
              <a:tr h="2191154">
                <a:tc>
                  <a:txBody>
                    <a:bodyPr/>
                    <a:lstStyle/>
                    <a:p>
                      <a:r>
                        <a:rPr kumimoji="1" lang="ja-JP" altLang="en-US" sz="2000" dirty="0"/>
                        <a:t>（</a:t>
                      </a:r>
                      <a:r>
                        <a:rPr kumimoji="1" lang="en-US" altLang="ja-JP" sz="2000" dirty="0"/>
                        <a:t>1</a:t>
                      </a:r>
                      <a:r>
                        <a:rPr kumimoji="1" lang="ja-JP" altLang="en-US" sz="2000" dirty="0"/>
                        <a:t>）</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学級や学校における生活づくりへの参画</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t>　　　ア　学級や学校における生活上の</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諸問題の解決</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t>　　　イ　学級内の</a:t>
                      </a:r>
                      <a:r>
                        <a:rPr kumimoji="1"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組織づくりや役割の自覚</a:t>
                      </a:r>
                      <a:endParaRPr kumimoji="1" lang="en-US" altLang="ja-JP" sz="20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t>　　　ウ　学校における多様な集団の生活の向上</a:t>
                      </a:r>
                      <a:endParaRPr kumimoji="1" lang="en-US" altLang="ja-JP" sz="2000" dirty="0"/>
                    </a:p>
                    <a:p>
                      <a:r>
                        <a:rPr kumimoji="1" lang="ja-JP" altLang="en-US" sz="2000" dirty="0"/>
                        <a:t>（</a:t>
                      </a:r>
                      <a:r>
                        <a:rPr kumimoji="1" lang="en-US" altLang="ja-JP" sz="2000" dirty="0"/>
                        <a:t>2</a:t>
                      </a:r>
                      <a:r>
                        <a:rPr kumimoji="1" lang="ja-JP" altLang="en-US" sz="2000" dirty="0"/>
                        <a:t>）日常の生活や学習への適応と自己の成長及び健康安全</a:t>
                      </a:r>
                      <a:endParaRPr kumimoji="1" lang="en-US" altLang="ja-JP" sz="2000" dirty="0"/>
                    </a:p>
                    <a:p>
                      <a:r>
                        <a:rPr kumimoji="1" lang="ja-JP" altLang="en-US" sz="2000" dirty="0"/>
                        <a:t>（</a:t>
                      </a:r>
                      <a:r>
                        <a:rPr kumimoji="1" lang="en-US" altLang="ja-JP" sz="2000" dirty="0"/>
                        <a:t>3</a:t>
                      </a:r>
                      <a:r>
                        <a:rPr kumimoji="1" lang="ja-JP" altLang="en-US" sz="2000" dirty="0"/>
                        <a:t>）一人一人のキャリア形成と自己実現</a:t>
                      </a:r>
                      <a:endParaRPr kumimoji="1" lang="en-US" altLang="ja-JP" sz="2000" dirty="0"/>
                    </a:p>
                    <a:p>
                      <a:endParaRPr kumimoji="1" lang="ja-JP" altLang="en-US" dirty="0"/>
                    </a:p>
                  </a:txBody>
                  <a:tcPr/>
                </a:tc>
                <a:extLst>
                  <a:ext uri="{0D108BD9-81ED-4DB2-BD59-A6C34878D82A}">
                    <a16:rowId xmlns:a16="http://schemas.microsoft.com/office/drawing/2014/main" val="1518133863"/>
                  </a:ext>
                </a:extLst>
              </a:tr>
            </a:tbl>
          </a:graphicData>
        </a:graphic>
      </p:graphicFrame>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11140892" cy="676721"/>
          </a:xfrm>
        </p:spPr>
        <p:txBody>
          <a:bodyPr rtlCol="0"/>
          <a:lstStyle/>
          <a:p>
            <a:pPr rtl="0"/>
            <a:r>
              <a:rPr lang="ja-JP" altLang="en-US" sz="4400" dirty="0"/>
              <a:t>学級活動とは・・・</a:t>
            </a:r>
            <a:br>
              <a:rPr lang="en-US" altLang="ja-JP" sz="4400" dirty="0"/>
            </a:br>
            <a:r>
              <a:rPr lang="ja-JP" altLang="en-US" dirty="0"/>
              <a:t>　　　　　　　　　　　　　　</a:t>
            </a:r>
            <a:endParaRPr lang="en-US" altLang="ja-JP" dirty="0">
              <a:latin typeface="Meiryo UI" panose="020B0604030504040204" pitchFamily="50" charset="-128"/>
              <a:ea typeface="Meiryo UI" panose="020B0604030504040204" pitchFamily="50" charset="-128"/>
            </a:endParaRPr>
          </a:p>
        </p:txBody>
      </p:sp>
      <p:pic>
        <p:nvPicPr>
          <p:cNvPr id="27" name="コンテンツ プレースホルダー 79" descr="開いた本">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0129" y="621479"/>
            <a:ext cx="548640" cy="548640"/>
          </a:xfrm>
        </p:spPr>
      </p:pic>
      <p:sp>
        <p:nvSpPr>
          <p:cNvPr id="5" name="テキスト ボックス 4">
            <a:extLst>
              <a:ext uri="{FF2B5EF4-FFF2-40B4-BE49-F238E27FC236}">
                <a16:creationId xmlns:a16="http://schemas.microsoft.com/office/drawing/2014/main" id="{43229EC4-C976-438D-AB63-C1F19AB5D32F}"/>
              </a:ext>
            </a:extLst>
          </p:cNvPr>
          <p:cNvSpPr txBox="1"/>
          <p:nvPr/>
        </p:nvSpPr>
        <p:spPr>
          <a:xfrm>
            <a:off x="460005" y="1294519"/>
            <a:ext cx="10768301" cy="369332"/>
          </a:xfrm>
          <a:prstGeom prst="rect">
            <a:avLst/>
          </a:prstGeom>
          <a:noFill/>
        </p:spPr>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中学校学習指導要領　平成</a:t>
            </a:r>
            <a:r>
              <a:rPr kumimoji="1" lang="en-US" altLang="ja-JP" dirty="0">
                <a:latin typeface="UD デジタル 教科書体 NP-B" panose="02020700000000000000" pitchFamily="18" charset="-128"/>
                <a:ea typeface="UD デジタル 教科書体 NP-B" panose="02020700000000000000" pitchFamily="18" charset="-128"/>
              </a:rPr>
              <a:t>29</a:t>
            </a:r>
            <a:r>
              <a:rPr kumimoji="1" lang="ja-JP" altLang="en-US" dirty="0">
                <a:latin typeface="UD デジタル 教科書体 NP-B" panose="02020700000000000000" pitchFamily="18" charset="-128"/>
                <a:ea typeface="UD デジタル 教科書体 NP-B" panose="02020700000000000000" pitchFamily="18" charset="-128"/>
              </a:rPr>
              <a:t>年</a:t>
            </a:r>
            <a:r>
              <a:rPr kumimoji="1" lang="en-US" altLang="ja-JP" dirty="0">
                <a:latin typeface="UD デジタル 教科書体 NP-B" panose="02020700000000000000" pitchFamily="18" charset="-128"/>
                <a:ea typeface="UD デジタル 教科書体 NP-B" panose="02020700000000000000" pitchFamily="18" charset="-128"/>
              </a:rPr>
              <a:t>3</a:t>
            </a:r>
            <a:r>
              <a:rPr kumimoji="1" lang="ja-JP" altLang="en-US" dirty="0">
                <a:latin typeface="UD デジタル 教科書体 NP-B" panose="02020700000000000000" pitchFamily="18" charset="-128"/>
                <a:ea typeface="UD デジタル 教科書体 NP-B" panose="02020700000000000000" pitchFamily="18" charset="-128"/>
              </a:rPr>
              <a:t>月　文部科学省　</a:t>
            </a:r>
            <a:r>
              <a:rPr kumimoji="1" lang="ja-JP" altLang="en-US" dirty="0"/>
              <a:t>第</a:t>
            </a:r>
            <a:r>
              <a:rPr kumimoji="1" lang="en-US" altLang="ja-JP" dirty="0"/>
              <a:t>2</a:t>
            </a:r>
            <a:r>
              <a:rPr kumimoji="1" lang="ja-JP" altLang="en-US" dirty="0"/>
              <a:t>　各活動・学校行事の目標及び内容　より抜粋</a:t>
            </a:r>
            <a:endParaRPr kumimoji="1" lang="en-US" altLang="ja-JP" dirty="0"/>
          </a:p>
        </p:txBody>
      </p:sp>
      <p:sp>
        <p:nvSpPr>
          <p:cNvPr id="7" name="テキスト ボックス 6">
            <a:extLst>
              <a:ext uri="{FF2B5EF4-FFF2-40B4-BE49-F238E27FC236}">
                <a16:creationId xmlns:a16="http://schemas.microsoft.com/office/drawing/2014/main" id="{DE60F2CD-8857-44A5-B340-11DAF0BF979E}"/>
              </a:ext>
            </a:extLst>
          </p:cNvPr>
          <p:cNvSpPr txBox="1"/>
          <p:nvPr/>
        </p:nvSpPr>
        <p:spPr>
          <a:xfrm>
            <a:off x="793375" y="1671270"/>
            <a:ext cx="1982134" cy="400110"/>
          </a:xfrm>
          <a:prstGeom prst="rect">
            <a:avLst/>
          </a:prstGeom>
          <a:noFill/>
        </p:spPr>
        <p:txBody>
          <a:bodyPr wrap="square" rtlCol="0">
            <a:spAutoFit/>
          </a:bodyPr>
          <a:lstStyle/>
          <a:p>
            <a:r>
              <a:rPr kumimoji="1" lang="en-US" altLang="ja-JP" sz="2000" dirty="0"/>
              <a:t>〔</a:t>
            </a:r>
            <a:r>
              <a:rPr kumimoji="1" lang="ja-JP" altLang="en-US" sz="2000" dirty="0"/>
              <a:t>学級活動</a:t>
            </a:r>
            <a:r>
              <a:rPr kumimoji="1" lang="en-US" altLang="ja-JP" sz="2000" dirty="0"/>
              <a:t>〕</a:t>
            </a:r>
            <a:endParaRPr kumimoji="1" lang="ja-JP" altLang="en-US" sz="2000" dirty="0"/>
          </a:p>
        </p:txBody>
      </p:sp>
      <p:sp>
        <p:nvSpPr>
          <p:cNvPr id="8" name="吹き出し: 角を丸めた四角形 7">
            <a:extLst>
              <a:ext uri="{FF2B5EF4-FFF2-40B4-BE49-F238E27FC236}">
                <a16:creationId xmlns:a16="http://schemas.microsoft.com/office/drawing/2014/main" id="{F9DA42BB-17FE-BAB8-7C97-802B324816ED}"/>
              </a:ext>
            </a:extLst>
          </p:cNvPr>
          <p:cNvSpPr/>
          <p:nvPr/>
        </p:nvSpPr>
        <p:spPr>
          <a:xfrm>
            <a:off x="5295666" y="369463"/>
            <a:ext cx="3068570" cy="800656"/>
          </a:xfrm>
          <a:prstGeom prst="wedgeRoundRectCallout">
            <a:avLst>
              <a:gd name="adj1" fmla="val -137425"/>
              <a:gd name="adj2" fmla="val 7532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中学校学習指導要領では</a:t>
            </a:r>
            <a:endParaRPr kumimoji="1" lang="en-US" altLang="ja-JP" dirty="0"/>
          </a:p>
        </p:txBody>
      </p:sp>
      <p:sp>
        <p:nvSpPr>
          <p:cNvPr id="9" name="吹き出し: 角を丸めた四角形 8">
            <a:extLst>
              <a:ext uri="{FF2B5EF4-FFF2-40B4-BE49-F238E27FC236}">
                <a16:creationId xmlns:a16="http://schemas.microsoft.com/office/drawing/2014/main" id="{B7442171-D62A-4989-71FB-2D8518275675}"/>
              </a:ext>
            </a:extLst>
          </p:cNvPr>
          <p:cNvSpPr/>
          <p:nvPr/>
        </p:nvSpPr>
        <p:spPr>
          <a:xfrm>
            <a:off x="7494714" y="3719458"/>
            <a:ext cx="4370047" cy="800656"/>
          </a:xfrm>
          <a:prstGeom prst="wedgeRoundRectCallout">
            <a:avLst>
              <a:gd name="adj1" fmla="val -75617"/>
              <a:gd name="adj2" fmla="val -5780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学級活動を通してつけたい資質・能力</a:t>
            </a:r>
            <a:endParaRPr kumimoji="1" lang="en-US" altLang="ja-JP" dirty="0"/>
          </a:p>
        </p:txBody>
      </p:sp>
      <p:sp>
        <p:nvSpPr>
          <p:cNvPr id="10" name="吹き出し: 角を丸めた四角形 9">
            <a:extLst>
              <a:ext uri="{FF2B5EF4-FFF2-40B4-BE49-F238E27FC236}">
                <a16:creationId xmlns:a16="http://schemas.microsoft.com/office/drawing/2014/main" id="{11001A3F-EFCF-904F-61F0-5B9BE5FA1E4A}"/>
              </a:ext>
            </a:extLst>
          </p:cNvPr>
          <p:cNvSpPr/>
          <p:nvPr/>
        </p:nvSpPr>
        <p:spPr>
          <a:xfrm>
            <a:off x="8221445" y="4746054"/>
            <a:ext cx="3230320" cy="1422138"/>
          </a:xfrm>
          <a:prstGeom prst="wedgeRoundRectCallout">
            <a:avLst>
              <a:gd name="adj1" fmla="val -86602"/>
              <a:gd name="adj2" fmla="val -4869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学校教育全体の中で、</a:t>
            </a:r>
            <a:endParaRPr kumimoji="1" lang="en-US" altLang="ja-JP" dirty="0"/>
          </a:p>
          <a:p>
            <a:pPr algn="ctr"/>
            <a:r>
              <a:rPr kumimoji="1" lang="ja-JP" altLang="en-US" dirty="0"/>
              <a:t>このような場面を設定する。</a:t>
            </a:r>
            <a:endParaRPr kumimoji="1" lang="en-US" altLang="ja-JP" dirty="0"/>
          </a:p>
          <a:p>
            <a:pPr algn="ctr"/>
            <a:endParaRPr kumimoji="1" lang="en-US" altLang="ja-JP" dirty="0"/>
          </a:p>
          <a:p>
            <a:pPr algn="ctr"/>
            <a:r>
              <a:rPr kumimoji="1" lang="ja-JP" altLang="en-US" dirty="0"/>
              <a:t>学校→学年→学級</a:t>
            </a:r>
            <a:endParaRPr kumimoji="1" lang="en-US" altLang="ja-JP" dirty="0"/>
          </a:p>
        </p:txBody>
      </p:sp>
    </p:spTree>
    <p:extLst>
      <p:ext uri="{BB962C8B-B14F-4D97-AF65-F5344CB8AC3E}">
        <p14:creationId xmlns:p14="http://schemas.microsoft.com/office/powerpoint/2010/main" val="124080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774510" y="-59649"/>
            <a:ext cx="12192000" cy="6936080"/>
            <a:chOff x="1826589" y="0"/>
            <a:chExt cx="7388298" cy="6858000"/>
          </a:xfrm>
        </p:grpSpPr>
        <p:sp>
          <p:nvSpPr>
            <p:cNvPr id="10" name="平行四辺形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9" name="平行四辺形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2" name="平行四辺形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401834" y="674758"/>
            <a:ext cx="6620836" cy="830997"/>
          </a:xfrm>
        </p:spPr>
        <p:txBody>
          <a:bodyPr rtlCol="0"/>
          <a:lstStyle/>
          <a:p>
            <a:pPr rtl="0"/>
            <a:r>
              <a:rPr lang="ja-JP" altLang="en-US" sz="3200" dirty="0"/>
              <a:t>学級担任として大切にしてきたこと</a:t>
            </a:r>
            <a:endParaRPr lang="en-US" altLang="ja-JP" sz="3200" dirty="0">
              <a:latin typeface="Meiryo UI" panose="020B0604030504040204" pitchFamily="50" charset="-128"/>
              <a:ea typeface="Meiryo UI" panose="020B0604030504040204" pitchFamily="50" charset="-128"/>
            </a:endParaRPr>
          </a:p>
        </p:txBody>
      </p:sp>
      <p:sp>
        <p:nvSpPr>
          <p:cNvPr id="23" name="テキスト プレースホルダー 22" descr="アクセント ブロック 1">
            <a:extLst>
              <a:ext uri="{FF2B5EF4-FFF2-40B4-BE49-F238E27FC236}">
                <a16:creationId xmlns:a16="http://schemas.microsoft.com/office/drawing/2014/main" id="{B88939B0-5B9A-4423-AFD1-CF6B22268795}"/>
              </a:ext>
            </a:extLst>
          </p:cNvPr>
          <p:cNvSpPr>
            <a:spLocks noGrp="1"/>
          </p:cNvSpPr>
          <p:nvPr>
            <p:ph type="body" sz="quarter" idx="11"/>
          </p:nvPr>
        </p:nvSpPr>
        <p:spPr>
          <a:xfrm>
            <a:off x="294208" y="1218497"/>
            <a:ext cx="8491573" cy="3001056"/>
          </a:xfrm>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徹底的に生徒を大切</a:t>
            </a:r>
            <a:r>
              <a:rPr lang="ja-JP" altLang="en-US" sz="2400" dirty="0">
                <a:latin typeface="UD デジタル 教科書体 NK-R" panose="02020400000000000000" pitchFamily="18" charset="-128"/>
                <a:ea typeface="UD デジタル 教科書体 NK-R" panose="02020400000000000000" pitchFamily="18" charset="-128"/>
              </a:rPr>
              <a:t>にすること（生徒指導の</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機能・支援教育）</a:t>
            </a:r>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　　生徒の</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心理的安全</a:t>
            </a:r>
            <a:r>
              <a:rPr lang="ja-JP" altLang="en-US" sz="2400" dirty="0">
                <a:latin typeface="UD デジタル 教科書体 NK-R" panose="02020400000000000000" pitchFamily="18" charset="-128"/>
                <a:ea typeface="UD デジタル 教科書体 NK-R" panose="02020400000000000000" pitchFamily="18" charset="-128"/>
              </a:rPr>
              <a:t>を守る。</a:t>
            </a:r>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多様なものさしで</a:t>
            </a:r>
            <a:r>
              <a:rPr lang="ja-JP" altLang="en-US" sz="2400" dirty="0">
                <a:latin typeface="UD デジタル 教科書体 NK-R" panose="02020400000000000000" pitchFamily="18" charset="-128"/>
                <a:ea typeface="UD デジタル 教科書体 NK-R" panose="02020400000000000000" pitchFamily="18" charset="-128"/>
              </a:rPr>
              <a:t>生徒の良さを見つけ、引き出す。</a:t>
            </a:r>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　　個の良さを</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生かす場面</a:t>
            </a:r>
            <a:r>
              <a:rPr lang="ja-JP" altLang="en-US" sz="2400" dirty="0">
                <a:latin typeface="UD デジタル 教科書体 NK-R" panose="02020400000000000000" pitchFamily="18" charset="-128"/>
                <a:ea typeface="UD デジタル 教科書体 NK-R" panose="02020400000000000000" pitchFamily="18" charset="-128"/>
              </a:rPr>
              <a:t>を生徒</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全員</a:t>
            </a:r>
            <a:r>
              <a:rPr lang="ja-JP" altLang="en-US" sz="2400" dirty="0">
                <a:latin typeface="UD デジタル 教科書体 NK-R" panose="02020400000000000000" pitchFamily="18" charset="-128"/>
                <a:ea typeface="UD デジタル 教科書体 NK-R" panose="02020400000000000000" pitchFamily="18" charset="-128"/>
              </a:rPr>
              <a:t>に公平につくる。</a:t>
            </a:r>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事前指導（見通し）</a:t>
            </a:r>
            <a:r>
              <a:rPr lang="ja-JP" altLang="en-US" sz="2400" dirty="0">
                <a:latin typeface="UD デジタル 教科書体 NK-R" panose="02020400000000000000" pitchFamily="18" charset="-128"/>
                <a:ea typeface="UD デジタル 教科書体 NK-R" panose="02020400000000000000" pitchFamily="18" charset="-128"/>
              </a:rPr>
              <a:t>を大切にし、生徒に成功体験を積ませる。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44" name="スライド番号プレースホルダー 5" descr="スライド番号">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4</a:t>
            </a:fld>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12" name="吹き出し: 角を丸めた四角形 11">
            <a:extLst>
              <a:ext uri="{FF2B5EF4-FFF2-40B4-BE49-F238E27FC236}">
                <a16:creationId xmlns:a16="http://schemas.microsoft.com/office/drawing/2014/main" id="{6B72BA4E-21A9-2F4E-AEF2-629EAC73DDF5}"/>
              </a:ext>
            </a:extLst>
          </p:cNvPr>
          <p:cNvSpPr/>
          <p:nvPr/>
        </p:nvSpPr>
        <p:spPr>
          <a:xfrm>
            <a:off x="7521281" y="475038"/>
            <a:ext cx="2088921" cy="1021569"/>
          </a:xfrm>
          <a:prstGeom prst="wedgeRoundRectCallout">
            <a:avLst>
              <a:gd name="adj1" fmla="val -176784"/>
              <a:gd name="adj2" fmla="val 6140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京都市</a:t>
            </a:r>
            <a:endParaRPr kumimoji="1" lang="en-US" altLang="ja-JP" dirty="0"/>
          </a:p>
          <a:p>
            <a:pPr algn="ctr"/>
            <a:r>
              <a:rPr kumimoji="1" lang="en-US" altLang="ja-JP" dirty="0"/>
              <a:t>『</a:t>
            </a:r>
            <a:r>
              <a:rPr kumimoji="1" lang="ja-JP" altLang="en-US" dirty="0"/>
              <a:t>教育の重点</a:t>
            </a:r>
            <a:r>
              <a:rPr kumimoji="1" lang="en-US" altLang="ja-JP" dirty="0"/>
              <a:t>』</a:t>
            </a:r>
            <a:r>
              <a:rPr kumimoji="1" lang="ja-JP" altLang="en-US" dirty="0"/>
              <a:t>にも</a:t>
            </a:r>
            <a:endParaRPr kumimoji="1" lang="en-US" altLang="ja-JP" dirty="0"/>
          </a:p>
        </p:txBody>
      </p:sp>
      <p:sp>
        <p:nvSpPr>
          <p:cNvPr id="13" name="吹き出し: 角を丸めた四角形 12">
            <a:extLst>
              <a:ext uri="{FF2B5EF4-FFF2-40B4-BE49-F238E27FC236}">
                <a16:creationId xmlns:a16="http://schemas.microsoft.com/office/drawing/2014/main" id="{41B555A0-1D20-D1A5-66F8-E465A0B0D4EF}"/>
              </a:ext>
            </a:extLst>
          </p:cNvPr>
          <p:cNvSpPr/>
          <p:nvPr/>
        </p:nvSpPr>
        <p:spPr>
          <a:xfrm>
            <a:off x="7147930" y="2219457"/>
            <a:ext cx="2362320" cy="1188934"/>
          </a:xfrm>
          <a:prstGeom prst="wedgeRoundRectCallout">
            <a:avLst>
              <a:gd name="adj1" fmla="val -75569"/>
              <a:gd name="adj2" fmla="val 1143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学校という場でこそ。</a:t>
            </a:r>
            <a:endParaRPr kumimoji="1" lang="en-US" altLang="ja-JP" dirty="0"/>
          </a:p>
          <a:p>
            <a:pPr algn="ctr"/>
            <a:r>
              <a:rPr kumimoji="1" lang="ja-JP" altLang="en-US" dirty="0"/>
              <a:t>さらに、</a:t>
            </a:r>
            <a:endParaRPr kumimoji="1" lang="en-US" altLang="ja-JP" dirty="0"/>
          </a:p>
          <a:p>
            <a:pPr algn="ctr"/>
            <a:r>
              <a:rPr kumimoji="1" lang="ja-JP" altLang="en-US" dirty="0"/>
              <a:t>学級という場でこそ。</a:t>
            </a:r>
            <a:endParaRPr kumimoji="1" lang="en-US" altLang="ja-JP" dirty="0"/>
          </a:p>
        </p:txBody>
      </p:sp>
      <p:sp>
        <p:nvSpPr>
          <p:cNvPr id="17" name="吹き出し: 角を丸めた四角形 16">
            <a:extLst>
              <a:ext uri="{FF2B5EF4-FFF2-40B4-BE49-F238E27FC236}">
                <a16:creationId xmlns:a16="http://schemas.microsoft.com/office/drawing/2014/main" id="{C96B3D62-8C43-18EC-D256-0932C90682AC}"/>
              </a:ext>
            </a:extLst>
          </p:cNvPr>
          <p:cNvSpPr/>
          <p:nvPr/>
        </p:nvSpPr>
        <p:spPr>
          <a:xfrm>
            <a:off x="2301060" y="3969564"/>
            <a:ext cx="4846870" cy="993448"/>
          </a:xfrm>
          <a:prstGeom prst="wedgeRoundRectCallout">
            <a:avLst>
              <a:gd name="adj1" fmla="val -71932"/>
              <a:gd name="adj2" fmla="val -46221"/>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a:t>
            </a:r>
            <a:r>
              <a:rPr kumimoji="1" lang="ja-JP" altLang="en-US" dirty="0"/>
              <a:t>生徒を主体</a:t>
            </a:r>
            <a:r>
              <a:rPr kumimoji="1" lang="en-US" altLang="ja-JP" dirty="0"/>
              <a:t>』</a:t>
            </a:r>
            <a:r>
              <a:rPr kumimoji="1" lang="ja-JP" altLang="en-US" dirty="0"/>
              <a:t>として考えること（確認）</a:t>
            </a:r>
            <a:endParaRPr kumimoji="1" lang="en-US" altLang="ja-JP" dirty="0"/>
          </a:p>
          <a:p>
            <a:pPr algn="ctr"/>
            <a:r>
              <a:rPr kumimoji="1" lang="ja-JP" altLang="en-US" dirty="0"/>
              <a:t>生徒の</a:t>
            </a:r>
            <a:r>
              <a:rPr kumimoji="1" lang="en-US" altLang="ja-JP" dirty="0"/>
              <a:t>『</a:t>
            </a:r>
            <a:r>
              <a:rPr kumimoji="1" lang="ja-JP" altLang="en-US" dirty="0"/>
              <a:t>主体性</a:t>
            </a:r>
            <a:r>
              <a:rPr kumimoji="1" lang="en-US" altLang="ja-JP" dirty="0"/>
              <a:t>』</a:t>
            </a:r>
            <a:r>
              <a:rPr kumimoji="1" lang="ja-JP" altLang="en-US" dirty="0"/>
              <a:t>を伸ばす（機能）</a:t>
            </a:r>
            <a:endParaRPr kumimoji="1" lang="en-US" altLang="ja-JP" dirty="0"/>
          </a:p>
        </p:txBody>
      </p:sp>
      <p:pic>
        <p:nvPicPr>
          <p:cNvPr id="3" name="図 2">
            <a:extLst>
              <a:ext uri="{FF2B5EF4-FFF2-40B4-BE49-F238E27FC236}">
                <a16:creationId xmlns:a16="http://schemas.microsoft.com/office/drawing/2014/main" id="{96073CE3-F46F-A278-CCA1-60F98CA9C0B0}"/>
              </a:ext>
            </a:extLst>
          </p:cNvPr>
          <p:cNvPicPr>
            <a:picLocks noChangeAspect="1"/>
          </p:cNvPicPr>
          <p:nvPr/>
        </p:nvPicPr>
        <p:blipFill>
          <a:blip r:embed="rId3"/>
          <a:stretch>
            <a:fillRect/>
          </a:stretch>
        </p:blipFill>
        <p:spPr>
          <a:xfrm>
            <a:off x="9232831" y="912328"/>
            <a:ext cx="3284302" cy="5014201"/>
          </a:xfrm>
          <a:prstGeom prst="rect">
            <a:avLst/>
          </a:prstGeom>
        </p:spPr>
      </p:pic>
    </p:spTree>
    <p:extLst>
      <p:ext uri="{BB962C8B-B14F-4D97-AF65-F5344CB8AC3E}">
        <p14:creationId xmlns:p14="http://schemas.microsoft.com/office/powerpoint/2010/main" val="67587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a:extLst>
              <a:ext uri="{FF2B5EF4-FFF2-40B4-BE49-F238E27FC236}">
                <a16:creationId xmlns:a16="http://schemas.microsoft.com/office/drawing/2014/main" id="{670CD631-3154-4142-A7E4-DE208B6F390F}"/>
              </a:ext>
            </a:extLst>
          </p:cNvPr>
          <p:cNvGraphicFramePr>
            <a:graphicFrameLocks noChangeAspect="1"/>
          </p:cNvGraphicFramePr>
          <p:nvPr>
            <p:extLst>
              <p:ext uri="{D42A27DB-BD31-4B8C-83A1-F6EECF244321}">
                <p14:modId xmlns:p14="http://schemas.microsoft.com/office/powerpoint/2010/main" val="372543171"/>
              </p:ext>
            </p:extLst>
          </p:nvPr>
        </p:nvGraphicFramePr>
        <p:xfrm>
          <a:off x="618499" y="0"/>
          <a:ext cx="7052722" cy="9980489"/>
        </p:xfrm>
        <a:graphic>
          <a:graphicData uri="http://schemas.openxmlformats.org/presentationml/2006/ole">
            <mc:AlternateContent xmlns:mc="http://schemas.openxmlformats.org/markup-compatibility/2006">
              <mc:Choice xmlns:v="urn:schemas-microsoft-com:vml" Requires="v">
                <p:oleObj spid="_x0000_s16409" name="Acrobat Document" r:id="rId3" imgW="2833567" imgH="4009988" progId="Acrobat.Document.DC">
                  <p:embed/>
                </p:oleObj>
              </mc:Choice>
              <mc:Fallback>
                <p:oleObj name="Acrobat Document" r:id="rId3" imgW="2833567" imgH="4009988" progId="Acrobat.Document.DC">
                  <p:embed/>
                  <p:pic>
                    <p:nvPicPr>
                      <p:cNvPr id="12" name="オブジェクト 11">
                        <a:extLst>
                          <a:ext uri="{FF2B5EF4-FFF2-40B4-BE49-F238E27FC236}">
                            <a16:creationId xmlns:a16="http://schemas.microsoft.com/office/drawing/2014/main" id="{670CD631-3154-4142-A7E4-DE208B6F390F}"/>
                          </a:ext>
                        </a:extLst>
                      </p:cNvPr>
                      <p:cNvPicPr/>
                      <p:nvPr/>
                    </p:nvPicPr>
                    <p:blipFill>
                      <a:blip r:embed="rId4"/>
                      <a:stretch>
                        <a:fillRect/>
                      </a:stretch>
                    </p:blipFill>
                    <p:spPr>
                      <a:xfrm>
                        <a:off x="618499" y="0"/>
                        <a:ext cx="7052722" cy="9980489"/>
                      </a:xfrm>
                      <a:prstGeom prst="rect">
                        <a:avLst/>
                      </a:prstGeom>
                    </p:spPr>
                  </p:pic>
                </p:oleObj>
              </mc:Fallback>
            </mc:AlternateContent>
          </a:graphicData>
        </a:graphic>
      </p:graphicFrame>
      <p:sp>
        <p:nvSpPr>
          <p:cNvPr id="2" name="テキスト ボックス 1">
            <a:extLst>
              <a:ext uri="{FF2B5EF4-FFF2-40B4-BE49-F238E27FC236}">
                <a16:creationId xmlns:a16="http://schemas.microsoft.com/office/drawing/2014/main" id="{89AEFF4B-D0B7-4413-9FD7-A81D947001F1}"/>
              </a:ext>
            </a:extLst>
          </p:cNvPr>
          <p:cNvSpPr txBox="1"/>
          <p:nvPr/>
        </p:nvSpPr>
        <p:spPr>
          <a:xfrm>
            <a:off x="7671221" y="2476654"/>
            <a:ext cx="4255248" cy="1569660"/>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学級経営の方針を生徒や保護者に知らせ、理解を得るために、図で表して学級通信に載せました。</a:t>
            </a:r>
          </a:p>
        </p:txBody>
      </p:sp>
      <p:sp>
        <p:nvSpPr>
          <p:cNvPr id="5" name="円/楕円 14">
            <a:extLst>
              <a:ext uri="{FF2B5EF4-FFF2-40B4-BE49-F238E27FC236}">
                <a16:creationId xmlns:a16="http://schemas.microsoft.com/office/drawing/2014/main" id="{983EF549-E1C6-C240-514F-A0743491BDB6}"/>
              </a:ext>
              <a:ext uri="{C183D7F6-B498-43B3-948B-1728B52AA6E4}">
                <adec:decorative xmlns:adec="http://schemas.microsoft.com/office/drawing/2017/decorative" val="1"/>
              </a:ext>
            </a:extLst>
          </p:cNvPr>
          <p:cNvSpPr/>
          <p:nvPr/>
        </p:nvSpPr>
        <p:spPr>
          <a:xfrm>
            <a:off x="11097755" y="6109853"/>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ja-JP" altLang="en-US" dirty="0">
                <a:latin typeface="Meiryo UI" panose="020B0604030504040204" pitchFamily="50" charset="-128"/>
                <a:ea typeface="Meiryo UI" panose="020B0604030504040204" pitchFamily="50" charset="-128"/>
              </a:rPr>
              <a:t>５</a:t>
            </a:r>
          </a:p>
        </p:txBody>
      </p:sp>
      <p:sp>
        <p:nvSpPr>
          <p:cNvPr id="6" name="吹き出し: 角を丸めた四角形 5">
            <a:extLst>
              <a:ext uri="{FF2B5EF4-FFF2-40B4-BE49-F238E27FC236}">
                <a16:creationId xmlns:a16="http://schemas.microsoft.com/office/drawing/2014/main" id="{8EF36BE5-A4D4-FB15-CBB4-73C7677EDE20}"/>
              </a:ext>
            </a:extLst>
          </p:cNvPr>
          <p:cNvSpPr/>
          <p:nvPr/>
        </p:nvSpPr>
        <p:spPr>
          <a:xfrm>
            <a:off x="8285698" y="4279503"/>
            <a:ext cx="3068570" cy="1363971"/>
          </a:xfrm>
          <a:prstGeom prst="wedgeRoundRectCallout">
            <a:avLst>
              <a:gd name="adj1" fmla="val -191721"/>
              <a:gd name="adj2" fmla="val -846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学級経営方針を図示し、</a:t>
            </a:r>
            <a:endParaRPr kumimoji="1" lang="en-US" altLang="ja-JP" dirty="0"/>
          </a:p>
          <a:p>
            <a:pPr algn="ctr"/>
            <a:r>
              <a:rPr kumimoji="1" lang="ja-JP" altLang="en-US" dirty="0"/>
              <a:t>教室にも掲示しました。</a:t>
            </a:r>
            <a:endParaRPr kumimoji="1" lang="en-US" altLang="ja-JP" dirty="0"/>
          </a:p>
        </p:txBody>
      </p:sp>
    </p:spTree>
    <p:extLst>
      <p:ext uri="{BB962C8B-B14F-4D97-AF65-F5344CB8AC3E}">
        <p14:creationId xmlns:p14="http://schemas.microsoft.com/office/powerpoint/2010/main" val="738809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823190" y="-176768"/>
            <a:ext cx="12353465" cy="7127330"/>
            <a:chOff x="1826589" y="0"/>
            <a:chExt cx="7388298" cy="6858000"/>
          </a:xfrm>
        </p:grpSpPr>
        <p:sp>
          <p:nvSpPr>
            <p:cNvPr id="10" name="平行四辺形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9" name="平行四辺形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22" name="平行四辺形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829000" y="665610"/>
            <a:ext cx="6891564" cy="830997"/>
          </a:xfrm>
        </p:spPr>
        <p:txBody>
          <a:bodyPr rtlCol="0"/>
          <a:lstStyle/>
          <a:p>
            <a:pPr rtl="0"/>
            <a:r>
              <a:rPr lang="ja-JP" altLang="en-US" sz="3200" dirty="0"/>
              <a:t>これまで学級担任として大切にしてきたこと</a:t>
            </a:r>
            <a:endParaRPr lang="en-US" altLang="ja-JP" sz="3200" dirty="0">
              <a:latin typeface="Meiryo UI" panose="020B0604030504040204" pitchFamily="50" charset="-128"/>
              <a:ea typeface="Meiryo UI" panose="020B0604030504040204" pitchFamily="50" charset="-128"/>
            </a:endParaRPr>
          </a:p>
        </p:txBody>
      </p:sp>
      <p:sp>
        <p:nvSpPr>
          <p:cNvPr id="23" name="テキスト プレースホルダー 22" descr="アクセント ブロック 1">
            <a:extLst>
              <a:ext uri="{FF2B5EF4-FFF2-40B4-BE49-F238E27FC236}">
                <a16:creationId xmlns:a16="http://schemas.microsoft.com/office/drawing/2014/main" id="{B88939B0-5B9A-4423-AFD1-CF6B22268795}"/>
              </a:ext>
            </a:extLst>
          </p:cNvPr>
          <p:cNvSpPr>
            <a:spLocks noGrp="1"/>
          </p:cNvSpPr>
          <p:nvPr>
            <p:ph type="body" sz="quarter" idx="11"/>
          </p:nvPr>
        </p:nvSpPr>
        <p:spPr>
          <a:xfrm>
            <a:off x="294208" y="1218497"/>
            <a:ext cx="8491573" cy="3001056"/>
          </a:xfrm>
        </p:spPr>
        <p:style>
          <a:lnRef idx="2">
            <a:schemeClr val="accent1">
              <a:shade val="50000"/>
            </a:schemeClr>
          </a:lnRef>
          <a:fillRef idx="1">
            <a:schemeClr val="accent1"/>
          </a:fillRef>
          <a:effectRef idx="0">
            <a:schemeClr val="accent1"/>
          </a:effectRef>
          <a:fontRef idx="minor">
            <a:schemeClr val="lt1"/>
          </a:fontRef>
        </p:style>
        <p:txBody>
          <a:bodyPr rtlCol="0"/>
          <a:lstStyle/>
          <a:p>
            <a:pPr rtl="0"/>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徹底的に生徒を大切</a:t>
            </a:r>
            <a:r>
              <a:rPr lang="ja-JP" altLang="en-US" sz="2400" dirty="0">
                <a:latin typeface="UD デジタル 教科書体 NK-R" panose="02020400000000000000" pitchFamily="18" charset="-128"/>
                <a:ea typeface="UD デジタル 教科書体 NK-R" panose="02020400000000000000" pitchFamily="18" charset="-128"/>
              </a:rPr>
              <a:t>にすること（生徒指導の</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機能・支援教育）</a:t>
            </a:r>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　　生徒の</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心理的安全</a:t>
            </a:r>
            <a:r>
              <a:rPr lang="ja-JP" altLang="en-US" sz="2400" dirty="0">
                <a:latin typeface="UD デジタル 教科書体 NK-R" panose="02020400000000000000" pitchFamily="18" charset="-128"/>
                <a:ea typeface="UD デジタル 教科書体 NK-R" panose="02020400000000000000" pitchFamily="18" charset="-128"/>
              </a:rPr>
              <a:t>を守る。</a:t>
            </a:r>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多様なものさしで</a:t>
            </a:r>
            <a:r>
              <a:rPr lang="ja-JP" altLang="en-US" sz="2400" dirty="0">
                <a:latin typeface="UD デジタル 教科書体 NK-R" panose="02020400000000000000" pitchFamily="18" charset="-128"/>
                <a:ea typeface="UD デジタル 教科書体 NK-R" panose="02020400000000000000" pitchFamily="18" charset="-128"/>
              </a:rPr>
              <a:t>生徒の良さを見つけ、引き出す。</a:t>
            </a:r>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　　個の良さを</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生かす場面</a:t>
            </a:r>
            <a:r>
              <a:rPr lang="ja-JP" altLang="en-US" sz="2400" dirty="0">
                <a:latin typeface="UD デジタル 教科書体 NK-R" panose="02020400000000000000" pitchFamily="18" charset="-128"/>
                <a:ea typeface="UD デジタル 教科書体 NK-R" panose="02020400000000000000" pitchFamily="18" charset="-128"/>
              </a:rPr>
              <a:t>を生徒</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全員</a:t>
            </a:r>
            <a:r>
              <a:rPr lang="ja-JP" altLang="en-US" sz="2400" dirty="0">
                <a:latin typeface="UD デジタル 教科書体 NK-R" panose="02020400000000000000" pitchFamily="18" charset="-128"/>
                <a:ea typeface="UD デジタル 教科書体 NK-R" panose="02020400000000000000" pitchFamily="18" charset="-128"/>
              </a:rPr>
              <a:t>に公平につくる。</a:t>
            </a:r>
            <a:endParaRPr lang="en-US" altLang="ja-JP" sz="2400" dirty="0">
              <a:latin typeface="UD デジタル 教科書体 NK-R" panose="02020400000000000000" pitchFamily="18" charset="-128"/>
              <a:ea typeface="UD デジタル 教科書体 NK-R" panose="02020400000000000000" pitchFamily="18" charset="-128"/>
            </a:endParaRPr>
          </a:p>
          <a:p>
            <a:pPr rtl="0"/>
            <a:r>
              <a:rPr lang="ja-JP" altLang="en-US" sz="2400" dirty="0">
                <a:latin typeface="UD デジタル 教科書体 NK-R" panose="02020400000000000000" pitchFamily="18" charset="-128"/>
                <a:ea typeface="UD デジタル 教科書体 NK-R" panose="02020400000000000000" pitchFamily="18" charset="-128"/>
              </a:rPr>
              <a:t>●</a:t>
            </a:r>
            <a:r>
              <a:rPr lang="ja-JP" altLang="en-US" sz="2400" dirty="0">
                <a:solidFill>
                  <a:srgbClr val="FFFF00"/>
                </a:solidFill>
                <a:latin typeface="UD デジタル 教科書体 NK-R" panose="02020400000000000000" pitchFamily="18" charset="-128"/>
                <a:ea typeface="UD デジタル 教科書体 NK-R" panose="02020400000000000000" pitchFamily="18" charset="-128"/>
              </a:rPr>
              <a:t>事前指導（見通し）</a:t>
            </a:r>
            <a:r>
              <a:rPr lang="ja-JP" altLang="en-US" sz="2400" dirty="0">
                <a:latin typeface="UD デジタル 教科書体 NK-R" panose="02020400000000000000" pitchFamily="18" charset="-128"/>
                <a:ea typeface="UD デジタル 教科書体 NK-R" panose="02020400000000000000" pitchFamily="18" charset="-128"/>
              </a:rPr>
              <a:t>を大切にし、生徒に成功体験を積ませる。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4" name="長方形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5" name="円/楕円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44" name="スライド番号プレースホルダー 5" descr="スライド番号">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n-US" altLang="ja-JP" sz="1200" smtClean="0">
                <a:solidFill>
                  <a:schemeClr val="bg1"/>
                </a:solidFill>
                <a:latin typeface="Meiryo UI" panose="020B0604030504040204" pitchFamily="50" charset="-128"/>
                <a:ea typeface="Meiryo UI" panose="020B0604030504040204" pitchFamily="50" charset="-128"/>
              </a:rPr>
              <a:pPr algn="ctr" rtl="0"/>
              <a:t>6</a:t>
            </a:fld>
            <a:endParaRPr lang="ja-JP" altLang="en-US" sz="1200">
              <a:solidFill>
                <a:schemeClr val="bg1"/>
              </a:solidFill>
              <a:latin typeface="Meiryo UI" panose="020B0604030504040204" pitchFamily="50" charset="-128"/>
              <a:ea typeface="Meiryo UI" panose="020B0604030504040204" pitchFamily="50" charset="-128"/>
            </a:endParaRPr>
          </a:p>
        </p:txBody>
      </p:sp>
      <p:sp>
        <p:nvSpPr>
          <p:cNvPr id="17" name="テキスト プレースホルダー 22" descr="アクセント ブロック 1">
            <a:extLst>
              <a:ext uri="{FF2B5EF4-FFF2-40B4-BE49-F238E27FC236}">
                <a16:creationId xmlns:a16="http://schemas.microsoft.com/office/drawing/2014/main" id="{B3ED57D6-9181-4907-96A8-97563C42A72C}"/>
              </a:ext>
            </a:extLst>
          </p:cNvPr>
          <p:cNvSpPr txBox="1">
            <a:spLocks/>
          </p:cNvSpPr>
          <p:nvPr/>
        </p:nvSpPr>
        <p:spPr>
          <a:xfrm>
            <a:off x="1522429" y="4966109"/>
            <a:ext cx="6249970" cy="148109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lang="en-US" sz="1400" kern="1200" dirty="0" smtClean="0">
                <a:solidFill>
                  <a:schemeClr val="tx1"/>
                </a:solidFill>
                <a:latin typeface="Meiryo UI" panose="020B0604030504040204" pitchFamily="50" charset="-128"/>
                <a:ea typeface="Meiryo UI" panose="020B0604030504040204" pitchFamily="50" charset="-128"/>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800" dirty="0"/>
              <a:t>　</a:t>
            </a:r>
            <a:endParaRPr lang="en-US" altLang="ja-JP" sz="2800" dirty="0"/>
          </a:p>
          <a:p>
            <a:r>
              <a:rPr lang="ja-JP" altLang="en-US" sz="3600" dirty="0">
                <a:latin typeface="UD デジタル 教科書体 NK-B" panose="02020700000000000000" pitchFamily="18" charset="-128"/>
                <a:ea typeface="UD デジタル 教科書体 NK-B" panose="02020700000000000000" pitchFamily="18" charset="-128"/>
              </a:rPr>
              <a:t>　</a:t>
            </a:r>
            <a:r>
              <a:rPr lang="ja-JP" altLang="en-US" sz="3600" dirty="0">
                <a:solidFill>
                  <a:schemeClr val="bg1"/>
                </a:solidFill>
                <a:latin typeface="UD デジタル 教科書体 NK-R" panose="02020400000000000000" pitchFamily="18" charset="-128"/>
                <a:ea typeface="UD デジタル 教科書体 NK-R" panose="02020400000000000000" pitchFamily="18" charset="-128"/>
              </a:rPr>
              <a:t>フェーズ０の学級に育てること</a:t>
            </a:r>
          </a:p>
        </p:txBody>
      </p:sp>
      <p:sp>
        <p:nvSpPr>
          <p:cNvPr id="18" name="タイトル 3" descr="タイトル​​">
            <a:extLst>
              <a:ext uri="{FF2B5EF4-FFF2-40B4-BE49-F238E27FC236}">
                <a16:creationId xmlns:a16="http://schemas.microsoft.com/office/drawing/2014/main" id="{F907FD18-82D5-438F-8103-D2B52789C63A}"/>
              </a:ext>
            </a:extLst>
          </p:cNvPr>
          <p:cNvSpPr txBox="1">
            <a:spLocks/>
          </p:cNvSpPr>
          <p:nvPr/>
        </p:nvSpPr>
        <p:spPr>
          <a:xfrm>
            <a:off x="1613349" y="4456659"/>
            <a:ext cx="6891564" cy="830997"/>
          </a:xfrm>
          <a:prstGeom prst="rect">
            <a:avLst/>
          </a:prstGeom>
        </p:spPr>
        <p:txBody>
          <a:bodyPr vert="horz" wrap="square" lIns="0" tIns="45720" rIns="91440" bIns="45720" rtlCol="0" anchor="t">
            <a:noAutofit/>
          </a:bodyPr>
          <a:lstStyle>
            <a:lvl1pPr algn="l" defTabSz="914400" rtl="0" eaLnBrk="1" latinLnBrk="0" hangingPunct="1">
              <a:lnSpc>
                <a:spcPct val="90000"/>
              </a:lnSpc>
              <a:spcBef>
                <a:spcPct val="0"/>
              </a:spcBef>
              <a:buNone/>
              <a:defRPr kumimoji="1" lang="en-GB" sz="2400" kern="1200">
                <a:solidFill>
                  <a:schemeClr val="tx1"/>
                </a:solidFill>
                <a:latin typeface="Meiryo UI" panose="020B0604030504040204" pitchFamily="50" charset="-128"/>
                <a:ea typeface="Meiryo UI" panose="020B0604030504040204" pitchFamily="50" charset="-128"/>
                <a:cs typeface="+mj-cs"/>
              </a:defRPr>
            </a:lvl1pPr>
          </a:lstStyle>
          <a:p>
            <a:r>
              <a:rPr lang="ja-JP" altLang="en-US" sz="3200" dirty="0"/>
              <a:t>年度当初チャレンジしたいと考えたこと</a:t>
            </a:r>
            <a:endParaRPr lang="en-US" altLang="ja-JP" sz="3200" dirty="0"/>
          </a:p>
        </p:txBody>
      </p:sp>
      <p:pic>
        <p:nvPicPr>
          <p:cNvPr id="3" name="図 2">
            <a:extLst>
              <a:ext uri="{FF2B5EF4-FFF2-40B4-BE49-F238E27FC236}">
                <a16:creationId xmlns:a16="http://schemas.microsoft.com/office/drawing/2014/main" id="{F1DCD9BA-5C3C-612A-DF69-E98C8FD89B42}"/>
              </a:ext>
            </a:extLst>
          </p:cNvPr>
          <p:cNvPicPr>
            <a:picLocks noChangeAspect="1"/>
          </p:cNvPicPr>
          <p:nvPr/>
        </p:nvPicPr>
        <p:blipFill>
          <a:blip r:embed="rId3"/>
          <a:stretch>
            <a:fillRect/>
          </a:stretch>
        </p:blipFill>
        <p:spPr>
          <a:xfrm>
            <a:off x="7700745" y="2416142"/>
            <a:ext cx="5153025" cy="2705100"/>
          </a:xfrm>
          <a:prstGeom prst="rect">
            <a:avLst/>
          </a:prstGeom>
        </p:spPr>
      </p:pic>
    </p:spTree>
    <p:extLst>
      <p:ext uri="{BB962C8B-B14F-4D97-AF65-F5344CB8AC3E}">
        <p14:creationId xmlns:p14="http://schemas.microsoft.com/office/powerpoint/2010/main" val="422548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B51FB5D-0E68-9D2E-FC5D-FCD42CD2C18F}"/>
              </a:ext>
            </a:extLst>
          </p:cNvPr>
          <p:cNvSpPr/>
          <p:nvPr/>
        </p:nvSpPr>
        <p:spPr>
          <a:xfrm>
            <a:off x="6232506" y="912437"/>
            <a:ext cx="5452741" cy="529201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11140892" cy="1176188"/>
          </a:xfrm>
        </p:spPr>
        <p:txBody>
          <a:bodyPr rtlCol="0"/>
          <a:lstStyle/>
          <a:p>
            <a:pPr rtl="0"/>
            <a:r>
              <a:rPr lang="ja-JP" altLang="en-US" sz="4400" dirty="0"/>
              <a:t>フェーズ０の学級とは・・・</a:t>
            </a:r>
            <a:br>
              <a:rPr lang="en-US" altLang="ja-JP" sz="4400" dirty="0"/>
            </a:br>
            <a:r>
              <a:rPr lang="ja-JP" altLang="en-US" dirty="0"/>
              <a:t>　　　　　　　　　　　　　　　　　　　　　　　　　　　　　</a:t>
            </a:r>
            <a:r>
              <a:rPr lang="en-US" altLang="ja-JP" dirty="0"/>
              <a:t>『</a:t>
            </a:r>
            <a:r>
              <a:rPr lang="ja-JP" altLang="en-US" dirty="0"/>
              <a:t>入門　生徒指導</a:t>
            </a:r>
            <a:r>
              <a:rPr lang="en-US" altLang="ja-JP" dirty="0"/>
              <a:t>』</a:t>
            </a:r>
            <a:r>
              <a:rPr lang="ja-JP" altLang="en-US" dirty="0"/>
              <a:t>片山紀子（</a:t>
            </a:r>
            <a:r>
              <a:rPr lang="en-US" altLang="ja-JP" dirty="0"/>
              <a:t>2020</a:t>
            </a:r>
            <a:r>
              <a:rPr lang="ja-JP" altLang="en-US" dirty="0"/>
              <a:t>）</a:t>
            </a:r>
            <a:endParaRPr lang="en-US" altLang="ja-JP" dirty="0">
              <a:latin typeface="Meiryo UI" panose="020B0604030504040204" pitchFamily="50" charset="-128"/>
              <a:ea typeface="Meiryo UI" panose="020B0604030504040204" pitchFamily="50" charset="-128"/>
            </a:endParaRPr>
          </a:p>
        </p:txBody>
      </p:sp>
      <p:pic>
        <p:nvPicPr>
          <p:cNvPr id="27" name="コンテンツ プレースホルダー 79" descr="開いた本">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40773" y="1228448"/>
            <a:ext cx="548640" cy="548640"/>
          </a:xfrm>
        </p:spPr>
      </p:pic>
      <p:sp>
        <p:nvSpPr>
          <p:cNvPr id="16" name="テキスト プレースホルダー 15" descr="スライド コンテンツ:">
            <a:extLst>
              <a:ext uri="{FF2B5EF4-FFF2-40B4-BE49-F238E27FC236}">
                <a16:creationId xmlns:a16="http://schemas.microsoft.com/office/drawing/2014/main" id="{5336101E-D654-46D8-A983-BF46C5D86583}"/>
              </a:ext>
            </a:extLst>
          </p:cNvPr>
          <p:cNvSpPr>
            <a:spLocks noGrp="1"/>
          </p:cNvSpPr>
          <p:nvPr>
            <p:ph type="body" sz="quarter" idx="11"/>
          </p:nvPr>
        </p:nvSpPr>
        <p:spPr>
          <a:xfrm>
            <a:off x="6317218" y="1828801"/>
            <a:ext cx="5231876" cy="4128940"/>
          </a:xfrm>
        </p:spPr>
        <p:txBody>
          <a:bodyPr rtlCol="0"/>
          <a:lstStyle/>
          <a:p>
            <a:pPr marL="0" indent="0" rtl="0">
              <a:buNone/>
            </a:pP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2000" dirty="0">
                <a:solidFill>
                  <a:srgbClr val="0070C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フェーズ０の学校</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とは、</a:t>
            </a:r>
            <a:r>
              <a:rPr lang="ja-JP" altLang="ja-JP" sz="2000" dirty="0">
                <a:solidFill>
                  <a:srgbClr val="0070C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予防生徒指導や開発生徒指導を重視した生徒指導が機能している学校</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（中略）</a:t>
            </a:r>
            <a:r>
              <a:rPr lang="ja-JP" altLang="ja-JP" sz="2000" dirty="0">
                <a:solidFill>
                  <a:srgbClr val="00B05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子どもは学校生活の中で何を期待されているかをわかっており、具体的にどう動くかについてある程度把握している</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ため、</a:t>
            </a:r>
            <a:r>
              <a:rPr lang="ja-JP" altLang="ja-JP" sz="20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自発的な形で学校生活にかかわろうします</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。フェーズ０の段階とは、問題が何も起きないということではありません。もし何か</a:t>
            </a:r>
            <a:r>
              <a:rPr lang="ja-JP" altLang="ja-JP" sz="2000" dirty="0">
                <a:solidFill>
                  <a:srgbClr val="00B05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困ったことが生じても、それを自分たちで解決しようとする意欲に満ちあふれている状態にある</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ということです。よくみると、</a:t>
            </a:r>
            <a:r>
              <a:rPr lang="ja-JP" altLang="ja-JP" sz="20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教師集団によって、子どもが主体となって動きやすい環境設定がなされています</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。子どもたち自身は気づいていないのですが、</a:t>
            </a:r>
            <a:r>
              <a:rPr lang="ja-JP" altLang="ja-JP" sz="20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見えないところで教師集団が子どもたちを支えている</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はずです。」</a:t>
            </a:r>
            <a:endParaRPr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3" name="表 4">
            <a:extLst>
              <a:ext uri="{FF2B5EF4-FFF2-40B4-BE49-F238E27FC236}">
                <a16:creationId xmlns:a16="http://schemas.microsoft.com/office/drawing/2014/main" id="{084C9FF5-2584-456A-9E56-8AEFCC7E35F4}"/>
              </a:ext>
            </a:extLst>
          </p:cNvPr>
          <p:cNvGraphicFramePr>
            <a:graphicFrameLocks noGrp="1"/>
          </p:cNvGraphicFramePr>
          <p:nvPr/>
        </p:nvGraphicFramePr>
        <p:xfrm>
          <a:off x="185123" y="1932582"/>
          <a:ext cx="5952016" cy="2905914"/>
        </p:xfrm>
        <a:graphic>
          <a:graphicData uri="http://schemas.openxmlformats.org/drawingml/2006/table">
            <a:tbl>
              <a:tblPr firstRow="1" bandRow="1">
                <a:tableStyleId>{16D9F66E-5EB9-4882-86FB-DCBF35E3C3E4}</a:tableStyleId>
              </a:tblPr>
              <a:tblGrid>
                <a:gridCol w="1318781">
                  <a:extLst>
                    <a:ext uri="{9D8B030D-6E8A-4147-A177-3AD203B41FA5}">
                      <a16:colId xmlns:a16="http://schemas.microsoft.com/office/drawing/2014/main" val="2344323660"/>
                    </a:ext>
                  </a:extLst>
                </a:gridCol>
                <a:gridCol w="1570141">
                  <a:extLst>
                    <a:ext uri="{9D8B030D-6E8A-4147-A177-3AD203B41FA5}">
                      <a16:colId xmlns:a16="http://schemas.microsoft.com/office/drawing/2014/main" val="1353930996"/>
                    </a:ext>
                  </a:extLst>
                </a:gridCol>
                <a:gridCol w="3063094">
                  <a:extLst>
                    <a:ext uri="{9D8B030D-6E8A-4147-A177-3AD203B41FA5}">
                      <a16:colId xmlns:a16="http://schemas.microsoft.com/office/drawing/2014/main" val="163781486"/>
                    </a:ext>
                  </a:extLst>
                </a:gridCol>
              </a:tblGrid>
              <a:tr h="595741">
                <a:tc>
                  <a:txBody>
                    <a:bodyPr/>
                    <a:lstStyle/>
                    <a:p>
                      <a:r>
                        <a:rPr kumimoji="1" lang="ja-JP" altLang="en-US" dirty="0">
                          <a:latin typeface="BIZ UDPゴシック" panose="020B0400000000000000" pitchFamily="50" charset="-128"/>
                          <a:ea typeface="BIZ UDPゴシック" panose="020B0400000000000000" pitchFamily="50" charset="-128"/>
                        </a:rPr>
                        <a:t>規律のフェーズ</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学校の状態</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子どもの状態</a:t>
                      </a:r>
                    </a:p>
                  </a:txBody>
                  <a:tcPr/>
                </a:tc>
                <a:extLst>
                  <a:ext uri="{0D108BD9-81ED-4DB2-BD59-A6C34878D82A}">
                    <a16:rowId xmlns:a16="http://schemas.microsoft.com/office/drawing/2014/main" val="2717663660"/>
                  </a:ext>
                </a:extLst>
              </a:tr>
              <a:tr h="2265834">
                <a:tc>
                  <a:txBody>
                    <a:bodyPr/>
                    <a:lstStyle/>
                    <a:p>
                      <a:r>
                        <a:rPr kumimoji="1" lang="ja-JP" altLang="en-US" dirty="0">
                          <a:latin typeface="BIZ UDPゴシック" panose="020B0400000000000000" pitchFamily="50" charset="-128"/>
                          <a:ea typeface="BIZ UDPゴシック" panose="020B0400000000000000" pitchFamily="50" charset="-128"/>
                        </a:rPr>
                        <a:t>フェーズ０</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学校に活気があり、安全で安定している。</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●授業や諸活動に</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目的をもって参加しており、自己効力感に満ちている</a:t>
                      </a:r>
                      <a:r>
                        <a:rPr kumimoji="1" lang="ja-JP" altLang="en-US" dirty="0">
                          <a:solidFill>
                            <a:srgbClr val="0070C0"/>
                          </a:solidFill>
                          <a:latin typeface="BIZ UDPゴシック" panose="020B0400000000000000" pitchFamily="50" charset="-128"/>
                          <a:ea typeface="BIZ UDPゴシック" panose="020B0400000000000000" pitchFamily="50" charset="-128"/>
                        </a:rPr>
                        <a:t>。</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自分が何を期待されているのかわかっており、自分たち自身で問題を解決しようとする</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3069078793"/>
                  </a:ext>
                </a:extLst>
              </a:tr>
            </a:tbl>
          </a:graphicData>
        </a:graphic>
      </p:graphicFrame>
      <p:sp>
        <p:nvSpPr>
          <p:cNvPr id="5" name="テキスト ボックス 4">
            <a:extLst>
              <a:ext uri="{FF2B5EF4-FFF2-40B4-BE49-F238E27FC236}">
                <a16:creationId xmlns:a16="http://schemas.microsoft.com/office/drawing/2014/main" id="{43229EC4-C976-438D-AB63-C1F19AB5D32F}"/>
              </a:ext>
            </a:extLst>
          </p:cNvPr>
          <p:cNvSpPr txBox="1"/>
          <p:nvPr/>
        </p:nvSpPr>
        <p:spPr>
          <a:xfrm>
            <a:off x="1705385" y="4925418"/>
            <a:ext cx="3135887" cy="369332"/>
          </a:xfrm>
          <a:prstGeom prst="rect">
            <a:avLst/>
          </a:prstGeom>
          <a:noFill/>
        </p:spPr>
        <p:txBody>
          <a:bodyPr wrap="square" rtlCol="0">
            <a:spAutoFit/>
          </a:bodyPr>
          <a:lstStyle/>
          <a:p>
            <a:r>
              <a:rPr kumimoji="1" lang="ja-JP" altLang="en-US" dirty="0"/>
              <a:t>表２　学校規律のフェーズ</a:t>
            </a:r>
            <a:endParaRPr kumimoji="1" lang="en-US" altLang="ja-JP" dirty="0"/>
          </a:p>
        </p:txBody>
      </p:sp>
      <p:sp>
        <p:nvSpPr>
          <p:cNvPr id="9" name="矢印: 左右 8">
            <a:extLst>
              <a:ext uri="{FF2B5EF4-FFF2-40B4-BE49-F238E27FC236}">
                <a16:creationId xmlns:a16="http://schemas.microsoft.com/office/drawing/2014/main" id="{5B61B741-7724-A785-93DA-44138A90350E}"/>
              </a:ext>
            </a:extLst>
          </p:cNvPr>
          <p:cNvSpPr/>
          <p:nvPr/>
        </p:nvSpPr>
        <p:spPr>
          <a:xfrm rot="1790326">
            <a:off x="5786891" y="4357592"/>
            <a:ext cx="1174727" cy="4151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角を丸めた四角形 10">
            <a:extLst>
              <a:ext uri="{FF2B5EF4-FFF2-40B4-BE49-F238E27FC236}">
                <a16:creationId xmlns:a16="http://schemas.microsoft.com/office/drawing/2014/main" id="{EC3B1929-DF17-6887-48FA-4949D348E813}"/>
              </a:ext>
            </a:extLst>
          </p:cNvPr>
          <p:cNvSpPr/>
          <p:nvPr/>
        </p:nvSpPr>
        <p:spPr>
          <a:xfrm>
            <a:off x="7029827" y="249777"/>
            <a:ext cx="3935285" cy="800656"/>
          </a:xfrm>
          <a:prstGeom prst="wedgeRoundRectCallout">
            <a:avLst>
              <a:gd name="adj1" fmla="val 3206"/>
              <a:gd name="adj2" fmla="val 6831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京都教育大学教職大学院の</a:t>
            </a:r>
            <a:endParaRPr kumimoji="1" lang="en-US" altLang="ja-JP" dirty="0"/>
          </a:p>
          <a:p>
            <a:pPr algn="ctr"/>
            <a:r>
              <a:rPr kumimoji="1" lang="ja-JP" altLang="en-US" dirty="0"/>
              <a:t>生徒指導・学級経営の教授</a:t>
            </a:r>
            <a:endParaRPr kumimoji="1" lang="en-US" altLang="ja-JP" dirty="0"/>
          </a:p>
        </p:txBody>
      </p:sp>
    </p:spTree>
    <p:extLst>
      <p:ext uri="{BB962C8B-B14F-4D97-AF65-F5344CB8AC3E}">
        <p14:creationId xmlns:p14="http://schemas.microsoft.com/office/powerpoint/2010/main" val="310644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B51FB5D-0E68-9D2E-FC5D-FCD42CD2C18F}"/>
              </a:ext>
            </a:extLst>
          </p:cNvPr>
          <p:cNvSpPr/>
          <p:nvPr/>
        </p:nvSpPr>
        <p:spPr>
          <a:xfrm>
            <a:off x="6232506" y="912437"/>
            <a:ext cx="5452741" cy="529201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4" name="タイトル 3" descr="タイトル">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11140892" cy="1176188"/>
          </a:xfrm>
        </p:spPr>
        <p:txBody>
          <a:bodyPr rtlCol="0"/>
          <a:lstStyle/>
          <a:p>
            <a:pPr rtl="0"/>
            <a:r>
              <a:rPr lang="ja-JP" altLang="en-US" sz="4400" dirty="0"/>
              <a:t>フェーズ０の学級とは・・・</a:t>
            </a:r>
            <a:br>
              <a:rPr lang="en-US" altLang="ja-JP" sz="4400" dirty="0"/>
            </a:br>
            <a:r>
              <a:rPr lang="ja-JP" altLang="en-US" dirty="0"/>
              <a:t>　　　　　　　　　　　　　　　　　　　　　　　　　　　　　</a:t>
            </a:r>
            <a:r>
              <a:rPr lang="en-US" altLang="ja-JP" dirty="0"/>
              <a:t>『</a:t>
            </a:r>
            <a:r>
              <a:rPr lang="ja-JP" altLang="en-US" dirty="0"/>
              <a:t>入門　生徒指導</a:t>
            </a:r>
            <a:r>
              <a:rPr lang="en-US" altLang="ja-JP" dirty="0"/>
              <a:t>』</a:t>
            </a:r>
            <a:r>
              <a:rPr lang="ja-JP" altLang="en-US" dirty="0"/>
              <a:t>片山紀子（</a:t>
            </a:r>
            <a:r>
              <a:rPr lang="en-US" altLang="ja-JP" dirty="0"/>
              <a:t>2020</a:t>
            </a:r>
            <a:r>
              <a:rPr lang="ja-JP" altLang="en-US" dirty="0"/>
              <a:t>）</a:t>
            </a:r>
            <a:endParaRPr lang="en-US" altLang="ja-JP" dirty="0">
              <a:latin typeface="Meiryo UI" panose="020B0604030504040204" pitchFamily="50" charset="-128"/>
              <a:ea typeface="Meiryo UI" panose="020B0604030504040204" pitchFamily="50" charset="-128"/>
            </a:endParaRPr>
          </a:p>
        </p:txBody>
      </p:sp>
      <p:pic>
        <p:nvPicPr>
          <p:cNvPr id="27" name="コンテンツ プレースホルダー 79" descr="開いた本">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40773" y="1228448"/>
            <a:ext cx="548640" cy="548640"/>
          </a:xfrm>
        </p:spPr>
      </p:pic>
      <p:sp>
        <p:nvSpPr>
          <p:cNvPr id="16" name="テキスト プレースホルダー 15" descr="スライド コンテンツ:">
            <a:extLst>
              <a:ext uri="{FF2B5EF4-FFF2-40B4-BE49-F238E27FC236}">
                <a16:creationId xmlns:a16="http://schemas.microsoft.com/office/drawing/2014/main" id="{5336101E-D654-46D8-A983-BF46C5D86583}"/>
              </a:ext>
            </a:extLst>
          </p:cNvPr>
          <p:cNvSpPr>
            <a:spLocks noGrp="1"/>
          </p:cNvSpPr>
          <p:nvPr>
            <p:ph type="body" sz="quarter" idx="11"/>
          </p:nvPr>
        </p:nvSpPr>
        <p:spPr>
          <a:xfrm>
            <a:off x="6317218" y="1828801"/>
            <a:ext cx="5231876" cy="4128940"/>
          </a:xfrm>
        </p:spPr>
        <p:txBody>
          <a:bodyPr rtlCol="0"/>
          <a:lstStyle/>
          <a:p>
            <a:pPr marL="0" indent="0" rtl="0">
              <a:buNone/>
            </a:pP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2000" dirty="0">
                <a:solidFill>
                  <a:srgbClr val="0070C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フェーズ０の学校</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とは、</a:t>
            </a:r>
            <a:r>
              <a:rPr lang="ja-JP" altLang="ja-JP" sz="2000" dirty="0">
                <a:solidFill>
                  <a:srgbClr val="0070C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予防生徒指導や開発生徒指導を重視した生徒指導が機能している学校</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（中略）</a:t>
            </a:r>
            <a:r>
              <a:rPr lang="ja-JP" altLang="ja-JP" sz="2000" dirty="0">
                <a:solidFill>
                  <a:srgbClr val="00B05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子どもは学校生活の中で何を期待されているかをわかっており、具体的にどう動くかについてある程度把握している</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ため、</a:t>
            </a:r>
            <a:r>
              <a:rPr lang="ja-JP" altLang="ja-JP" sz="20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自発的な形で学校生活にかかわろうします</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。フェーズ０の段階とは、問題が何も起きないということではありません。もし何か</a:t>
            </a:r>
            <a:r>
              <a:rPr lang="ja-JP" altLang="ja-JP" sz="2000" dirty="0">
                <a:solidFill>
                  <a:srgbClr val="00B05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困ったことが生じても、それを自分たちで解決しようとする意欲に満ちあふれている状態にある</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ということです。よくみると、</a:t>
            </a:r>
            <a:r>
              <a:rPr lang="ja-JP" altLang="ja-JP" sz="20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教師集団によって、子どもが主体となって動きやすい環境設定がなされています</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。子どもたち自身は気づいていないのですが、</a:t>
            </a:r>
            <a:r>
              <a:rPr lang="ja-JP" altLang="ja-JP" sz="20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見えないところで教師集団が子どもたちを支えている</a:t>
            </a:r>
            <a:r>
              <a:rPr lang="ja-JP" altLang="ja-JP" sz="20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はずです。」</a:t>
            </a:r>
            <a:endParaRPr lang="ja-JP" altLang="en-US" dirty="0">
              <a:latin typeface="UD デジタル 教科書体 NK-R" panose="02020400000000000000" pitchFamily="18" charset="-128"/>
              <a:ea typeface="UD デジタル 教科書体 NK-R" panose="02020400000000000000" pitchFamily="18" charset="-128"/>
            </a:endParaRPr>
          </a:p>
        </p:txBody>
      </p:sp>
      <p:graphicFrame>
        <p:nvGraphicFramePr>
          <p:cNvPr id="3" name="表 4">
            <a:extLst>
              <a:ext uri="{FF2B5EF4-FFF2-40B4-BE49-F238E27FC236}">
                <a16:creationId xmlns:a16="http://schemas.microsoft.com/office/drawing/2014/main" id="{084C9FF5-2584-456A-9E56-8AEFCC7E35F4}"/>
              </a:ext>
            </a:extLst>
          </p:cNvPr>
          <p:cNvGraphicFramePr>
            <a:graphicFrameLocks noGrp="1"/>
          </p:cNvGraphicFramePr>
          <p:nvPr/>
        </p:nvGraphicFramePr>
        <p:xfrm>
          <a:off x="185123" y="1932582"/>
          <a:ext cx="5952016" cy="2905914"/>
        </p:xfrm>
        <a:graphic>
          <a:graphicData uri="http://schemas.openxmlformats.org/drawingml/2006/table">
            <a:tbl>
              <a:tblPr firstRow="1" bandRow="1">
                <a:tableStyleId>{16D9F66E-5EB9-4882-86FB-DCBF35E3C3E4}</a:tableStyleId>
              </a:tblPr>
              <a:tblGrid>
                <a:gridCol w="1318781">
                  <a:extLst>
                    <a:ext uri="{9D8B030D-6E8A-4147-A177-3AD203B41FA5}">
                      <a16:colId xmlns:a16="http://schemas.microsoft.com/office/drawing/2014/main" val="2344323660"/>
                    </a:ext>
                  </a:extLst>
                </a:gridCol>
                <a:gridCol w="1570141">
                  <a:extLst>
                    <a:ext uri="{9D8B030D-6E8A-4147-A177-3AD203B41FA5}">
                      <a16:colId xmlns:a16="http://schemas.microsoft.com/office/drawing/2014/main" val="1353930996"/>
                    </a:ext>
                  </a:extLst>
                </a:gridCol>
                <a:gridCol w="3063094">
                  <a:extLst>
                    <a:ext uri="{9D8B030D-6E8A-4147-A177-3AD203B41FA5}">
                      <a16:colId xmlns:a16="http://schemas.microsoft.com/office/drawing/2014/main" val="163781486"/>
                    </a:ext>
                  </a:extLst>
                </a:gridCol>
              </a:tblGrid>
              <a:tr h="595741">
                <a:tc>
                  <a:txBody>
                    <a:bodyPr/>
                    <a:lstStyle/>
                    <a:p>
                      <a:r>
                        <a:rPr kumimoji="1" lang="ja-JP" altLang="en-US" dirty="0">
                          <a:latin typeface="BIZ UDPゴシック" panose="020B0400000000000000" pitchFamily="50" charset="-128"/>
                          <a:ea typeface="BIZ UDPゴシック" panose="020B0400000000000000" pitchFamily="50" charset="-128"/>
                        </a:rPr>
                        <a:t>規律のフェーズ</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学校の状態</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子どもの状態</a:t>
                      </a:r>
                    </a:p>
                  </a:txBody>
                  <a:tcPr/>
                </a:tc>
                <a:extLst>
                  <a:ext uri="{0D108BD9-81ED-4DB2-BD59-A6C34878D82A}">
                    <a16:rowId xmlns:a16="http://schemas.microsoft.com/office/drawing/2014/main" val="2717663660"/>
                  </a:ext>
                </a:extLst>
              </a:tr>
              <a:tr h="2265834">
                <a:tc>
                  <a:txBody>
                    <a:bodyPr/>
                    <a:lstStyle/>
                    <a:p>
                      <a:r>
                        <a:rPr kumimoji="1" lang="ja-JP" altLang="en-US" dirty="0">
                          <a:latin typeface="BIZ UDPゴシック" panose="020B0400000000000000" pitchFamily="50" charset="-128"/>
                          <a:ea typeface="BIZ UDPゴシック" panose="020B0400000000000000" pitchFamily="50" charset="-128"/>
                        </a:rPr>
                        <a:t>フェーズ０</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学校に活気があり、安全で安定している。</a:t>
                      </a:r>
                    </a:p>
                  </a:txBody>
                  <a:tcPr/>
                </a:tc>
                <a:tc>
                  <a:txBody>
                    <a:bodyPr/>
                    <a:lstStyle/>
                    <a:p>
                      <a:r>
                        <a:rPr kumimoji="1" lang="ja-JP" altLang="en-US" dirty="0">
                          <a:latin typeface="BIZ UDPゴシック" panose="020B0400000000000000" pitchFamily="50" charset="-128"/>
                          <a:ea typeface="BIZ UDPゴシック" panose="020B0400000000000000" pitchFamily="50" charset="-128"/>
                        </a:rPr>
                        <a:t>●授業や諸活動に</a:t>
                      </a:r>
                      <a:r>
                        <a:rPr kumimoji="1" lang="ja-JP" altLang="en-US" dirty="0">
                          <a:solidFill>
                            <a:srgbClr val="0070C0"/>
                          </a:solidFill>
                          <a:latin typeface="UD デジタル 教科書体 NK-B" panose="02020700000000000000" pitchFamily="18" charset="-128"/>
                          <a:ea typeface="UD デジタル 教科書体 NK-B" panose="02020700000000000000" pitchFamily="18" charset="-128"/>
                        </a:rPr>
                        <a:t>目的をもって参加しており、自己効力感に満ちている</a:t>
                      </a:r>
                      <a:r>
                        <a:rPr kumimoji="1" lang="ja-JP" altLang="en-US" dirty="0">
                          <a:solidFill>
                            <a:srgbClr val="0070C0"/>
                          </a:solidFill>
                          <a:latin typeface="BIZ UDPゴシック" panose="020B0400000000000000" pitchFamily="50" charset="-128"/>
                          <a:ea typeface="BIZ UDPゴシック" panose="020B0400000000000000" pitchFamily="50" charset="-128"/>
                        </a:rPr>
                        <a:t>。</a:t>
                      </a:r>
                      <a:endParaRPr kumimoji="1" lang="en-US" altLang="ja-JP" dirty="0">
                        <a:solidFill>
                          <a:srgbClr val="0070C0"/>
                        </a:solidFill>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a:t>
                      </a:r>
                      <a:r>
                        <a:rPr kumimoji="1" lang="ja-JP" altLang="en-US" dirty="0">
                          <a:solidFill>
                            <a:srgbClr val="FF0000"/>
                          </a:solidFill>
                          <a:latin typeface="UD デジタル 教科書体 NK-B" panose="02020700000000000000" pitchFamily="18" charset="-128"/>
                          <a:ea typeface="UD デジタル 教科書体 NK-B" panose="02020700000000000000" pitchFamily="18" charset="-128"/>
                        </a:rPr>
                        <a:t>自分が何を期待されているのかわかっており、自分たち自身で問題を解決しようとする</a:t>
                      </a:r>
                      <a:r>
                        <a:rPr kumimoji="1" lang="ja-JP" altLang="en-US"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3069078793"/>
                  </a:ext>
                </a:extLst>
              </a:tr>
            </a:tbl>
          </a:graphicData>
        </a:graphic>
      </p:graphicFrame>
      <p:sp>
        <p:nvSpPr>
          <p:cNvPr id="5" name="テキスト ボックス 4">
            <a:extLst>
              <a:ext uri="{FF2B5EF4-FFF2-40B4-BE49-F238E27FC236}">
                <a16:creationId xmlns:a16="http://schemas.microsoft.com/office/drawing/2014/main" id="{43229EC4-C976-438D-AB63-C1F19AB5D32F}"/>
              </a:ext>
            </a:extLst>
          </p:cNvPr>
          <p:cNvSpPr txBox="1"/>
          <p:nvPr/>
        </p:nvSpPr>
        <p:spPr>
          <a:xfrm>
            <a:off x="1705385" y="4925418"/>
            <a:ext cx="3135887" cy="369332"/>
          </a:xfrm>
          <a:prstGeom prst="rect">
            <a:avLst/>
          </a:prstGeom>
          <a:noFill/>
        </p:spPr>
        <p:txBody>
          <a:bodyPr wrap="square" rtlCol="0">
            <a:spAutoFit/>
          </a:bodyPr>
          <a:lstStyle/>
          <a:p>
            <a:r>
              <a:rPr kumimoji="1" lang="ja-JP" altLang="en-US" dirty="0"/>
              <a:t>表２　学校規律のフェーズ</a:t>
            </a:r>
            <a:endParaRPr kumimoji="1" lang="en-US" altLang="ja-JP" dirty="0"/>
          </a:p>
        </p:txBody>
      </p:sp>
      <p:graphicFrame>
        <p:nvGraphicFramePr>
          <p:cNvPr id="7" name="表 6">
            <a:extLst>
              <a:ext uri="{FF2B5EF4-FFF2-40B4-BE49-F238E27FC236}">
                <a16:creationId xmlns:a16="http://schemas.microsoft.com/office/drawing/2014/main" id="{257AB5CF-073B-1747-5DC3-3D16829CF82A}"/>
              </a:ext>
            </a:extLst>
          </p:cNvPr>
          <p:cNvGraphicFramePr>
            <a:graphicFrameLocks noGrp="1"/>
          </p:cNvGraphicFramePr>
          <p:nvPr>
            <p:extLst>
              <p:ext uri="{D42A27DB-BD31-4B8C-83A1-F6EECF244321}">
                <p14:modId xmlns:p14="http://schemas.microsoft.com/office/powerpoint/2010/main" val="3807224125"/>
              </p:ext>
            </p:extLst>
          </p:nvPr>
        </p:nvGraphicFramePr>
        <p:xfrm>
          <a:off x="7034709" y="3385538"/>
          <a:ext cx="3925522" cy="2499360"/>
        </p:xfrm>
        <a:graphic>
          <a:graphicData uri="http://schemas.openxmlformats.org/drawingml/2006/table">
            <a:tbl>
              <a:tblPr firstRow="1" bandRow="1">
                <a:tableStyleId>{16D9F66E-5EB9-4882-86FB-DCBF35E3C3E4}</a:tableStyleId>
              </a:tblPr>
              <a:tblGrid>
                <a:gridCol w="3925522">
                  <a:extLst>
                    <a:ext uri="{9D8B030D-6E8A-4147-A177-3AD203B41FA5}">
                      <a16:colId xmlns:a16="http://schemas.microsoft.com/office/drawing/2014/main" val="2867586746"/>
                    </a:ext>
                  </a:extLst>
                </a:gridCol>
              </a:tblGrid>
              <a:tr h="240831">
                <a:tc>
                  <a:txBody>
                    <a:bodyPr/>
                    <a:lstStyle/>
                    <a:p>
                      <a:r>
                        <a:rPr kumimoji="1" lang="ja-JP" altLang="en-US" sz="1000" dirty="0"/>
                        <a:t>１　目標</a:t>
                      </a:r>
                    </a:p>
                  </a:txBody>
                  <a:tcPr/>
                </a:tc>
                <a:extLst>
                  <a:ext uri="{0D108BD9-81ED-4DB2-BD59-A6C34878D82A}">
                    <a16:rowId xmlns:a16="http://schemas.microsoft.com/office/drawing/2014/main" val="461973597"/>
                  </a:ext>
                </a:extLst>
              </a:tr>
              <a:tr h="842910">
                <a:tc>
                  <a:txBody>
                    <a:bodyPr/>
                    <a:lstStyle/>
                    <a:p>
                      <a:r>
                        <a:rPr kumimoji="1" lang="ja-JP" altLang="en-US" sz="1000" dirty="0"/>
                        <a:t>　</a:t>
                      </a:r>
                      <a:r>
                        <a:rPr kumimoji="1" lang="ja-JP" altLang="en-US" sz="1000" dirty="0">
                          <a:solidFill>
                            <a:srgbClr val="0070C0"/>
                          </a:solidFill>
                          <a:latin typeface="UD デジタル 教科書体 NK-B" panose="02020700000000000000" pitchFamily="18" charset="-128"/>
                          <a:ea typeface="UD デジタル 教科書体 NK-B" panose="02020700000000000000" pitchFamily="18" charset="-128"/>
                        </a:rPr>
                        <a:t>学級や学校の生活をよりよくするための課題を見いだし、解決するために話し合い、合意形成し、役割を分担して協力して実践</a:t>
                      </a:r>
                      <a:r>
                        <a:rPr kumimoji="1" lang="ja-JP" altLang="en-US" sz="1000" dirty="0"/>
                        <a:t>したり、学級での</a:t>
                      </a:r>
                      <a:r>
                        <a:rPr kumimoji="1" lang="ja-JP" altLang="en-US" sz="1000" dirty="0">
                          <a:solidFill>
                            <a:srgbClr val="0070C0"/>
                          </a:solidFill>
                          <a:latin typeface="UD デジタル 教科書体 NK-B" panose="02020700000000000000" pitchFamily="18" charset="-128"/>
                          <a:ea typeface="UD デジタル 教科書体 NK-B" panose="02020700000000000000" pitchFamily="18" charset="-128"/>
                        </a:rPr>
                        <a:t>話し合いを生かして課題の解決及び将来の生き方を描くために意思決定して実践したりすることに、自主的、実践的に取り組むことを通して</a:t>
                      </a:r>
                      <a:r>
                        <a:rPr kumimoji="1" lang="ja-JP" altLang="en-US" sz="1000" dirty="0"/>
                        <a:t>、第</a:t>
                      </a:r>
                      <a:r>
                        <a:rPr kumimoji="1" lang="en-US" altLang="ja-JP" sz="1000" dirty="0"/>
                        <a:t>1</a:t>
                      </a:r>
                      <a:r>
                        <a:rPr kumimoji="1" lang="ja-JP" altLang="en-US" sz="1000" dirty="0"/>
                        <a:t>の目標に掲げる</a:t>
                      </a:r>
                      <a:r>
                        <a:rPr kumimoji="1" lang="ja-JP" altLang="en-US" sz="1000" dirty="0">
                          <a:solidFill>
                            <a:srgbClr val="0070C0"/>
                          </a:solidFill>
                          <a:latin typeface="UD デジタル 教科書体 NK-B" panose="02020700000000000000" pitchFamily="18" charset="-128"/>
                          <a:ea typeface="UD デジタル 教科書体 NK-B" panose="02020700000000000000" pitchFamily="18" charset="-128"/>
                        </a:rPr>
                        <a:t>資質・能力を育成</a:t>
                      </a:r>
                      <a:r>
                        <a:rPr kumimoji="1" lang="ja-JP" altLang="en-US" sz="1000" dirty="0"/>
                        <a:t>する。</a:t>
                      </a:r>
                    </a:p>
                  </a:txBody>
                  <a:tcPr/>
                </a:tc>
                <a:extLst>
                  <a:ext uri="{0D108BD9-81ED-4DB2-BD59-A6C34878D82A}">
                    <a16:rowId xmlns:a16="http://schemas.microsoft.com/office/drawing/2014/main" val="3212683999"/>
                  </a:ext>
                </a:extLst>
              </a:tr>
              <a:tr h="240831">
                <a:tc>
                  <a:txBody>
                    <a:bodyPr/>
                    <a:lstStyle/>
                    <a:p>
                      <a:r>
                        <a:rPr kumimoji="1" lang="ja-JP" altLang="en-US" sz="1000" dirty="0"/>
                        <a:t>２　内容</a:t>
                      </a:r>
                    </a:p>
                  </a:txBody>
                  <a:tcPr/>
                </a:tc>
                <a:extLst>
                  <a:ext uri="{0D108BD9-81ED-4DB2-BD59-A6C34878D82A}">
                    <a16:rowId xmlns:a16="http://schemas.microsoft.com/office/drawing/2014/main" val="154211179"/>
                  </a:ext>
                </a:extLst>
              </a:tr>
              <a:tr h="1143949">
                <a:tc>
                  <a:txBody>
                    <a:bodyPr/>
                    <a:lstStyle/>
                    <a:p>
                      <a:r>
                        <a:rPr kumimoji="1" lang="ja-JP" altLang="en-US" sz="1000" dirty="0"/>
                        <a:t>（</a:t>
                      </a:r>
                      <a:r>
                        <a:rPr kumimoji="1" lang="en-US" altLang="ja-JP" sz="1000" dirty="0"/>
                        <a:t>1</a:t>
                      </a:r>
                      <a:r>
                        <a:rPr kumimoji="1" lang="ja-JP" altLang="en-US" sz="1000" dirty="0"/>
                        <a:t>）</a:t>
                      </a:r>
                      <a:r>
                        <a:rPr kumimoji="1"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学級や学校における生活づくりへの参画</a:t>
                      </a:r>
                      <a:endParaRPr kumimoji="1" lang="en-US" altLang="ja-JP" sz="10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000" dirty="0"/>
                        <a:t>　　　ア　学級や学校における生活上の</a:t>
                      </a:r>
                      <a:r>
                        <a:rPr kumimoji="1"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諸問題の解決</a:t>
                      </a:r>
                      <a:endParaRPr kumimoji="1" lang="en-US" altLang="ja-JP" sz="10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000" dirty="0"/>
                        <a:t>　　　イ　学級内の</a:t>
                      </a:r>
                      <a:r>
                        <a:rPr kumimoji="1" lang="ja-JP" altLang="en-US" sz="1000" dirty="0">
                          <a:solidFill>
                            <a:srgbClr val="FF0000"/>
                          </a:solidFill>
                          <a:latin typeface="UD デジタル 教科書体 NK-B" panose="02020700000000000000" pitchFamily="18" charset="-128"/>
                          <a:ea typeface="UD デジタル 教科書体 NK-B" panose="02020700000000000000" pitchFamily="18" charset="-128"/>
                        </a:rPr>
                        <a:t>組織づくりや役割の自覚</a:t>
                      </a:r>
                      <a:endParaRPr kumimoji="1" lang="en-US" altLang="ja-JP" sz="1000"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sz="1000" dirty="0"/>
                        <a:t>　　　ウ　学校における多様な集団の生活の向上</a:t>
                      </a:r>
                      <a:endParaRPr kumimoji="1" lang="en-US" altLang="ja-JP" sz="1000" dirty="0"/>
                    </a:p>
                    <a:p>
                      <a:r>
                        <a:rPr kumimoji="1" lang="ja-JP" altLang="en-US" sz="1000" dirty="0"/>
                        <a:t>（</a:t>
                      </a:r>
                      <a:r>
                        <a:rPr kumimoji="1" lang="en-US" altLang="ja-JP" sz="1000" dirty="0"/>
                        <a:t>2</a:t>
                      </a:r>
                      <a:r>
                        <a:rPr kumimoji="1" lang="ja-JP" altLang="en-US" sz="1000" dirty="0"/>
                        <a:t>）日常の生活や学習への適応と自己の成長及び健康安全</a:t>
                      </a:r>
                      <a:endParaRPr kumimoji="1" lang="en-US" altLang="ja-JP" sz="1000" dirty="0"/>
                    </a:p>
                    <a:p>
                      <a:r>
                        <a:rPr kumimoji="1" lang="ja-JP" altLang="en-US" sz="1000" dirty="0"/>
                        <a:t>（</a:t>
                      </a:r>
                      <a:r>
                        <a:rPr kumimoji="1" lang="en-US" altLang="ja-JP" sz="1000" dirty="0"/>
                        <a:t>3</a:t>
                      </a:r>
                      <a:r>
                        <a:rPr kumimoji="1" lang="ja-JP" altLang="en-US" sz="1000" dirty="0"/>
                        <a:t>）一人一人のキャリア形成と自己実現</a:t>
                      </a:r>
                      <a:endParaRPr kumimoji="1" lang="en-US" altLang="ja-JP" sz="1000" dirty="0"/>
                    </a:p>
                    <a:p>
                      <a:endParaRPr kumimoji="1" lang="ja-JP" altLang="en-US" sz="1000" dirty="0"/>
                    </a:p>
                  </a:txBody>
                  <a:tcPr/>
                </a:tc>
                <a:extLst>
                  <a:ext uri="{0D108BD9-81ED-4DB2-BD59-A6C34878D82A}">
                    <a16:rowId xmlns:a16="http://schemas.microsoft.com/office/drawing/2014/main" val="1518133863"/>
                  </a:ext>
                </a:extLst>
              </a:tr>
            </a:tbl>
          </a:graphicData>
        </a:graphic>
      </p:graphicFrame>
      <p:sp>
        <p:nvSpPr>
          <p:cNvPr id="9" name="矢印: 左右 8">
            <a:extLst>
              <a:ext uri="{FF2B5EF4-FFF2-40B4-BE49-F238E27FC236}">
                <a16:creationId xmlns:a16="http://schemas.microsoft.com/office/drawing/2014/main" id="{5B61B741-7724-A785-93DA-44138A90350E}"/>
              </a:ext>
            </a:extLst>
          </p:cNvPr>
          <p:cNvSpPr/>
          <p:nvPr/>
        </p:nvSpPr>
        <p:spPr>
          <a:xfrm rot="1790326">
            <a:off x="5786891" y="4357592"/>
            <a:ext cx="1174727" cy="4151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0306D34-EFBC-D8AB-7F8F-61B8BBE7F06A}"/>
              </a:ext>
            </a:extLst>
          </p:cNvPr>
          <p:cNvSpPr txBox="1"/>
          <p:nvPr/>
        </p:nvSpPr>
        <p:spPr>
          <a:xfrm>
            <a:off x="7034709" y="2945153"/>
            <a:ext cx="363516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dirty="0">
                <a:latin typeface="UD デジタル 教科書体 NP-B" panose="02020700000000000000" pitchFamily="18" charset="-128"/>
                <a:ea typeface="UD デジタル 教科書体 NP-B" panose="02020700000000000000" pitchFamily="18" charset="-128"/>
              </a:rPr>
              <a:t>中学校学習指導要領</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学級活動</a:t>
            </a:r>
            <a:r>
              <a:rPr kumimoji="1" lang="en-US" altLang="ja-JP" dirty="0">
                <a:latin typeface="UD デジタル 教科書体 NP-B" panose="02020700000000000000" pitchFamily="18" charset="-128"/>
                <a:ea typeface="UD デジタル 教科書体 NP-B" panose="02020700000000000000" pitchFamily="18" charset="-128"/>
              </a:rPr>
              <a:t>〕</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1" name="吹き出し: 角を丸めた四角形 10">
            <a:extLst>
              <a:ext uri="{FF2B5EF4-FFF2-40B4-BE49-F238E27FC236}">
                <a16:creationId xmlns:a16="http://schemas.microsoft.com/office/drawing/2014/main" id="{EC3B1929-DF17-6887-48FA-4949D348E813}"/>
              </a:ext>
            </a:extLst>
          </p:cNvPr>
          <p:cNvSpPr/>
          <p:nvPr/>
        </p:nvSpPr>
        <p:spPr>
          <a:xfrm>
            <a:off x="7029827" y="249777"/>
            <a:ext cx="3935285" cy="800656"/>
          </a:xfrm>
          <a:prstGeom prst="wedgeRoundRectCallout">
            <a:avLst>
              <a:gd name="adj1" fmla="val 3206"/>
              <a:gd name="adj2" fmla="val 6831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京都教育大学教職大学院の</a:t>
            </a:r>
            <a:endParaRPr kumimoji="1" lang="en-US" altLang="ja-JP" dirty="0"/>
          </a:p>
          <a:p>
            <a:pPr algn="ctr"/>
            <a:r>
              <a:rPr kumimoji="1" lang="ja-JP" altLang="en-US" dirty="0"/>
              <a:t>生徒指導・学級経営の教授</a:t>
            </a:r>
            <a:endParaRPr kumimoji="1" lang="en-US" altLang="ja-JP" dirty="0"/>
          </a:p>
        </p:txBody>
      </p:sp>
    </p:spTree>
    <p:extLst>
      <p:ext uri="{BB962C8B-B14F-4D97-AF65-F5344CB8AC3E}">
        <p14:creationId xmlns:p14="http://schemas.microsoft.com/office/powerpoint/2010/main" val="229763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descr="タイトル">
            <a:extLst>
              <a:ext uri="{FF2B5EF4-FFF2-40B4-BE49-F238E27FC236}">
                <a16:creationId xmlns:a16="http://schemas.microsoft.com/office/drawing/2014/main" id="{28BAA8DA-C40B-4AB9-9407-30FB70335152}"/>
              </a:ext>
            </a:extLst>
          </p:cNvPr>
          <p:cNvSpPr>
            <a:spLocks noGrp="1"/>
          </p:cNvSpPr>
          <p:nvPr>
            <p:ph type="ctrTitle"/>
          </p:nvPr>
        </p:nvSpPr>
        <p:spPr>
          <a:xfrm>
            <a:off x="6002922" y="292309"/>
            <a:ext cx="2933515" cy="763271"/>
          </a:xfrm>
        </p:spPr>
        <p:txBody>
          <a:bodyPr rtlCol="0"/>
          <a:lstStyle/>
          <a:p>
            <a:pPr rtl="0"/>
            <a:r>
              <a:rPr lang="ja-JP" altLang="en-US" sz="4000" dirty="0"/>
              <a:t>生徒の実態</a:t>
            </a:r>
            <a:endParaRPr lang="ja-JP" altLang="en-US" sz="4000" dirty="0">
              <a:latin typeface="Meiryo UI" panose="020B0604030504040204" pitchFamily="50" charset="-128"/>
              <a:ea typeface="Meiryo UI" panose="020B0604030504040204" pitchFamily="50" charset="-128"/>
            </a:endParaRPr>
          </a:p>
        </p:txBody>
      </p:sp>
      <p:grpSp>
        <p:nvGrpSpPr>
          <p:cNvPr id="4" name="グループ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1492660" y="60933"/>
            <a:ext cx="7196392" cy="3561318"/>
            <a:chOff x="-3740" y="0"/>
            <a:chExt cx="6208649" cy="6858000"/>
          </a:xfrm>
        </p:grpSpPr>
        <p:sp>
          <p:nvSpPr>
            <p:cNvPr id="11" name="フリーフォーム:図形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a:latin typeface="Meiryo UI" panose="020B0604030504040204" pitchFamily="50" charset="-128"/>
                <a:ea typeface="Meiryo UI" panose="020B0604030504040204" pitchFamily="50" charset="-128"/>
              </a:endParaRPr>
            </a:p>
          </p:txBody>
        </p:sp>
        <p:sp>
          <p:nvSpPr>
            <p:cNvPr id="9" name="長方形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grpSp>
      <p:sp>
        <p:nvSpPr>
          <p:cNvPr id="8" name="タイトル 1" descr="タイトル">
            <a:extLst>
              <a:ext uri="{FF2B5EF4-FFF2-40B4-BE49-F238E27FC236}">
                <a16:creationId xmlns:a16="http://schemas.microsoft.com/office/drawing/2014/main" id="{1AE4AEA3-A41B-49BE-A52D-30C396FDAFC0}"/>
              </a:ext>
            </a:extLst>
          </p:cNvPr>
          <p:cNvSpPr txBox="1">
            <a:spLocks/>
          </p:cNvSpPr>
          <p:nvPr/>
        </p:nvSpPr>
        <p:spPr>
          <a:xfrm>
            <a:off x="3994188" y="1115706"/>
            <a:ext cx="6651402" cy="2673438"/>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chorCtr="1">
            <a:noAutofit/>
          </a:bodyPr>
          <a:lstStyle>
            <a:lvl1pPr algn="l" defTabSz="914400" rtl="0" eaLnBrk="1" latinLnBrk="0" hangingPunct="1">
              <a:lnSpc>
                <a:spcPct val="90000"/>
              </a:lnSpc>
              <a:spcBef>
                <a:spcPct val="0"/>
              </a:spcBef>
              <a:buNone/>
              <a:defRPr kumimoji="1" lang="en-GB" sz="4400" kern="1200" dirty="0">
                <a:solidFill>
                  <a:schemeClr val="tx1"/>
                </a:solidFill>
                <a:latin typeface="Meiryo UI" panose="020B0604030504040204" pitchFamily="50" charset="-128"/>
                <a:ea typeface="Meiryo UI" panose="020B0604030504040204" pitchFamily="50" charset="-128"/>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a:t>
            </a:r>
            <a:r>
              <a:rPr lang="en-US" altLang="ja-JP" sz="2800" dirty="0">
                <a:latin typeface="UD デジタル 教科書体 NK-R" panose="02020400000000000000" pitchFamily="18" charset="-128"/>
                <a:ea typeface="UD デジタル 教科書体 NK-R" panose="02020400000000000000" pitchFamily="18" charset="-128"/>
              </a:rPr>
              <a:t>2</a:t>
            </a:r>
            <a:r>
              <a:rPr lang="ja-JP" altLang="en-US" sz="2800" dirty="0">
                <a:latin typeface="UD デジタル 教科書体 NK-R" panose="02020400000000000000" pitchFamily="18" charset="-128"/>
                <a:ea typeface="UD デジタル 教科書体 NK-R" panose="02020400000000000000" pitchFamily="18" charset="-128"/>
              </a:rPr>
              <a:t>小学校（うち</a:t>
            </a:r>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校は単級）から</a:t>
            </a:r>
            <a:r>
              <a:rPr lang="en-US" altLang="ja-JP" sz="2800" dirty="0">
                <a:latin typeface="UD デジタル 教科書体 NK-R" panose="02020400000000000000" pitchFamily="18" charset="-128"/>
                <a:ea typeface="UD デジタル 教科書体 NK-R" panose="02020400000000000000" pitchFamily="18" charset="-128"/>
              </a:rPr>
              <a:t>1</a:t>
            </a:r>
            <a:r>
              <a:rPr lang="ja-JP" altLang="en-US" sz="2800" dirty="0">
                <a:latin typeface="UD デジタル 教科書体 NK-R" panose="02020400000000000000" pitchFamily="18" charset="-128"/>
                <a:ea typeface="UD デジタル 教科書体 NK-R" panose="02020400000000000000" pitchFamily="18" charset="-128"/>
              </a:rPr>
              <a:t>中学校へ</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・現</a:t>
            </a:r>
            <a:r>
              <a:rPr lang="en-US" altLang="ja-JP" sz="2800" dirty="0">
                <a:latin typeface="UD デジタル 教科書体 NK-R" panose="02020400000000000000" pitchFamily="18" charset="-128"/>
                <a:ea typeface="UD デジタル 教科書体 NK-R" panose="02020400000000000000" pitchFamily="18" charset="-128"/>
              </a:rPr>
              <a:t>2</a:t>
            </a:r>
            <a:r>
              <a:rPr lang="ja-JP" altLang="en-US" sz="2800" dirty="0">
                <a:latin typeface="UD デジタル 教科書体 NK-R" panose="02020400000000000000" pitchFamily="18" charset="-128"/>
                <a:ea typeface="UD デジタル 教科書体 NK-R" panose="02020400000000000000" pitchFamily="18" charset="-128"/>
              </a:rPr>
              <a:t>クラス（育成学級をのぞく）</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・学習の程度は全市平均より上</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文章を書く力、話す力が育っている。</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800" dirty="0">
                <a:solidFill>
                  <a:srgbClr val="FF0000"/>
                </a:solidFill>
                <a:latin typeface="UD デジタル 教科書体 NK-B" panose="02020700000000000000" pitchFamily="18" charset="-128"/>
                <a:ea typeface="UD デジタル 教科書体 NK-B" panose="02020700000000000000" pitchFamily="18" charset="-128"/>
              </a:rPr>
              <a:t>協働的な活動に慣れている。</a:t>
            </a:r>
            <a:endParaRPr lang="en-US" altLang="ja-JP" sz="2800" dirty="0">
              <a:solidFill>
                <a:srgbClr val="FF0000"/>
              </a:solidFill>
              <a:latin typeface="UD デジタル 教科書体 NK-B" panose="02020700000000000000" pitchFamily="18" charset="-128"/>
              <a:ea typeface="UD デジタル 教科書体 NK-B" panose="02020700000000000000" pitchFamily="18" charset="-128"/>
            </a:endParaRPr>
          </a:p>
          <a:p>
            <a:endParaRPr lang="ja-JP" altLang="en-US" sz="2800" dirty="0">
              <a:latin typeface="UD デジタル 教科書体 NK-R" panose="02020400000000000000" pitchFamily="18" charset="-128"/>
              <a:ea typeface="UD デジタル 教科書体 NK-R" panose="02020400000000000000" pitchFamily="18" charset="-128"/>
            </a:endParaRPr>
          </a:p>
        </p:txBody>
      </p:sp>
      <p:sp>
        <p:nvSpPr>
          <p:cNvPr id="13" name="タイトル 1" descr="タイトル">
            <a:extLst>
              <a:ext uri="{FF2B5EF4-FFF2-40B4-BE49-F238E27FC236}">
                <a16:creationId xmlns:a16="http://schemas.microsoft.com/office/drawing/2014/main" id="{074420DA-8213-4C40-AF92-02FCC32ADB53}"/>
              </a:ext>
            </a:extLst>
          </p:cNvPr>
          <p:cNvSpPr txBox="1">
            <a:spLocks/>
          </p:cNvSpPr>
          <p:nvPr/>
        </p:nvSpPr>
        <p:spPr>
          <a:xfrm>
            <a:off x="336015" y="3652314"/>
            <a:ext cx="9948629" cy="2552794"/>
          </a:xfrm>
          <a:prstGeom prst="rect">
            <a:avLst/>
          </a:prstGeo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chorCtr="1">
            <a:noAutofit/>
          </a:bodyPr>
          <a:lstStyle>
            <a:lvl1pPr algn="l" defTabSz="914400" rtl="0" eaLnBrk="1" latinLnBrk="0" hangingPunct="1">
              <a:lnSpc>
                <a:spcPct val="90000"/>
              </a:lnSpc>
              <a:spcBef>
                <a:spcPct val="0"/>
              </a:spcBef>
              <a:buNone/>
              <a:defRPr kumimoji="1" lang="en-GB" sz="4400" kern="1200" dirty="0">
                <a:solidFill>
                  <a:schemeClr val="tx1"/>
                </a:solidFill>
                <a:latin typeface="Meiryo UI" panose="020B0604030504040204" pitchFamily="50" charset="-128"/>
                <a:ea typeface="Meiryo UI" panose="020B0604030504040204" pitchFamily="50" charset="-128"/>
                <a:cs typeface="+mj-cs"/>
              </a:defRPr>
            </a:lvl1pPr>
          </a:lstStyle>
          <a:p>
            <a:r>
              <a:rPr lang="ja-JP" altLang="en-US" sz="2800" dirty="0">
                <a:latin typeface="UD デジタル 教科書体 NK-R" panose="02020400000000000000" pitchFamily="18" charset="-128"/>
                <a:ea typeface="UD デジタル 教科書体 NK-R" panose="02020400000000000000" pitchFamily="18" charset="-128"/>
              </a:rPr>
              <a:t>・表立った生徒間トラブルは少ないが、気の合うグループが定着し、</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　他のグループと交り合いにくい。</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・不登校生徒が多い。</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solidFill>
                  <a:srgbClr val="0070C0"/>
                </a:solidFill>
                <a:latin typeface="UD デジタル 教科書体 NK-R" panose="02020400000000000000" pitchFamily="18" charset="-128"/>
                <a:ea typeface="UD デジタル 教科書体 NK-R" panose="02020400000000000000" pitchFamily="18" charset="-128"/>
              </a:rPr>
              <a:t>・</a:t>
            </a:r>
            <a:r>
              <a:rPr lang="ja-JP" altLang="en-US" sz="2800" dirty="0">
                <a:solidFill>
                  <a:srgbClr val="0070C0"/>
                </a:solidFill>
                <a:latin typeface="UD デジタル 教科書体 NK-B" panose="02020700000000000000" pitchFamily="18" charset="-128"/>
                <a:ea typeface="UD デジタル 教科書体 NK-B" panose="02020700000000000000" pitchFamily="18" charset="-128"/>
              </a:rPr>
              <a:t>失敗すること、間違うことが嫌。</a:t>
            </a:r>
            <a:endParaRPr lang="en-US" altLang="ja-JP" sz="2800" dirty="0">
              <a:solidFill>
                <a:srgbClr val="0070C0"/>
              </a:solidFill>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・教員に忖度した答えを書くことが多い。</a:t>
            </a:r>
            <a:endParaRPr lang="en-US" altLang="ja-JP" sz="2800" dirty="0">
              <a:latin typeface="UD デジタル 教科書体 NK-R" panose="02020400000000000000" pitchFamily="18" charset="-128"/>
              <a:ea typeface="UD デジタル 教科書体 NK-R" panose="02020400000000000000" pitchFamily="18" charset="-128"/>
            </a:endParaRPr>
          </a:p>
          <a:p>
            <a:r>
              <a:rPr lang="ja-JP" altLang="en-US" sz="2800" dirty="0">
                <a:latin typeface="UD デジタル 教科書体 NK-R" panose="02020400000000000000" pitchFamily="18" charset="-128"/>
                <a:ea typeface="UD デジタル 教科書体 NK-R" panose="02020400000000000000" pitchFamily="18" charset="-128"/>
              </a:rPr>
              <a:t>・</a:t>
            </a:r>
            <a:r>
              <a:rPr lang="ja-JP" altLang="en-US" sz="2800" dirty="0">
                <a:solidFill>
                  <a:srgbClr val="0070C0"/>
                </a:solidFill>
                <a:latin typeface="UD デジタル 教科書体 NK-B" panose="02020700000000000000" pitchFamily="18" charset="-128"/>
                <a:ea typeface="UD デジタル 教科書体 NK-B" panose="02020700000000000000" pitchFamily="18" charset="-128"/>
              </a:rPr>
              <a:t>うまくいかないことは、他の人や環境のせいにする</a:t>
            </a:r>
            <a:r>
              <a:rPr lang="ja-JP" altLang="en-US" sz="2800" dirty="0">
                <a:latin typeface="UD デジタル 教科書体 NK-R" panose="02020400000000000000" pitchFamily="18" charset="-128"/>
                <a:ea typeface="UD デジタル 教科書体 NK-R" panose="02020400000000000000" pitchFamily="18" charset="-128"/>
              </a:rPr>
              <a:t>。</a:t>
            </a:r>
            <a:endParaRPr lang="en-US" altLang="ja-JP" sz="2800" dirty="0">
              <a:latin typeface="UD デジタル 教科書体 NK-R" panose="02020400000000000000" pitchFamily="18" charset="-128"/>
              <a:ea typeface="UD デジタル 教科書体 NK-R" panose="02020400000000000000" pitchFamily="18" charset="-128"/>
            </a:endParaRPr>
          </a:p>
        </p:txBody>
      </p:sp>
      <p:grpSp>
        <p:nvGrpSpPr>
          <p:cNvPr id="15" name="グループ 4">
            <a:extLst>
              <a:ext uri="{FF2B5EF4-FFF2-40B4-BE49-F238E27FC236}">
                <a16:creationId xmlns:a16="http://schemas.microsoft.com/office/drawing/2014/main" id="{6CD44A57-E4F2-42F7-ACB9-0BE422050BA5}"/>
              </a:ext>
              <a:ext uri="{C183D7F6-B498-43B3-948B-1728B52AA6E4}">
                <adec:decorative xmlns:adec="http://schemas.microsoft.com/office/drawing/2017/decorative" val="1"/>
              </a:ext>
            </a:extLst>
          </p:cNvPr>
          <p:cNvGrpSpPr/>
          <p:nvPr/>
        </p:nvGrpSpPr>
        <p:grpSpPr>
          <a:xfrm>
            <a:off x="-1" y="6026823"/>
            <a:ext cx="12192000" cy="600974"/>
            <a:chOff x="0" y="6086479"/>
            <a:chExt cx="12192000" cy="600974"/>
          </a:xfrm>
        </p:grpSpPr>
        <p:sp>
          <p:nvSpPr>
            <p:cNvPr id="16" name="長方形 13">
              <a:extLst>
                <a:ext uri="{FF2B5EF4-FFF2-40B4-BE49-F238E27FC236}">
                  <a16:creationId xmlns:a16="http://schemas.microsoft.com/office/drawing/2014/main" id="{85342A89-5110-431B-AAD7-BFFFC489DD25}"/>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a:latin typeface="Meiryo UI" panose="020B0604030504040204" pitchFamily="50" charset="-128"/>
                <a:ea typeface="Meiryo UI" panose="020B0604030504040204" pitchFamily="50" charset="-128"/>
              </a:endParaRPr>
            </a:p>
          </p:txBody>
        </p:sp>
        <p:sp>
          <p:nvSpPr>
            <p:cNvPr id="17" name="円/楕円 14">
              <a:extLst>
                <a:ext uri="{FF2B5EF4-FFF2-40B4-BE49-F238E27FC236}">
                  <a16:creationId xmlns:a16="http://schemas.microsoft.com/office/drawing/2014/main" id="{59B869C7-1AF7-4E58-AA75-7995BFF5B9D0}"/>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latin typeface="Meiryo UI" panose="020B0604030504040204" pitchFamily="50" charset="-128"/>
                <a:ea typeface="Meiryo UI" panose="020B0604030504040204" pitchFamily="50" charset="-128"/>
              </a:endParaRPr>
            </a:p>
          </p:txBody>
        </p:sp>
      </p:grpSp>
      <p:sp>
        <p:nvSpPr>
          <p:cNvPr id="18" name="スライド番号プレースホルダー 5" descr="スライド番号">
            <a:extLst>
              <a:ext uri="{FF2B5EF4-FFF2-40B4-BE49-F238E27FC236}">
                <a16:creationId xmlns:a16="http://schemas.microsoft.com/office/drawing/2014/main" id="{BEB08F26-D22E-473A-ABC8-25F199F95320}"/>
              </a:ext>
              <a:ext uri="{C183D7F6-B498-43B3-948B-1728B52AA6E4}">
                <adec:decorative xmlns:adec="http://schemas.microsoft.com/office/drawing/2017/decorative" val="0"/>
              </a:ext>
            </a:extLst>
          </p:cNvPr>
          <p:cNvSpPr txBox="1">
            <a:spLocks/>
          </p:cNvSpPr>
          <p:nvPr/>
        </p:nvSpPr>
        <p:spPr>
          <a:xfrm>
            <a:off x="11091210" y="5806911"/>
            <a:ext cx="600974" cy="1040798"/>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ja-JP" altLang="en-US" sz="1200" dirty="0">
                <a:solidFill>
                  <a:schemeClr val="bg1"/>
                </a:solidFill>
                <a:latin typeface="Meiryo UI" panose="020B0604030504040204" pitchFamily="50" charset="-128"/>
                <a:ea typeface="Meiryo UI" panose="020B0604030504040204" pitchFamily="50" charset="-128"/>
              </a:rPr>
              <a:t>９</a:t>
            </a:r>
          </a:p>
        </p:txBody>
      </p:sp>
      <p:sp>
        <p:nvSpPr>
          <p:cNvPr id="14" name="吹き出し: 角を丸めた四角形 13">
            <a:extLst>
              <a:ext uri="{FF2B5EF4-FFF2-40B4-BE49-F238E27FC236}">
                <a16:creationId xmlns:a16="http://schemas.microsoft.com/office/drawing/2014/main" id="{5F63B1F7-D04F-7625-0A7C-FE4DE71D51C7}"/>
              </a:ext>
            </a:extLst>
          </p:cNvPr>
          <p:cNvSpPr/>
          <p:nvPr/>
        </p:nvSpPr>
        <p:spPr>
          <a:xfrm>
            <a:off x="6221286" y="4308339"/>
            <a:ext cx="5716402" cy="1206110"/>
          </a:xfrm>
          <a:prstGeom prst="wedgeRoundRectCallout">
            <a:avLst>
              <a:gd name="adj1" fmla="val -62368"/>
              <a:gd name="adj2" fmla="val -2713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生徒の実態は、学校ごと・学年ごと・学級ごとに</a:t>
            </a:r>
            <a:endParaRPr kumimoji="1" lang="en-US" altLang="ja-JP" dirty="0"/>
          </a:p>
          <a:p>
            <a:pPr algn="ctr"/>
            <a:r>
              <a:rPr kumimoji="1" lang="ja-JP" altLang="en-US" dirty="0"/>
              <a:t>異なるはず。生徒の実態を把握し、強みや課題を</a:t>
            </a:r>
            <a:endParaRPr kumimoji="1" lang="en-US" altLang="ja-JP" dirty="0"/>
          </a:p>
          <a:p>
            <a:pPr algn="ctr"/>
            <a:r>
              <a:rPr kumimoji="1" lang="ja-JP" altLang="en-US" dirty="0"/>
              <a:t>分析し、アプローチを変える必要あり。</a:t>
            </a:r>
            <a:endParaRPr kumimoji="1" lang="en-US" altLang="ja-JP" dirty="0"/>
          </a:p>
        </p:txBody>
      </p:sp>
      <p:sp>
        <p:nvSpPr>
          <p:cNvPr id="19" name="吹き出し: 角を丸めた四角形 18">
            <a:extLst>
              <a:ext uri="{FF2B5EF4-FFF2-40B4-BE49-F238E27FC236}">
                <a16:creationId xmlns:a16="http://schemas.microsoft.com/office/drawing/2014/main" id="{8108E9E3-0104-633E-0B2D-9ECB280C376C}"/>
              </a:ext>
            </a:extLst>
          </p:cNvPr>
          <p:cNvSpPr/>
          <p:nvPr/>
        </p:nvSpPr>
        <p:spPr>
          <a:xfrm>
            <a:off x="9787131" y="1974704"/>
            <a:ext cx="2362320" cy="1188934"/>
          </a:xfrm>
          <a:prstGeom prst="wedgeRoundRectCallout">
            <a:avLst>
              <a:gd name="adj1" fmla="val -62746"/>
              <a:gd name="adj2" fmla="val -178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小学校時からの積み上げ</a:t>
            </a:r>
            <a:r>
              <a:rPr kumimoji="1" lang="ja-JP" altLang="en-US" sz="1600" dirty="0">
                <a:latin typeface="UD デジタル 教科書体 NK-B" panose="02020700000000000000" pitchFamily="18" charset="-128"/>
                <a:ea typeface="UD デジタル 教科書体 NK-B" panose="02020700000000000000" pitchFamily="18" charset="-128"/>
              </a:rPr>
              <a:t>や</a:t>
            </a:r>
            <a:r>
              <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rPr>
              <a:t>各教科の取り組み</a:t>
            </a:r>
            <a:r>
              <a:rPr kumimoji="1" lang="ja-JP" altLang="en-US" sz="1600" dirty="0">
                <a:latin typeface="UD デジタル 教科書体 NK-B" panose="02020700000000000000" pitchFamily="18" charset="-128"/>
                <a:ea typeface="UD デジタル 教科書体 NK-B" panose="02020700000000000000" pitchFamily="18" charset="-128"/>
              </a:rPr>
              <a:t>で身についた力。</a:t>
            </a:r>
            <a:endParaRPr kumimoji="1" lang="en-US" altLang="ja-JP" sz="1600" dirty="0">
              <a:latin typeface="UD デジタル 教科書体 NK-B" panose="02020700000000000000" pitchFamily="18" charset="-128"/>
              <a:ea typeface="UD デジタル 教科書体 NK-B" panose="02020700000000000000" pitchFamily="18" charset="-128"/>
            </a:endParaRPr>
          </a:p>
        </p:txBody>
      </p:sp>
      <p:sp>
        <p:nvSpPr>
          <p:cNvPr id="20" name="四角形: 1 つの角を切り取る 19">
            <a:extLst>
              <a:ext uri="{FF2B5EF4-FFF2-40B4-BE49-F238E27FC236}">
                <a16:creationId xmlns:a16="http://schemas.microsoft.com/office/drawing/2014/main" id="{45BD1E20-9C94-F9A1-EE01-CC140FFBD91A}"/>
              </a:ext>
            </a:extLst>
          </p:cNvPr>
          <p:cNvSpPr/>
          <p:nvPr/>
        </p:nvSpPr>
        <p:spPr>
          <a:xfrm>
            <a:off x="9844060" y="2981961"/>
            <a:ext cx="2248462" cy="338841"/>
          </a:xfrm>
          <a:prstGeom prst="snip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平成</a:t>
            </a:r>
            <a:r>
              <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rPr>
              <a:t>29</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年学習指導要領</a:t>
            </a:r>
          </a:p>
        </p:txBody>
      </p:sp>
      <p:pic>
        <p:nvPicPr>
          <p:cNvPr id="21" name="図 20">
            <a:extLst>
              <a:ext uri="{FF2B5EF4-FFF2-40B4-BE49-F238E27FC236}">
                <a16:creationId xmlns:a16="http://schemas.microsoft.com/office/drawing/2014/main" id="{44267F7B-D049-373A-A385-574895412041}"/>
              </a:ext>
            </a:extLst>
          </p:cNvPr>
          <p:cNvPicPr>
            <a:picLocks noChangeAspect="1"/>
          </p:cNvPicPr>
          <p:nvPr/>
        </p:nvPicPr>
        <p:blipFill>
          <a:blip r:embed="rId3"/>
          <a:stretch>
            <a:fillRect/>
          </a:stretch>
        </p:blipFill>
        <p:spPr>
          <a:xfrm>
            <a:off x="200536" y="-20856"/>
            <a:ext cx="3810000" cy="3810000"/>
          </a:xfrm>
          <a:prstGeom prst="rect">
            <a:avLst/>
          </a:prstGeom>
        </p:spPr>
      </p:pic>
      <p:pic>
        <p:nvPicPr>
          <p:cNvPr id="10" name="図 9">
            <a:extLst>
              <a:ext uri="{FF2B5EF4-FFF2-40B4-BE49-F238E27FC236}">
                <a16:creationId xmlns:a16="http://schemas.microsoft.com/office/drawing/2014/main" id="{8F01581F-CE34-323F-BC86-B57A77F57C95}"/>
              </a:ext>
            </a:extLst>
          </p:cNvPr>
          <p:cNvPicPr>
            <a:picLocks noChangeAspect="1"/>
          </p:cNvPicPr>
          <p:nvPr/>
        </p:nvPicPr>
        <p:blipFill>
          <a:blip r:embed="rId4"/>
          <a:stretch>
            <a:fillRect/>
          </a:stretch>
        </p:blipFill>
        <p:spPr>
          <a:xfrm>
            <a:off x="292123" y="1692810"/>
            <a:ext cx="2362718" cy="2159524"/>
          </a:xfrm>
          <a:prstGeom prst="rect">
            <a:avLst/>
          </a:prstGeom>
        </p:spPr>
      </p:pic>
    </p:spTree>
    <p:extLst>
      <p:ext uri="{BB962C8B-B14F-4D97-AF65-F5344CB8AC3E}">
        <p14:creationId xmlns:p14="http://schemas.microsoft.com/office/powerpoint/2010/main" val="2868164724"/>
      </p:ext>
    </p:extLst>
  </p:cSld>
  <p:clrMapOvr>
    <a:masterClrMapping/>
  </p:clrMapOvr>
</p:sld>
</file>

<file path=ppt/theme/theme1.xml><?xml version="1.0" encoding="utf-8"?>
<a:theme xmlns:a="http://schemas.openxmlformats.org/drawingml/2006/main" name="Office テーマ">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154839_TF00475556_Win32" id="{B49325EF-C0F9-47E7-B30D-7323B9F2692B}" vid="{93184FD2-BF0C-474F-8B8C-17A25549BED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3B20E494B5E7844A1705B014141D1AD" ma:contentTypeVersion="2" ma:contentTypeDescription="新しいドキュメントを作成します。" ma:contentTypeScope="" ma:versionID="3205878009934cec1b558c5a0d94dfdc">
  <xsd:schema xmlns:xsd="http://www.w3.org/2001/XMLSchema" xmlns:xs="http://www.w3.org/2001/XMLSchema" xmlns:p="http://schemas.microsoft.com/office/2006/metadata/properties" xmlns:ns2="448d07fb-85ea-4a8d-bfa5-d37fad78364e" targetNamespace="http://schemas.microsoft.com/office/2006/metadata/properties" ma:root="true" ma:fieldsID="9d5403e08a17268e61f9cce1a9fa1d57" ns2:_="">
    <xsd:import namespace="448d07fb-85ea-4a8d-bfa5-d37fad78364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d07fb-85ea-4a8d-bfa5-d37fad783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A73C14-FE1A-45FA-8FA7-2E1E3EC844DB}">
  <ds:schemaRefs>
    <ds:schemaRef ds:uri="http://schemas.microsoft.com/sharepoint/v3/contenttype/forms"/>
  </ds:schemaRefs>
</ds:datastoreItem>
</file>

<file path=customXml/itemProps2.xml><?xml version="1.0" encoding="utf-8"?>
<ds:datastoreItem xmlns:ds="http://schemas.openxmlformats.org/officeDocument/2006/customXml" ds:itemID="{7261880E-19D7-48CF-BC2F-818C6D3C0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d07fb-85ea-4a8d-bfa5-d37fad7836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25394-226E-4C63-A43F-16EF9F6AF24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教育プレゼンテーション</Template>
  <TotalTime>884</TotalTime>
  <Words>3835</Words>
  <Application>Microsoft Office PowerPoint</Application>
  <PresentationFormat>ワイド画面</PresentationFormat>
  <Paragraphs>468</Paragraphs>
  <Slides>24</Slides>
  <Notes>23</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テーマ</vt:lpstr>
      <vt:lpstr>「学級活動」実践報告  </vt:lpstr>
      <vt:lpstr>「学級活動」実践報告  </vt:lpstr>
      <vt:lpstr>学級活動とは・・・ 　　　　　　　　　　　　　　</vt:lpstr>
      <vt:lpstr>学級担任として大切にしてきたこと</vt:lpstr>
      <vt:lpstr>PowerPoint プレゼンテーション</vt:lpstr>
      <vt:lpstr>これまで学級担任として大切にしてきたこと</vt:lpstr>
      <vt:lpstr>フェーズ０の学級とは・・・ 　　　　　　　　　　　　　　　　　　　　　　　　　　　　　『入門　生徒指導』片山紀子（2020）</vt:lpstr>
      <vt:lpstr>フェーズ０の学級とは・・・ 　　　　　　　　　　　　　　　　　　　　　　　　　　　　　『入門　生徒指導』片山紀子（2020）</vt:lpstr>
      <vt:lpstr>生徒の実態</vt:lpstr>
      <vt:lpstr>自分たちで学級をつくる、変えられるということを体験させ、学級組織への積極的な参画を促したい。 </vt:lpstr>
      <vt:lpstr>2年生の学級開き</vt:lpstr>
      <vt:lpstr>朝学活と終学活</vt:lpstr>
      <vt:lpstr>朝学活と終学活</vt:lpstr>
      <vt:lpstr>朝学活と終学活</vt:lpstr>
      <vt:lpstr>　班長会が運営する班替え</vt:lpstr>
      <vt:lpstr>　班長会が運営する班替え</vt:lpstr>
      <vt:lpstr>　班長会が運営する班替え</vt:lpstr>
      <vt:lpstr>体育大会・学級対抗リレー</vt:lpstr>
      <vt:lpstr>体育大会・学級対抗リレー</vt:lpstr>
      <vt:lpstr>カウントダウンカレンダーより 　　　　　　　　『2年生で頑張ったこと、印象に残ったこと』  　　　　　　　　　　　　　　　　　　　　　　　　　　　　　</vt:lpstr>
      <vt:lpstr>学期末の振り返り</vt:lpstr>
      <vt:lpstr>学期末の振り返り</vt:lpstr>
      <vt:lpstr>  </vt:lpstr>
      <vt:lpstr>「学級活動」実践報告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CONSECTETUER ADIPISCING ELIT</dc:title>
  <dc:creator>乾　由紀</dc:creator>
  <cp:lastModifiedBy>乾　由紀</cp:lastModifiedBy>
  <cp:revision>86</cp:revision>
  <dcterms:created xsi:type="dcterms:W3CDTF">2022-02-26T02:17:40Z</dcterms:created>
  <dcterms:modified xsi:type="dcterms:W3CDTF">2022-07-25T15:11:38Z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0x010100B3B20E494B5E7844A1705B014141D1AD</vt:lpwstr>
  </property>
</Properties>
</file>