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0" autoAdjust="0"/>
    <p:restoredTop sz="82642" autoAdjust="0"/>
  </p:normalViewPr>
  <p:slideViewPr>
    <p:cSldViewPr snapToGrid="0">
      <p:cViewPr varScale="1">
        <p:scale>
          <a:sx n="60" d="100"/>
          <a:sy n="60" d="100"/>
        </p:scale>
        <p:origin x="2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7A2AB-3300-429F-AB04-68C4B42B9088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83836-59FE-4750-8900-94574430BC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15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小筆についた墨を、軽くふきとります。</a:t>
            </a:r>
            <a:endParaRPr kumimoji="1" lang="en-US" altLang="ja-JP" dirty="0"/>
          </a:p>
          <a:p>
            <a:r>
              <a:rPr kumimoji="1" lang="ja-JP" altLang="en-US" dirty="0"/>
              <a:t>いらない紙にスポイトの水を２～３滴落とし、穂先だけを水につけて、筆を自分のほうにすべらせるように洗います。</a:t>
            </a:r>
            <a:endParaRPr kumimoji="1" lang="en-US" altLang="ja-JP" dirty="0"/>
          </a:p>
          <a:p>
            <a:r>
              <a:rPr kumimoji="1" lang="ja-JP" altLang="en-US" dirty="0"/>
              <a:t>水が透明になってきたら、洗えたしるしです。</a:t>
            </a:r>
            <a:endParaRPr kumimoji="1" lang="en-US" altLang="ja-JP" dirty="0"/>
          </a:p>
          <a:p>
            <a:r>
              <a:rPr kumimoji="1" lang="ja-JP" altLang="en-US" dirty="0"/>
              <a:t>キャップを付けると、周りの毛が傷むことがあるので、小筆のキャップはけないでおきましょう。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83836-59FE-4750-8900-94574430BCB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78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3981F7-BA66-47BD-AEAB-DA8EF5A67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BFEA3C0-0C4F-42CC-8682-78600EFB0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51B3DA-83DA-450F-95E0-895282519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29B4-6610-4B7B-B2EA-9E2C36137ACC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B1610D-907B-453F-BBFC-8DEB50D59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0AB637-BC2F-41CE-BE20-530649A7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2821-8B23-4711-B078-2BCD4DD874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68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3B0263-1D05-4859-B280-71A9C282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029E9FA-A5F6-4D90-AD79-ECD78F158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E87988-5B72-4A11-8134-C50B2AFE5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29B4-6610-4B7B-B2EA-9E2C36137ACC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58FDE9-098E-4AE9-A8FF-9310218AA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D19F5C-3AEB-49FE-A510-E2919CCCD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2821-8B23-4711-B078-2BCD4DD874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84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518F29E-EEDA-4480-99D6-FCA004590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C6EEA0E-2A36-40EA-9702-85BE2B405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EC34B2-DB8B-4E4B-9583-8839D51F2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29B4-6610-4B7B-B2EA-9E2C36137ACC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3A5F94-6FED-4CF9-8EAD-219E8CD3F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648D9D-0F18-4AEF-9F55-0B86D0A5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2821-8B23-4711-B078-2BCD4DD874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89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28268A-1418-44C9-86D0-28E5BB34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A83DF6-3485-42AC-A62C-2229FB2FD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5083D5-35AC-4678-A663-34481255E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29B4-6610-4B7B-B2EA-9E2C36137ACC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57A554-E7F7-4320-870C-E98C6E5F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41DCDE-0974-4D09-80AD-866FA8B4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2821-8B23-4711-B078-2BCD4DD874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581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9D3CA1-5014-41E4-949A-C813A0A43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2FB76DF-66CA-45B2-A05F-1F03FAB53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2704B5-0507-46E1-BFE8-C41A01567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29B4-6610-4B7B-B2EA-9E2C36137ACC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1B27A2-9492-4BE5-AEA8-F9B20BD9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AAC81D-DB09-4520-86A8-E72EFD3E7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2821-8B23-4711-B078-2BCD4DD874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09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AFE5F2-09AE-4244-BAB0-8CA07DC79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693070-4DBF-4843-90F8-088E6710B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0063C8F-AB09-4055-87D5-364568D28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87C9B3-032D-441C-9456-0FA7BF1AB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29B4-6610-4B7B-B2EA-9E2C36137ACC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DE3FF00-0B89-4B64-8DE8-30BADD23E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B7F5A24-E120-4F94-90F2-39A9DF332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2821-8B23-4711-B078-2BCD4DD874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01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652DBB-FCC6-4E6A-91C0-DACBA6052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F0A20EC-8554-4B4D-8ACB-82D6688C8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6A26B29-9971-4B6E-AB0E-AF10E8A4A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393176F-CD7B-431D-BE4B-B16668843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9D75EAB-EC1B-4B8D-8FC4-B1D7309B7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9050FDC-1877-43F6-9A94-B589F8543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29B4-6610-4B7B-B2EA-9E2C36137ACC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76A9E44-7629-43C9-92EF-FEEB9496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ECB6969-519E-4714-AF90-96D778F6A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2821-8B23-4711-B078-2BCD4DD874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0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EAFE7D-D6A3-4877-AF64-96DB1D7EA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2322A9F-9C75-45C3-BCFA-1AE10E8E4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29B4-6610-4B7B-B2EA-9E2C36137ACC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085C586-F3C0-4097-866F-94E389099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45E16E3-4704-483A-B365-06A471026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2821-8B23-4711-B078-2BCD4DD874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463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3B369DA-E3C7-48CE-B2BF-B9FF15D6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29B4-6610-4B7B-B2EA-9E2C36137ACC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2C64DA2-77E3-4E83-BF95-E8A31AA52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2DB7B4-97F8-46C1-81BC-AE8DEE71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2821-8B23-4711-B078-2BCD4DD874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80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E9FD4D-CF7A-476F-8A05-49EB671C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9819C1-556E-471B-BF40-4B8F85F18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948C67A-C355-4B8A-8849-6B677DD62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60D03A2-5D07-4A6A-91DE-243BD51C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29B4-6610-4B7B-B2EA-9E2C36137ACC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341F9D-AD1F-4437-BEFA-A97D1BAD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69B9DC2-997F-4868-BFD3-EE647BC2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2821-8B23-4711-B078-2BCD4DD874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26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274A6F-1D9A-44B3-8FE5-6FD56539F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8C3C003-7806-4993-80A5-EF18A4EBB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E5EA037-219E-4910-9ED5-3A8E90564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605A727-BB63-4A55-B111-E752899AA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29B4-6610-4B7B-B2EA-9E2C36137ACC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023478-7677-474C-B479-DCC4D3637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A965AF-F4C5-4399-9B71-FBE081928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2821-8B23-4711-B078-2BCD4DD874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11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C3B1DF5-9927-4892-9F92-87ED83114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E214F3-8538-44C5-9120-9DDD38E23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A7E2B1-0CE0-4C83-A47A-BAEBEB970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829B4-6610-4B7B-B2EA-9E2C36137ACC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63ED14-8EFF-4FDF-A05F-83AA075E7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AA6F58-6DE5-4146-9616-93A11C0B1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B2821-8B23-4711-B078-2BCD4DD874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26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565D4D-604C-42A0-BB54-B0A1A104C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5342"/>
            <a:ext cx="9144000" cy="2387600"/>
          </a:xfrm>
        </p:spPr>
        <p:txBody>
          <a:bodyPr/>
          <a:lstStyle/>
          <a:p>
            <a:r>
              <a:rPr kumimoji="1" lang="ja-JP" altLang="en-US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小筆の洗い方</a:t>
            </a:r>
          </a:p>
        </p:txBody>
      </p:sp>
    </p:spTree>
    <p:extLst>
      <p:ext uri="{BB962C8B-B14F-4D97-AF65-F5344CB8AC3E}">
        <p14:creationId xmlns:p14="http://schemas.microsoft.com/office/powerpoint/2010/main" val="296243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349D2E-A7D5-49DD-A3C4-1A04BB67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621379206.970097">
            <a:hlinkClick r:id="" action="ppaction://media"/>
            <a:extLst>
              <a:ext uri="{FF2B5EF4-FFF2-40B4-BE49-F238E27FC236}">
                <a16:creationId xmlns:a16="http://schemas.microsoft.com/office/drawing/2014/main" id="{E3095FD2-E407-4649-BC51-C89B6AAFEC0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6200000">
            <a:off x="2667001" y="-2666999"/>
            <a:ext cx="6858000" cy="1219199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72F59E2-63EC-42EE-A76C-50034F4982DE}"/>
              </a:ext>
            </a:extLst>
          </p:cNvPr>
          <p:cNvSpPr txBox="1"/>
          <p:nvPr/>
        </p:nvSpPr>
        <p:spPr>
          <a:xfrm>
            <a:off x="3364992" y="0"/>
            <a:ext cx="6583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すみを軽くふきとります。</a:t>
            </a:r>
          </a:p>
        </p:txBody>
      </p:sp>
      <p:sp>
        <p:nvSpPr>
          <p:cNvPr id="6" name="テキスト ボックス 4">
            <a:extLst>
              <a:ext uri="{FF2B5EF4-FFF2-40B4-BE49-F238E27FC236}">
                <a16:creationId xmlns:a16="http://schemas.microsoft.com/office/drawing/2014/main" id="{73D263E4-2C20-431B-80DF-031FA35635EB}"/>
              </a:ext>
            </a:extLst>
          </p:cNvPr>
          <p:cNvSpPr txBox="1"/>
          <p:nvPr/>
        </p:nvSpPr>
        <p:spPr>
          <a:xfrm>
            <a:off x="1748957" y="-19597"/>
            <a:ext cx="8199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400" dirty="0" smtClean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スポイト</a:t>
            </a:r>
            <a:r>
              <a:rPr lang="ja-JP" altLang="en-US" sz="4400" dirty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の水を２～３滴落とします。</a:t>
            </a:r>
          </a:p>
        </p:txBody>
      </p:sp>
      <p:sp>
        <p:nvSpPr>
          <p:cNvPr id="7" name="テキスト ボックス 4">
            <a:extLst>
              <a:ext uri="{FF2B5EF4-FFF2-40B4-BE49-F238E27FC236}">
                <a16:creationId xmlns:a16="http://schemas.microsoft.com/office/drawing/2014/main" id="{73D263E4-2C20-431B-80DF-031FA35635EB}"/>
              </a:ext>
            </a:extLst>
          </p:cNvPr>
          <p:cNvSpPr txBox="1"/>
          <p:nvPr/>
        </p:nvSpPr>
        <p:spPr>
          <a:xfrm>
            <a:off x="1983126" y="-29393"/>
            <a:ext cx="8486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400" dirty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穂先だけを水につけて洗います。</a:t>
            </a:r>
          </a:p>
        </p:txBody>
      </p:sp>
      <p:sp>
        <p:nvSpPr>
          <p:cNvPr id="8" name="テキスト ボックス 4">
            <a:extLst>
              <a:ext uri="{FF2B5EF4-FFF2-40B4-BE49-F238E27FC236}">
                <a16:creationId xmlns:a16="http://schemas.microsoft.com/office/drawing/2014/main" id="{73D263E4-2C20-431B-80DF-031FA35635EB}"/>
              </a:ext>
            </a:extLst>
          </p:cNvPr>
          <p:cNvSpPr txBox="1"/>
          <p:nvPr/>
        </p:nvSpPr>
        <p:spPr>
          <a:xfrm>
            <a:off x="2300117" y="-19598"/>
            <a:ext cx="8486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400" dirty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小筆のキャップはつけません。</a:t>
            </a:r>
            <a:endParaRPr lang="en-US" altLang="ja-JP" sz="4400" dirty="0">
              <a:solidFill>
                <a:srgbClr val="FFFF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" name="テキスト ボックス 4">
            <a:extLst>
              <a:ext uri="{FF2B5EF4-FFF2-40B4-BE49-F238E27FC236}">
                <a16:creationId xmlns:a16="http://schemas.microsoft.com/office/drawing/2014/main" id="{73D263E4-2C20-431B-80DF-031FA35635EB}"/>
              </a:ext>
            </a:extLst>
          </p:cNvPr>
          <p:cNvSpPr txBox="1"/>
          <p:nvPr/>
        </p:nvSpPr>
        <p:spPr>
          <a:xfrm>
            <a:off x="577997" y="-2"/>
            <a:ext cx="9813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400" dirty="0" smtClean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半紙の空いているところで水気をきります。</a:t>
            </a:r>
            <a:endParaRPr lang="ja-JP" altLang="en-US" sz="4400" dirty="0">
              <a:solidFill>
                <a:srgbClr val="FFFF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495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3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116</Words>
  <Application>Microsoft Office PowerPoint</Application>
  <PresentationFormat>ワイド画面</PresentationFormat>
  <Paragraphs>11</Paragraphs>
  <Slides>2</Slides>
  <Notes>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UD デジタル 教科書体 NK-R</vt:lpstr>
      <vt:lpstr>游ゴシック</vt:lpstr>
      <vt:lpstr>游ゴシック Light</vt:lpstr>
      <vt:lpstr>Arial</vt:lpstr>
      <vt:lpstr>Office テーマ</vt:lpstr>
      <vt:lpstr>小筆の洗い方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小筆の洗い方</dc:title>
  <dc:creator>bkiw.m.uk@outlook.jp</dc:creator>
  <cp:lastModifiedBy>京都市教育委員会</cp:lastModifiedBy>
  <cp:revision>5</cp:revision>
  <dcterms:created xsi:type="dcterms:W3CDTF">2020-09-10T15:22:26Z</dcterms:created>
  <dcterms:modified xsi:type="dcterms:W3CDTF">2020-11-18T05:50:57Z</dcterms:modified>
</cp:coreProperties>
</file>