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53F154C-52D9-4AF7-ABA2-ADC74DE8C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25054B30-AB88-43B3-8FD5-418CC9DD2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B28A817-0C15-4F19-BFE8-18F9E3F3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C67E542-B15B-4DFC-9DD3-A2F100BC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E92A6B4-3818-44C0-B91D-586ED9FC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9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AC66BEE-111C-465B-BE68-431F9731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91611149-FFC5-4AFB-BA15-194EA305B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52D6424-8A34-4083-BC26-02BE7982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594720B-25E3-48B8-B89D-0CE84830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9E24622-459E-4367-A423-84168454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03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B425D1CE-6AB9-43AF-B79C-1B4D776BF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FE9DF70E-E263-46BE-94D8-103ACA13A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11B3623-8F75-461F-9A7E-903D8A44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3402FEE-8D77-48F1-8F24-4489F221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FBBEA7D-1ACD-4E4F-BAB2-C61A1B6F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48A3D0B-085D-4A00-83B4-51CED728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96E5EA2-8223-4CEF-85DC-4470CE74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E383B53-23C9-47B8-9837-FCB9FE41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51BC82A-C6FD-465E-970D-5F29FE5F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D4268C1-DB30-4E96-BADD-94B55C2F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9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2B585D6-5458-4AEE-8E77-63A9CF3E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39031C3-0FA4-4DD4-A0CA-4071E0E1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D6288B1-F70F-4C5A-8AF1-76B7A945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6E157BD-3937-4CEF-BB22-BC13D5AA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CCB8128-0C5D-4EE0-8FBD-4CAF21A1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88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A3483E4-2F7F-4162-9469-727E2484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C74C82D-521D-446D-878D-3645CC977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93B654DE-2412-413B-9EDF-DD1D574A9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367B8E7C-E988-4A05-8CC1-DB794D2B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8472DEC-40D7-4533-8E1E-B2A81CB6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A50E9039-5BA5-421D-B531-52BA9D8E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2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B5F8B64-07C8-472B-8C26-F3EA3CE4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3E588337-6EF3-42EA-8482-5A0A9A2C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329753D6-F7F5-4ED6-8890-325AFCE3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22DC3D8E-B69D-418A-88ED-042C5A778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41ED90F1-BE69-42B5-A8E1-9C9249810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ABCB2D40-B06C-4C45-BA50-F3AB5244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F20A8E33-8926-4F73-B9EA-786FEF37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970C2681-042B-4B7A-A851-F2DB9545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95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FEFF312-CFB6-4E6D-8CB9-C8D4AC93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4A07FFE8-6322-4C3A-9F41-3D557D7D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30B6074-82A9-4CEC-A8D9-32A7C8DC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6D3D41D5-7725-4407-BFBD-E5971840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91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D2729D3B-C3A0-4B07-A08D-7A21E734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A180BDCF-0089-4395-A026-6BBCD85D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0F9C347-F960-4FCC-8656-BF07B3A9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2F6F23C-1212-461A-9BDB-772CFAE4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895B503-FAFB-4731-903D-FF472775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BDEACC90-644E-4FB7-AF44-7607985E4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59E4135D-A9DB-4882-B146-305945CA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B06316BE-E40A-47AB-A783-592DF76A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8CC7F6B3-2041-48F3-80D2-BC427D2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9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A7C8820-93B6-403E-AA8E-2B4D3543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7CEA1D85-59CC-481B-91AE-8508731CE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7461FF86-05B1-46CF-ADFC-0D5F12322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B7A9EC2-8967-43CB-A4CA-8E4F9950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93975F85-3B32-4350-8881-CE87DC80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C9BFA8BE-AC48-428C-A6A8-B04ADBB8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2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55A44CEF-9C57-47B7-8EEF-84CAC878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8DB427E-C9D8-46FD-9A60-9BF4F64D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7282BBD-69F7-43E4-9E37-C7D9EDBD4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F00C-F47B-42D8-89EB-28C53A4A6133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9197B38-C4C2-445F-B592-62AEC7B2E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9434BC2-AEEF-482D-900B-8BC873F05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4967-1D4B-4956-AE62-CB52CD9F6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7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C267B92-8FF0-49D7-B731-D90141296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9721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硯の片付け方</a:t>
            </a:r>
          </a:p>
        </p:txBody>
      </p:sp>
    </p:spTree>
    <p:extLst>
      <p:ext uri="{BB962C8B-B14F-4D97-AF65-F5344CB8AC3E}">
        <p14:creationId xmlns:p14="http://schemas.microsoft.com/office/powerpoint/2010/main" val="904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2237201-71B6-4118-A5FC-6B1EDD12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621379206.729612">
            <a:hlinkClick r:id="" action="ppaction://media"/>
            <a:extLst>
              <a:ext uri="{FF2B5EF4-FFF2-40B4-BE49-F238E27FC236}">
                <a16:creationId xmlns:a16="http://schemas.microsoft.com/office/drawing/2014/main" xmlns="" id="{C21DDC29-E67F-4681-ADC1-0902233AF90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4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70A6CAD7-2C8E-452D-9331-7EA20639C9D4}"/>
              </a:ext>
            </a:extLst>
          </p:cNvPr>
          <p:cNvSpPr txBox="1"/>
          <p:nvPr/>
        </p:nvSpPr>
        <p:spPr>
          <a:xfrm>
            <a:off x="2394284" y="1146597"/>
            <a:ext cx="795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硯に入れた墨は使い切ります。</a:t>
            </a: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xmlns="" id="{73D263E4-2C20-431B-80DF-031FA35635EB}"/>
              </a:ext>
            </a:extLst>
          </p:cNvPr>
          <p:cNvSpPr txBox="1"/>
          <p:nvPr/>
        </p:nvSpPr>
        <p:spPr>
          <a:xfrm>
            <a:off x="1474580" y="609263"/>
            <a:ext cx="9242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それでも残って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しまった墨は</a:t>
            </a:r>
            <a:r>
              <a:rPr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sz="4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大筆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を洗うびんに入れましょう。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xmlns="" id="{73D263E4-2C20-431B-80DF-031FA35635EB}"/>
              </a:ext>
            </a:extLst>
          </p:cNvPr>
          <p:cNvSpPr txBox="1"/>
          <p:nvPr/>
        </p:nvSpPr>
        <p:spPr>
          <a:xfrm>
            <a:off x="5322237" y="1916038"/>
            <a:ext cx="6633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使い終わった半紙などで</a:t>
            </a:r>
            <a:endParaRPr lang="en-US" altLang="ja-JP" sz="4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硯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を丁寧にふきましょう</a:t>
            </a:r>
            <a:r>
              <a:rPr lang="ja-JP" altLang="en-US" sz="4400" dirty="0" smtClean="0"/>
              <a:t>。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33398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34</Words>
  <Application>Microsoft Office PowerPoint</Application>
  <PresentationFormat>ユーザー設定</PresentationFormat>
  <Paragraphs>6</Paragraphs>
  <Slides>2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硯の片付け方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硯の片付け方</dc:title>
  <dc:creator>bkiw.m.uk@outlook.jp</dc:creator>
  <cp:lastModifiedBy>京都市教育委員会</cp:lastModifiedBy>
  <cp:revision>7</cp:revision>
  <dcterms:created xsi:type="dcterms:W3CDTF">2020-09-10T15:39:01Z</dcterms:created>
  <dcterms:modified xsi:type="dcterms:W3CDTF">2020-12-09T01:48:38Z</dcterms:modified>
</cp:coreProperties>
</file>