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305FD1-3A14-4FD0-810B-BB7B2BAD3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781665-C5FC-400E-B43B-762466129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DF9702-F26E-4C47-9DD4-1961186F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9C0748-9624-4B67-9911-A136DC2BE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2168BE-E7D2-461A-A778-47F931B8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77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9879C8-8660-4A5E-9B70-054E9BD0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BF8FF94-DBC3-48A4-817E-7CFAA1ABA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67EA89-34F5-4BD2-86C6-3079C896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68ED9D-A92E-4BFC-982E-A4C25DDA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DF9F14-4E31-4100-8FEF-DD718D58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53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6D7A74-01BE-4734-B800-F71D2FD6DE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76CE3DD-EC20-42F0-8363-DA029DA3E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7C89E7-8E86-4765-B990-165ED924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4CE323-44FA-4226-A799-ECDC7A2B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C001BE-7FED-4B7C-B1B1-8EC8DD09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53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404AC4-F878-4402-8E46-3DC2CF70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8241FB-E778-4DA5-A56F-E5ACC7167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A933F6-E443-4A95-BB16-E465CEDD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8B44A0-CF27-45B7-93A8-ECB8FA2A5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429258-E112-4AC0-9269-A4B5FE7C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8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1B790-2456-4756-9D06-B0887E72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5EDF7C-3A55-4C41-9092-2C70F1188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5C97-DF7D-4835-ABAA-8525EBAB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914258-6C72-4DFC-B226-6E3394CA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F55CE9-B9DB-44AF-AE0F-30FB2F63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58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081A7-553E-48D4-AC61-08EBD765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4B9EDC-F7D5-495D-B25D-8C7FEEF72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3783E2-D480-4460-A8DE-26687D80B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917090-44B0-4D17-AD7C-CAA84FB6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5C7731-E859-42EE-8BC3-8F521934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8F7E4E-2179-4577-AEF6-0669C02B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30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1679DE-DE8D-4D72-A195-0642BF50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C5EB82-EAFA-4A14-B74E-316F26C7F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38CA08-F3C9-4F2E-9068-ED72EA7CB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0D47DBB-76A6-43B5-8A30-4754F48DF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72087FA-2136-424C-9652-19984B351C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42960E-45B2-4942-876E-EA6DB9A6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705BF6-CBDF-4118-B8FB-83127669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A825703-A0B8-4FA1-96E2-96250888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4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BBA5AA-443E-4B3A-AEE9-F89A239F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3CE7B8A-DBED-4905-AC0A-75B155D6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7D9466-0508-45A8-971B-95F7AB896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690142-2621-4F75-9194-28C080C5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71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F1D750-C69D-421B-AB8D-3F293B42E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9787CAD-0DF9-4733-957B-67B815C1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7E9066-ED97-470E-91CA-13C43E59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30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34FE8-0500-4401-9A91-12A05022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608FFF-05A3-4071-8811-E7AB1E8E8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0E2DF20-572F-4687-9FEC-2E62666E7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B201DA-9305-45A5-9BB1-F672DD97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E23526-8B13-4FC7-AFA9-7DF811C5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2216C2-F3E6-44B1-A3AE-07E0B570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76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4F597-93CA-492E-97D2-B69D5EFCD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77AA3B5-08CF-4D84-8114-C50C13A7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8705CC-43E7-49DC-8EF5-8EC56AA63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B56431-53BF-4148-9F74-6722DAAFB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E06B9C-AA7C-4751-B88B-FA12BD8E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FB9A97-6231-41D5-B7B7-A99C70DB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46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4C96A7E-2B63-46CE-85E4-827B4DFE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8DB3B7-2EE5-401D-9DE9-407D0CF83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DAEAB7-3DA5-4FC4-A8C7-E5C6B2070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2F5B-EC56-45C1-8CDC-497F767CEED8}" type="datetimeFigureOut">
              <a:rPr kumimoji="1" lang="ja-JP" altLang="en-US" smtClean="0"/>
              <a:t>2020/11/18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030155-A7AD-46D1-8973-6180FE9E6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B67023-C19A-4C87-834C-8762FA0AE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70E6-A7F2-4C0A-BDE6-83A5BD2036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6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A7B20-9A2F-42FF-92DA-6D584989C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1437"/>
            <a:ext cx="9144000" cy="2387600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大筆の洗い方</a:t>
            </a:r>
          </a:p>
        </p:txBody>
      </p:sp>
    </p:spTree>
    <p:extLst>
      <p:ext uri="{BB962C8B-B14F-4D97-AF65-F5344CB8AC3E}">
        <p14:creationId xmlns:p14="http://schemas.microsoft.com/office/powerpoint/2010/main" val="23504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A8FC9-8AE3-40D7-91C6-47BE8C05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621379206.603606">
            <a:hlinkClick r:id="" action="ppaction://media"/>
            <a:extLst>
              <a:ext uri="{FF2B5EF4-FFF2-40B4-BE49-F238E27FC236}">
                <a16:creationId xmlns:a16="http://schemas.microsoft.com/office/drawing/2014/main" id="{8E155329-590C-4882-8DBB-FBF8915FF2B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98D45D-D7A0-49C0-A114-5885A1BDD48A}"/>
              </a:ext>
            </a:extLst>
          </p:cNvPr>
          <p:cNvSpPr txBox="1"/>
          <p:nvPr/>
        </p:nvSpPr>
        <p:spPr>
          <a:xfrm>
            <a:off x="7411452" y="4644189"/>
            <a:ext cx="4656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流水で洗います。</a:t>
            </a:r>
          </a:p>
        </p:txBody>
      </p:sp>
      <p:sp>
        <p:nvSpPr>
          <p:cNvPr id="6" name="テキスト ボックス 4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6454649" y="4644189"/>
            <a:ext cx="5871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根元</a:t>
            </a:r>
            <a:r>
              <a:rPr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から穂先のほうへ、もみ洗いします。</a:t>
            </a:r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73D263E4-2C20-431B-80DF-031FA35635EB}"/>
              </a:ext>
            </a:extLst>
          </p:cNvPr>
          <p:cNvSpPr txBox="1"/>
          <p:nvPr/>
        </p:nvSpPr>
        <p:spPr>
          <a:xfrm>
            <a:off x="6303079" y="4644189"/>
            <a:ext cx="5871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指</a:t>
            </a:r>
            <a:r>
              <a:rPr lang="ja-JP" altLang="en-US" sz="4400" dirty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で毛の向きをそろえるように整えます</a:t>
            </a:r>
            <a:r>
              <a:rPr lang="ja-JP" altLang="en-US" sz="4400" dirty="0" smtClean="0">
                <a:solidFill>
                  <a:srgbClr val="FFFF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ja-JP" altLang="en-US" sz="4400" dirty="0">
              <a:solidFill>
                <a:srgbClr val="FFFF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0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8537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</Words>
  <Application>Microsoft Office PowerPoint</Application>
  <PresentationFormat>ワイド画面</PresentationFormat>
  <Paragraphs>4</Paragraphs>
  <Slides>2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NK-R</vt:lpstr>
      <vt:lpstr>游ゴシック</vt:lpstr>
      <vt:lpstr>游ゴシック Light</vt:lpstr>
      <vt:lpstr>Arial</vt:lpstr>
      <vt:lpstr>Office テーマ</vt:lpstr>
      <vt:lpstr>大筆の洗い方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大筆の洗い方</dc:title>
  <dc:creator>bkiw.m.uk@outlook.jp</dc:creator>
  <cp:lastModifiedBy>京都市教育委員会</cp:lastModifiedBy>
  <cp:revision>4</cp:revision>
  <dcterms:created xsi:type="dcterms:W3CDTF">2020-09-10T15:43:33Z</dcterms:created>
  <dcterms:modified xsi:type="dcterms:W3CDTF">2020-11-18T12:02:25Z</dcterms:modified>
</cp:coreProperties>
</file>