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649F0C-FAF2-4C99-9AA3-AED35A00F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0B18A49-BF9C-4215-ABCF-7D1645FA5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2A66D2-42D2-4FAB-B7A2-201E183C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3D59-73E3-4ABE-8548-96939623554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10B508-9109-46F8-815C-29031C00F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55175B-602C-4A9A-B430-BD3B145D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6219-4542-4688-91AF-BA8E26AA6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447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9F33E1-939C-4CC3-81A1-65EC6D2A0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C2D6DC-900B-45CB-84A1-DB27F340D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FFDB8A-02EE-425B-9359-218AC805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3D59-73E3-4ABE-8548-96939623554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DDE4CC-2C24-485B-AC63-27DA2C3B9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30403F-D059-41D0-ADAD-C5237B988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6219-4542-4688-91AF-BA8E26AA6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5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3D56425-37DF-4D6E-90C5-9C741E762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B40A55-4220-4C1B-85D1-390953FB4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05440D-8BAE-4A37-BACF-B54CE5B6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3D59-73E3-4ABE-8548-96939623554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872058-A7CB-483A-8D38-556DB9E0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85CAF5-8931-4649-8D66-6F6362D6C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6219-4542-4688-91AF-BA8E26AA6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36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C7CCC2-8177-4BF1-B3F2-D7068916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A8168E-77E1-44F8-B473-5340EDDE7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4A469F-74FA-4C81-A10B-DFBD67D0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3D59-73E3-4ABE-8548-96939623554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793036-3411-4C8E-837A-29B9148AE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491637-8117-4ABB-AAB9-A514876E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6219-4542-4688-91AF-BA8E26AA6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05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B3140D-9F19-429C-84E6-8749D25E9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3E810B-3AB9-49D4-B8A4-5938D092C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3D3C14-BF30-4D7C-A0BE-253159591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3D59-73E3-4ABE-8548-96939623554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765559-510F-4573-9C3E-7A2F7C46D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82958D-FF06-4466-9849-86B02343F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6219-4542-4688-91AF-BA8E26AA6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92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58F890-1FFD-4515-8B46-4617D5476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F3954A-5258-48A2-92ED-D069F0EC6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E700B61-0599-4C4E-A8D2-1B41940FC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2F911E-B673-4802-885E-5A899764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3D59-73E3-4ABE-8548-96939623554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D675813-2B2D-4393-8DDE-91B04ECD6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C1635C-02F9-40FF-A800-3E738D2D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6219-4542-4688-91AF-BA8E26AA6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29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B7325B-4057-475B-9E61-B66FF4F3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7BBA23C-1CE5-4AF3-823F-0E6003317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08611D8-6E7C-40B2-BB94-38A45432A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435632B-3027-4661-8558-CFF040FF8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9660C9D-E124-479F-84D3-D289C7BB5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D6D42D1-77ED-4139-A143-F36C9D857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3D59-73E3-4ABE-8548-96939623554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0919A05-19D5-4CC7-B7AB-E3F952461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44734FD-8ED6-4099-A95E-B8B5667BC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6219-4542-4688-91AF-BA8E26AA6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16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D55CA1-4C5F-408E-90E5-574EE3B16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B4012FC-0AE8-4D82-AD10-61C01E732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3D59-73E3-4ABE-8548-96939623554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7AC165F-7521-49F3-9497-7738B6383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868D386-3E3E-418D-94BE-190CB4D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6219-4542-4688-91AF-BA8E26AA6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93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1B20FDE-38E7-4BF1-BB50-69595D81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3D59-73E3-4ABE-8548-96939623554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40BF091-EBDA-4336-8A4A-55AA01D39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552E48-FABE-42DB-86AB-B433D9E25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6219-4542-4688-91AF-BA8E26AA6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90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B7C68E-9EA1-4C41-BBE3-6474DC79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07B086-592B-4297-9F79-CB187F86D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E4C2F6-AD3F-425B-A1E4-A3802E596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40E1E3-6F77-4E68-B73F-61E160405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3D59-73E3-4ABE-8548-96939623554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630631-9776-4D3F-AEE6-76DBE900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FD79D8-7993-4EBE-BA17-B90304C8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6219-4542-4688-91AF-BA8E26AA6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37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3BF95B-EF39-4A23-85BF-7F68B4820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D1A849A-D0AF-4E72-B71F-940193DA4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F364821-4199-43A4-B644-3C76CAAC4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4503C9D-F985-4212-85C9-F3CCA1E54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3D59-73E3-4ABE-8548-96939623554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18E50B-AFDE-4961-B9AC-0834E84FF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80E939A-434D-422F-B64E-BC5C15F6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6219-4542-4688-91AF-BA8E26AA6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66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D7ABB03-25E8-4D98-9375-938C9D96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C0884CB-420F-44D2-BECB-34421BE2B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9191E5-DC01-4425-9252-7B8F4D843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3D59-73E3-4ABE-8548-96939623554D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586002-601E-486B-BA1D-DA597881A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EE7136-487B-409F-A2EA-962C480E0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66219-4542-4688-91AF-BA8E26AA6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14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73E562-09C4-47F3-8057-95471D983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1594"/>
            <a:ext cx="9144000" cy="2387600"/>
          </a:xfrm>
        </p:spPr>
        <p:txBody>
          <a:bodyPr/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大筆の洗い方</a:t>
            </a:r>
          </a:p>
        </p:txBody>
      </p:sp>
    </p:spTree>
    <p:extLst>
      <p:ext uri="{BB962C8B-B14F-4D97-AF65-F5344CB8AC3E}">
        <p14:creationId xmlns:p14="http://schemas.microsoft.com/office/powerpoint/2010/main" val="2038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7CD258-AC52-48D0-9099-2F2691BB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621379206.846211">
            <a:hlinkClick r:id="" action="ppaction://media"/>
            <a:extLst>
              <a:ext uri="{FF2B5EF4-FFF2-40B4-BE49-F238E27FC236}">
                <a16:creationId xmlns:a16="http://schemas.microsoft.com/office/drawing/2014/main" id="{810AEE2B-6227-45B4-9AFF-BEA282B6566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844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D263E4-2C20-431B-80DF-031FA35635EB}"/>
              </a:ext>
            </a:extLst>
          </p:cNvPr>
          <p:cNvSpPr txBox="1"/>
          <p:nvPr/>
        </p:nvSpPr>
        <p:spPr>
          <a:xfrm>
            <a:off x="5281864" y="4343399"/>
            <a:ext cx="69101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ビンなどの容器にくんだ水で洗います。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D263E4-2C20-431B-80DF-031FA35635EB}"/>
              </a:ext>
            </a:extLst>
          </p:cNvPr>
          <p:cNvSpPr txBox="1"/>
          <p:nvPr/>
        </p:nvSpPr>
        <p:spPr>
          <a:xfrm>
            <a:off x="5281864" y="4343399"/>
            <a:ext cx="69101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毛</a:t>
            </a:r>
            <a:r>
              <a:rPr lang="ja-JP" altLang="en-US" sz="44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の穂先がそろうようにしましょう</a:t>
            </a:r>
            <a:r>
              <a:rPr lang="ja-JP" altLang="en-US" sz="4400" dirty="0" smtClean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  <a:endParaRPr lang="en-US" altLang="ja-JP" sz="4400" dirty="0">
              <a:solidFill>
                <a:srgbClr val="FFFF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3D263E4-2C20-431B-80DF-031FA35635EB}"/>
              </a:ext>
            </a:extLst>
          </p:cNvPr>
          <p:cNvSpPr txBox="1"/>
          <p:nvPr/>
        </p:nvSpPr>
        <p:spPr>
          <a:xfrm>
            <a:off x="5281864" y="4587537"/>
            <a:ext cx="64269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筆</a:t>
            </a:r>
            <a:r>
              <a:rPr lang="ja-JP" altLang="en-US" sz="44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の仕上げ洗いは宿題にして</a:t>
            </a:r>
            <a:r>
              <a:rPr lang="ja-JP" altLang="en-US" sz="4400" dirty="0" smtClean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もいいですね。</a:t>
            </a:r>
            <a:endParaRPr lang="ja-JP" altLang="en-US" sz="4400" dirty="0">
              <a:solidFill>
                <a:srgbClr val="FFFF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3D263E4-2C20-431B-80DF-031FA35635EB}"/>
              </a:ext>
            </a:extLst>
          </p:cNvPr>
          <p:cNvSpPr txBox="1"/>
          <p:nvPr/>
        </p:nvSpPr>
        <p:spPr>
          <a:xfrm>
            <a:off x="5281864" y="4343399"/>
            <a:ext cx="69101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まず，余分な墨を半紙などでふきとりましょう。</a:t>
            </a:r>
            <a:endParaRPr lang="en-US" altLang="ja-JP" sz="4400" dirty="0">
              <a:solidFill>
                <a:srgbClr val="FFFF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3D263E4-2C20-431B-80DF-031FA35635EB}"/>
              </a:ext>
            </a:extLst>
          </p:cNvPr>
          <p:cNvSpPr txBox="1"/>
          <p:nvPr/>
        </p:nvSpPr>
        <p:spPr>
          <a:xfrm>
            <a:off x="5281864" y="4343399"/>
            <a:ext cx="69759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水洗いしたあとの水分を</a:t>
            </a:r>
            <a:endParaRPr lang="en-US" altLang="ja-JP" sz="4400" dirty="0" smtClean="0">
              <a:solidFill>
                <a:srgbClr val="FFFF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4400" dirty="0" smtClean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ぬぐいます。</a:t>
            </a:r>
            <a:endParaRPr lang="en-US" altLang="ja-JP" sz="4400" dirty="0">
              <a:solidFill>
                <a:srgbClr val="FFFF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189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3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/>
      <p:bldP spid="5" grpId="1"/>
      <p:bldP spid="7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53</Words>
  <Application>Microsoft Office PowerPoint</Application>
  <PresentationFormat>ワイド画面</PresentationFormat>
  <Paragraphs>7</Paragraphs>
  <Slides>2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UD デジタル 教科書体 NK-R</vt:lpstr>
      <vt:lpstr>游ゴシック</vt:lpstr>
      <vt:lpstr>游ゴシック Light</vt:lpstr>
      <vt:lpstr>Arial</vt:lpstr>
      <vt:lpstr>Office テーマ</vt:lpstr>
      <vt:lpstr>大筆の洗い方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大筆の洗い方</dc:title>
  <dc:creator>bkiw.m.uk@outlook.jp</dc:creator>
  <cp:lastModifiedBy>京都市教育委員会</cp:lastModifiedBy>
  <cp:revision>7</cp:revision>
  <dcterms:created xsi:type="dcterms:W3CDTF">2020-09-10T15:34:31Z</dcterms:created>
  <dcterms:modified xsi:type="dcterms:W3CDTF">2020-12-03T10:54:31Z</dcterms:modified>
</cp:coreProperties>
</file>