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8CD25-D102-4E01-A054-A24150A01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21470E2-CF90-43A2-8117-724104090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37242F-EC03-4C16-A88D-10951D13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FE42D1-C616-41A4-8008-AA12BBA8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08651-0736-4035-8386-BB3ABA18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85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A4C9B4-7E13-4071-ABB2-1C791070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30C6AA-48E1-4A73-80AE-821272D5A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EECD19-39BB-4768-8385-99520AEE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B558FE-9B33-467B-9700-D8F8BA61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3D64E6-DBF4-40DE-8055-B9E775CB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1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22F99DF-D2AE-4187-90E4-CBDA13000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A1BCAB-091E-4F87-84F3-23B6F2179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171E4-97FE-49F1-8C57-5E09EE5A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8D7713-13E7-4B01-8BA1-447DE4A4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7660EE-F8C8-4FCF-AD38-275F75E6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67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C91F6F-6D50-4C83-9E8E-8EB738C1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C190B8-7A56-44A9-AF37-C46C9FDFB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6432E4-A45D-4466-A1C1-FA7B7CF5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F0F51C-A40A-4B92-8042-B58E99EE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838C2D-0110-451B-BC32-799D6340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33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594271-2880-4B28-9E32-495DC565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821E50-9688-481A-BD5C-FF628C9D4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FEF0CD-56E8-4983-AB81-103CCD8C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D7DF4A-5ADD-4710-BD37-B2EB435E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2A5003-7BD0-47CE-A6ED-2486BEA1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54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2B6B60-DB64-4550-978F-A3A089BA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3B9CC0-6DB8-4156-9EA0-DD8830E32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F1C9280-B7BB-463A-829D-2E71F9EC7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94F135-B31A-4435-991C-0C999C25F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4297A3-11F2-49AA-A46A-5F43E47A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C54431-0B5A-4549-8C29-FCF0CECD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29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0B4454-5F5F-44F8-B532-4A4AADD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787BE2-3427-4C4B-A971-2A66A3538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941845-500D-4055-ADE8-DC7413312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D9F110-775A-4A53-B830-93754B234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A51397D-DF36-47B6-B887-39AE1490B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D6CC8F-5A45-4EDC-B575-DF2DAAA8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87DAF28-D78F-4245-9285-D3CA00F6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B699882-AA1A-43F9-83F2-6EAB5621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6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E53A2-0E4F-49DC-A4C0-A04906D8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615204-1E7E-47CF-89E9-2C5B6D34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03C9120-ED8B-481A-B91E-66BBC71A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589922-BF18-4DCE-A630-FD6C0936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0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985E347-85C0-4861-8617-B4607B0A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7282D7-9F35-496E-A643-CA1C5B91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C9B4B0-68DB-47DA-AF1A-5E65F17B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42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A31E0D-B215-47BD-9270-C6162D85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3C14E8-915F-4598-A735-7225B8ACA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9F61A1-7573-42C0-A41D-013D3F1C6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B91EC9-FB90-4829-8E37-BFE55DB1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C7B9DF-17E7-4BD3-B135-6B68CE25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F28F30-8B4A-4C0C-9757-F7F0AC86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73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C7CCA2-ADD0-476E-9BCF-A8310AF1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9C350A-C7FA-48DA-9D17-9C0EE3463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07D6C4-88DC-40BC-8164-8CB6D0F5D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C27A98-F9C9-471B-BA22-C754FE8C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B6C5EF-787C-4AE7-9A0E-8E3E3873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6B5233-92EA-402C-87E3-EEEEAD32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51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1B181B7-B567-4EE5-9E43-F1EF0237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D06C1A-6419-4FB7-AC0A-8527985F8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085A6B-9B85-477E-8130-C04D8CD5E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8B17-9558-4AE4-B3E7-6AA0DFA4FC3B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A0CEC-798C-4CC5-842D-6F6726A32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1D6F40-03DB-431D-B171-6AA628036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3606-F404-4CC4-8C82-E3D89B26D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4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cid:efaf628e-f477-49a3-938e-145073289cde@namprd15.prod.outlook.com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C7E32C-6C69-41CD-BF26-E3B32315C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6447"/>
            <a:ext cx="9144000" cy="2387600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大筆の洗い方　✖</a:t>
            </a:r>
          </a:p>
        </p:txBody>
      </p:sp>
    </p:spTree>
    <p:extLst>
      <p:ext uri="{BB962C8B-B14F-4D97-AF65-F5344CB8AC3E}">
        <p14:creationId xmlns:p14="http://schemas.microsoft.com/office/powerpoint/2010/main" val="29763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7ECB23-7D0F-4D4F-A776-985910D6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621379206.260376">
            <a:hlinkClick r:id="" action="ppaction://media"/>
            <a:extLst>
              <a:ext uri="{FF2B5EF4-FFF2-40B4-BE49-F238E27FC236}">
                <a16:creationId xmlns:a16="http://schemas.microsoft.com/office/drawing/2014/main" id="{F7639A07-B449-4E86-803F-F48791816B3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844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B49872F-4062-46F1-A526-B97B4C44A604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7" y="2931695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48493F-617F-472F-9BDD-8C2706DDBDFE}"/>
              </a:ext>
            </a:extLst>
          </p:cNvPr>
          <p:cNvSpPr txBox="1"/>
          <p:nvPr/>
        </p:nvSpPr>
        <p:spPr>
          <a:xfrm>
            <a:off x="5958348" y="3959532"/>
            <a:ext cx="6094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rgbClr val="8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洗いあがりに</a:t>
            </a:r>
            <a:endParaRPr lang="en-US" altLang="ja-JP" sz="5400" dirty="0" smtClean="0">
              <a:solidFill>
                <a:srgbClr val="8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5400" dirty="0" smtClean="0">
                <a:solidFill>
                  <a:srgbClr val="8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穂先</a:t>
            </a:r>
            <a:r>
              <a:rPr kumimoji="1" lang="ja-JP" altLang="en-US" sz="5400" dirty="0" smtClean="0">
                <a:solidFill>
                  <a:srgbClr val="8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をねじりません</a:t>
            </a:r>
            <a:r>
              <a:rPr kumimoji="1" lang="ja-JP" altLang="en-US" sz="5400" dirty="0">
                <a:solidFill>
                  <a:srgbClr val="8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010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ワイド画面</PresentationFormat>
  <Paragraphs>3</Paragraphs>
  <Slides>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NK-R</vt:lpstr>
      <vt:lpstr>游ゴシック</vt:lpstr>
      <vt:lpstr>游ゴシック Light</vt:lpstr>
      <vt:lpstr>Arial</vt:lpstr>
      <vt:lpstr>Office テーマ</vt:lpstr>
      <vt:lpstr>大筆の洗い方　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大筆の洗い方　✖</dc:title>
  <dc:creator>bkiw.m.uk@outlook.jp</dc:creator>
  <cp:lastModifiedBy>京都市教育委員会</cp:lastModifiedBy>
  <cp:revision>2</cp:revision>
  <dcterms:created xsi:type="dcterms:W3CDTF">2020-09-10T16:05:21Z</dcterms:created>
  <dcterms:modified xsi:type="dcterms:W3CDTF">2020-12-03T11:02:38Z</dcterms:modified>
</cp:coreProperties>
</file>