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1D018C-25AD-437D-9878-98DFF9E74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8A8D08-1394-45BB-B78E-9554F9F72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EFDDDF-5639-446E-94E6-AA6823C4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31377B-15EB-4468-BC15-3B787F01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035590-AD5D-4749-895F-DFCA8A2F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3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04128C-F1CD-42E8-B25E-D2E3F865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916183-262C-4BA5-9837-BD0032E8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B336F6-2B6A-4DBB-9313-716D6D54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3F9AE7-14F8-41B0-9099-D79C0C8C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74F9E4-230E-49B9-8933-70782FFB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4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4048169-A7C0-46C9-8D2B-45D21BB3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2A56CF-6D0E-4978-BDAE-F64AA0D11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A2C440-A063-4ED5-89F3-ECAEC5B7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9CF5DF-8FD0-4977-8109-2DCF5461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70983B-08C4-4B5B-A595-FBF1F2C8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2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0D8EFA-7FE0-4C7E-A9B8-AFCABDA5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6A3D5-9C93-4519-98DA-3D34F243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5A9874-9402-4D5C-A4EB-94754B8E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76E1E8-D55E-4407-ACF4-7C14D4C0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A45D0F-C2A0-41D9-8411-DFDC5FF9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13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5B81E2-8AC3-4979-BC8F-EFB1C4BE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5AA44A-B7A7-4330-B0C1-CF8E1D357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F2B4EF-23B4-44E8-8002-B6467A94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37A3EF-A107-40DE-B8A4-3B1C4805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E86448-B5BC-4779-98E7-FE183481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38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87463-F394-42C8-B132-4F083946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387D44-7B03-4C44-8A38-36E61C5FE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525575-5806-4A01-852D-279D27D05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0D8FD1-3E4C-4092-ABDB-F4E921E0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A03852-3C06-4AD1-A6F1-420DD490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7C25F4-C189-47CC-8481-A287BD64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843C3-BD1E-4598-A58B-8A2DA5EB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4E4E58-F48F-4E03-AF59-532E30C5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E94DB4-11DE-41F0-8885-CE956CE7D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DDA16F-0186-40B1-9121-FCB684ED7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5FF029-49E3-46AD-AEF6-69F608EC4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9AF20C-1AD9-4DA1-8A78-C51CA841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042E9A-EA3C-495D-AC25-9BA68B23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DB582A-1BB2-4AB5-8D2E-9D41A38F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50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6140D9-10A6-4B87-9580-CB7E1AEA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2582B4-D873-4F39-A44E-DA0D978C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8B820E-CBDD-4C0B-BDF5-24E785F4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7AC063-4000-467F-A295-D50E6C02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2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FB3771A-5D6F-4DF9-A127-4948BFC3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2E7F3F-3B60-4925-8429-97668856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09C3E4-6977-44A0-880A-218CF20C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2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59002-1159-472F-99E2-5270DC1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C3C7AB-AF65-4038-9526-ADD704C6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A9EE34-77CE-424A-82ED-B8109FF7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D8BFEA-7CF2-4ED2-8BD1-430396F4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6EE898-F096-45ED-90A6-AAEA7E28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D82605-CA6E-4163-918D-11B2FF7D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9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A022D-1FE4-4D67-91DD-B2CCD1DA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C655B8-683F-41EC-8A90-90560BFEB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A25053-3B18-4EF7-B4A9-862A174FE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D8D849-D4F9-44AA-AF3A-03A2FD1D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3977BE-DFA9-46FA-9387-B7C58F1F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8E2583-69B5-4C10-80DF-E536C03B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72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644AC47-BF6D-4F19-AE42-0327C11C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509BF0-5A7C-4FA5-AEC0-ECFBA846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8ADE8F-F6DB-4126-9181-EBD303688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565F-21DC-4A53-BCA1-8F075961525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76B803-3915-4029-9D84-7E6506C51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8B47AC-F1B5-4A84-A84D-F7E2BAA04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EA70-495C-48C4-A4AC-AA79AA22E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4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cid:b76f3554-9218-4da3-b831-b6e95a9252d3@namprd15.prod.outlook.com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D9CE5-1139-4855-99BE-2902D8A74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752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大筆の洗いあがり　〇</a:t>
            </a:r>
          </a:p>
        </p:txBody>
      </p:sp>
    </p:spTree>
    <p:extLst>
      <p:ext uri="{BB962C8B-B14F-4D97-AF65-F5344CB8AC3E}">
        <p14:creationId xmlns:p14="http://schemas.microsoft.com/office/powerpoint/2010/main" val="30525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27F052-7F2A-484B-A839-5B148E6F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621379206.462416">
            <a:hlinkClick r:id="" action="ppaction://media"/>
            <a:extLst>
              <a:ext uri="{FF2B5EF4-FFF2-40B4-BE49-F238E27FC236}">
                <a16:creationId xmlns:a16="http://schemas.microsoft.com/office/drawing/2014/main" id="{4D01C622-603C-4696-A24F-6E9D9BA8B7E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844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0D797E0-7AEB-4C8E-BD71-C26F59A772D9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3" y="2823411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9673B3-9429-4E95-A26F-007C90745147}"/>
              </a:ext>
            </a:extLst>
          </p:cNvPr>
          <p:cNvSpPr txBox="1"/>
          <p:nvPr/>
        </p:nvSpPr>
        <p:spPr>
          <a:xfrm>
            <a:off x="7174831" y="834357"/>
            <a:ext cx="4319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一直線にしぼるように洗います。</a:t>
            </a: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7308450" y="834357"/>
            <a:ext cx="42338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穂先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から水滴が落ちない程度に水気をとります</a:t>
            </a:r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ja-JP" altLang="en-US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5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</Words>
  <Application>Microsoft Office PowerPoint</Application>
  <PresentationFormat>ワイド画面</PresentationFormat>
  <Paragraphs>3</Paragraphs>
  <Slides>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游ゴシック</vt:lpstr>
      <vt:lpstr>游ゴシック Light</vt:lpstr>
      <vt:lpstr>Arial</vt:lpstr>
      <vt:lpstr>Office テーマ</vt:lpstr>
      <vt:lpstr>大筆の洗いあがり　〇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おお</dc:title>
  <dc:creator>bkiw.m.uk@outlook.jp</dc:creator>
  <cp:lastModifiedBy>京都市教育委員会</cp:lastModifiedBy>
  <cp:revision>6</cp:revision>
  <dcterms:created xsi:type="dcterms:W3CDTF">2020-09-10T15:48:47Z</dcterms:created>
  <dcterms:modified xsi:type="dcterms:W3CDTF">2020-12-03T11:05:14Z</dcterms:modified>
</cp:coreProperties>
</file>