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0" autoAdjust="0"/>
    <p:restoredTop sz="94660"/>
  </p:normalViewPr>
  <p:slideViewPr>
    <p:cSldViewPr snapToGrid="0">
      <p:cViewPr varScale="1">
        <p:scale>
          <a:sx n="65" d="100"/>
          <a:sy n="65" d="100"/>
        </p:scale>
        <p:origin x="108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B1D018C-25AD-437D-9878-98DFF9E743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88A8D08-1394-45BB-B78E-9554F9F724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4EFDDDF-5639-446E-94E6-AA6823C45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F565F-21DC-4A53-BCA1-8F075961525D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831377B-15EB-4468-BC15-3B787F018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2035590-AD5D-4749-895F-DFCA8A2FD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2EA70-495C-48C4-A4AC-AA79AA22E5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8372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D04128C-F1CD-42E8-B25E-D2E3F8650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5916183-262C-4BA5-9837-BD0032E8A5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3B336F6-2B6A-4DBB-9313-716D6D545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F565F-21DC-4A53-BCA1-8F075961525D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A3F9AE7-14F8-41B0-9099-D79C0C8C7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474F9E4-230E-49B9-8933-70782FFBF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2EA70-495C-48C4-A4AC-AA79AA22E5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3474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4048169-A7C0-46C9-8D2B-45D21BB3E4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62A56CF-6D0E-4978-BDAE-F64AA0D113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8A2C440-A063-4ED5-89F3-ECAEC5B7C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F565F-21DC-4A53-BCA1-8F075961525D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D9CF5DF-8FD0-4977-8109-2DCF54615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570983B-08C4-4B5B-A595-FBF1F2C82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2EA70-495C-48C4-A4AC-AA79AA22E5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6522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C0D8EFA-7FE0-4C7E-A9B8-AFCABDA52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2C6A3D5-9C93-4519-98DA-3D34F243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25A9874-9402-4D5C-A4EB-94754B8ED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F565F-21DC-4A53-BCA1-8F075961525D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476E1E8-D55E-4407-ACF4-7C14D4C01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EA45D0F-C2A0-41D9-8411-DFDC5FF90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2EA70-495C-48C4-A4AC-AA79AA22E5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0130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5B81E2-8AC3-4979-BC8F-EFB1C4BE3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95AA44A-B7A7-4330-B0C1-CF8E1D3575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BF2B4EF-23B4-44E8-8002-B6467A94F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F565F-21DC-4A53-BCA1-8F075961525D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737A3EF-A107-40DE-B8A4-3B1C48054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9E86448-B5BC-4779-98E7-FE183481D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2EA70-495C-48C4-A4AC-AA79AA22E5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1383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8D87463-F394-42C8-B132-4F0839467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9387D44-7B03-4C44-8A38-36E61C5FE4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7525575-5806-4A01-852D-279D27D059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B0D8FD1-3E4C-4092-ABDB-F4E921E01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F565F-21DC-4A53-BCA1-8F075961525D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8A03852-3C06-4AD1-A6F1-420DD490A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07C25F4-C189-47CC-8481-A287BD641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2EA70-495C-48C4-A4AC-AA79AA22E5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035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E843C3-BD1E-4598-A58B-8A2DA5EB2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84E4E58-F48F-4E03-AF59-532E30C50C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FE94DB4-11DE-41F0-8885-CE956CE7D9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5DDA16F-0186-40B1-9121-FCB684ED7E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75FF029-49E3-46AD-AEF6-69F608EC49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D9AF20C-1AD9-4DA1-8A78-C51CA8415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F565F-21DC-4A53-BCA1-8F075961525D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D042E9A-EA3C-495D-AC25-9BA68B235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7DB582A-1BB2-4AB5-8D2E-9D41A38F9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2EA70-495C-48C4-A4AC-AA79AA22E5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6507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6140D9-10A6-4B87-9580-CB7E1AEA9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22582B4-D873-4F39-A44E-DA0D978CB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F565F-21DC-4A53-BCA1-8F075961525D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48B820E-CBDD-4C0B-BDF5-24E785F4F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F7AC063-4000-467F-A295-D50E6C02F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2EA70-495C-48C4-A4AC-AA79AA22E5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4232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FB3771A-5D6F-4DF9-A127-4948BFC32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F565F-21DC-4A53-BCA1-8F075961525D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72E7F3F-3B60-4925-8429-976688564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209C3E4-6977-44A0-880A-218CF20CA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2EA70-495C-48C4-A4AC-AA79AA22E5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1251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5959002-1159-472F-99E2-5270DC1A5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EC3C7AB-AF65-4038-9526-ADD704C69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1A9EE34-77CE-424A-82ED-B8109FF7A2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DD8BFEA-7CF2-4ED2-8BD1-430396F4F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F565F-21DC-4A53-BCA1-8F075961525D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56EE898-F096-45ED-90A6-AAEA7E283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DD82605-CA6E-4163-918D-11B2FF7DB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2EA70-495C-48C4-A4AC-AA79AA22E5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198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7CA022D-1FE4-4D67-91DD-B2CCD1DA2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49C655B8-683F-41EC-8A90-90560BFEB3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9A25053-3B18-4EF7-B4A9-862A174FE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4D8D849-D4F9-44AA-AF3A-03A2FD1D7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F565F-21DC-4A53-BCA1-8F075961525D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B3977BE-DFA9-46FA-9387-B7C58F1F1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E8E2583-69B5-4C10-80DF-E536C03B8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2EA70-495C-48C4-A4AC-AA79AA22E5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6725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644AC47-BF6D-4F19-AE42-0327C11C9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0509BF0-5A7C-4FA5-AEC0-ECFBA84612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18ADE8F-F6DB-4126-9181-EBD3036881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F565F-21DC-4A53-BCA1-8F075961525D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276B803-3915-4029-9D84-7E6506C516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38B47AC-F1B5-4A84-A84D-F7E2BAA04A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2EA70-495C-48C4-A4AC-AA79AA22E5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643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cid:b76f3554-9218-4da3-b831-b6e95a9252d3@namprd15.prod.outlook.com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BD9CE5-1139-4855-99BE-2902D8A740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51752"/>
            <a:ext cx="9144000" cy="2387600"/>
          </a:xfrm>
        </p:spPr>
        <p:txBody>
          <a:bodyPr/>
          <a:lstStyle/>
          <a:p>
            <a:r>
              <a:rPr kumimoji="1" lang="ja-JP" altLang="en-US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大筆の洗いあがり　〇</a:t>
            </a:r>
          </a:p>
        </p:txBody>
      </p:sp>
    </p:spTree>
    <p:extLst>
      <p:ext uri="{BB962C8B-B14F-4D97-AF65-F5344CB8AC3E}">
        <p14:creationId xmlns:p14="http://schemas.microsoft.com/office/powerpoint/2010/main" val="305255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627F052-7F2A-484B-A839-5B148E6F7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621379206.462416">
            <a:hlinkClick r:id="" action="ppaction://media"/>
            <a:extLst>
              <a:ext uri="{FF2B5EF4-FFF2-40B4-BE49-F238E27FC236}">
                <a16:creationId xmlns:a16="http://schemas.microsoft.com/office/drawing/2014/main" id="{4D01C622-603C-4696-A24F-6E9D9BA8B7E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844"/>
          </a:xfr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50D797E0-7AEB-4C8E-BD71-C26F59A772D9}"/>
              </a:ext>
            </a:extLst>
          </p:cNvPr>
          <p:cNvPicPr/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63" y="2823411"/>
            <a:ext cx="381000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19673B3-9429-4E95-A26F-007C90745147}"/>
              </a:ext>
            </a:extLst>
          </p:cNvPr>
          <p:cNvSpPr txBox="1"/>
          <p:nvPr/>
        </p:nvSpPr>
        <p:spPr>
          <a:xfrm>
            <a:off x="7174831" y="834357"/>
            <a:ext cx="43193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dirty="0">
                <a:solidFill>
                  <a:srgbClr val="FFFF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一直線にしぼるように洗います。</a:t>
            </a:r>
          </a:p>
        </p:txBody>
      </p:sp>
      <p:sp>
        <p:nvSpPr>
          <p:cNvPr id="6" name="テキスト ボックス 4">
            <a:extLst>
              <a:ext uri="{FF2B5EF4-FFF2-40B4-BE49-F238E27FC236}">
                <a16:creationId xmlns:a16="http://schemas.microsoft.com/office/drawing/2014/main" id="{73D263E4-2C20-431B-80DF-031FA35635EB}"/>
              </a:ext>
            </a:extLst>
          </p:cNvPr>
          <p:cNvSpPr txBox="1"/>
          <p:nvPr/>
        </p:nvSpPr>
        <p:spPr>
          <a:xfrm>
            <a:off x="7308450" y="834357"/>
            <a:ext cx="423384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4400" dirty="0" smtClean="0">
                <a:solidFill>
                  <a:srgbClr val="FFFF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穂先</a:t>
            </a:r>
            <a:r>
              <a:rPr lang="ja-JP" altLang="en-US" sz="4400" dirty="0">
                <a:solidFill>
                  <a:srgbClr val="FFFF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から水滴が落ちない程度に水気をとります</a:t>
            </a:r>
            <a:r>
              <a:rPr lang="ja-JP" altLang="en-US" sz="4400" dirty="0" smtClean="0">
                <a:solidFill>
                  <a:srgbClr val="FFFF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。</a:t>
            </a:r>
            <a:endParaRPr lang="ja-JP" altLang="en-US" sz="4400" dirty="0">
              <a:solidFill>
                <a:srgbClr val="FFFF0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9055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2" grpId="0"/>
      <p:bldP spid="6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21</Words>
  <Application>Microsoft Office PowerPoint</Application>
  <PresentationFormat>ワイド画面</PresentationFormat>
  <Paragraphs>3</Paragraphs>
  <Slides>2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UD デジタル 教科書体 NK-R</vt:lpstr>
      <vt:lpstr>游ゴシック</vt:lpstr>
      <vt:lpstr>游ゴシック Light</vt:lpstr>
      <vt:lpstr>Arial</vt:lpstr>
      <vt:lpstr>Office テーマ</vt:lpstr>
      <vt:lpstr>大筆の洗いあがり　〇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おお</dc:title>
  <dc:creator>bkiw.m.uk@outlook.jp</dc:creator>
  <cp:lastModifiedBy>京都市教育委員会</cp:lastModifiedBy>
  <cp:revision>6</cp:revision>
  <dcterms:created xsi:type="dcterms:W3CDTF">2020-09-10T15:48:47Z</dcterms:created>
  <dcterms:modified xsi:type="dcterms:W3CDTF">2020-12-03T11:05:14Z</dcterms:modified>
</cp:coreProperties>
</file>