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71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223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06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93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08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72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65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99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14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27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11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46A8-C8B6-4F81-BD06-58B1D3E46688}" type="datetimeFigureOut">
              <a:rPr kumimoji="1" lang="ja-JP" altLang="en-US" smtClean="0"/>
              <a:t>2022/3/9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75EA-991D-42C8-9D64-01641C7ED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76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3" Type="http://schemas.microsoft.com/office/2007/relationships/hdphoto" Target="../media/hdphoto1.wdp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563" t="16875" r="20784" b="5804"/>
          <a:stretch/>
        </p:blipFill>
        <p:spPr>
          <a:xfrm>
            <a:off x="5802" y="7123"/>
            <a:ext cx="9138198" cy="6850878"/>
          </a:xfrm>
          <a:prstGeom prst="rect">
            <a:avLst/>
          </a:prstGeom>
        </p:spPr>
      </p:pic>
      <p:pic>
        <p:nvPicPr>
          <p:cNvPr id="5" name="図 4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744" y="933315"/>
            <a:ext cx="756920" cy="1088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1" y="319179"/>
            <a:ext cx="760095" cy="112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6"/>
          <p:cNvPicPr/>
          <p:nvPr/>
        </p:nvPicPr>
        <p:blipFill>
          <a:blip r:embed="rId6" cstate="print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274" y="346484"/>
            <a:ext cx="749075" cy="1077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 rotWithShape="1">
          <a:blip r:embed="rId7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746"/>
          <a:stretch/>
        </p:blipFill>
        <p:spPr bwMode="auto">
          <a:xfrm>
            <a:off x="7100794" y="1039360"/>
            <a:ext cx="749935" cy="10877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図 8"/>
          <p:cNvPicPr/>
          <p:nvPr/>
        </p:nvPicPr>
        <p:blipFill>
          <a:blip r:embed="rId8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924" y="948826"/>
            <a:ext cx="728980" cy="1104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9" cstate="print">
            <a:clrChange>
              <a:clrFrom>
                <a:srgbClr val="7F7F7F"/>
              </a:clrFrom>
              <a:clrTo>
                <a:srgbClr val="7F7F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994" y="339862"/>
            <a:ext cx="724535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図 10"/>
          <p:cNvPicPr/>
          <p:nvPr/>
        </p:nvPicPr>
        <p:blipFill>
          <a:blip r:embed="rId10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150" y="5612359"/>
            <a:ext cx="784860" cy="110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図 11"/>
          <p:cNvPicPr/>
          <p:nvPr/>
        </p:nvPicPr>
        <p:blipFill rotWithShape="1">
          <a:blip r:embed="rId11" cstate="print">
            <a:clrChange>
              <a:clrFrom>
                <a:srgbClr val="FF7F27"/>
              </a:clrFrom>
              <a:clrTo>
                <a:srgbClr val="FF7F2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97"/>
          <a:stretch/>
        </p:blipFill>
        <p:spPr bwMode="auto">
          <a:xfrm>
            <a:off x="4096067" y="2766288"/>
            <a:ext cx="790575" cy="11512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図 12"/>
          <p:cNvPicPr/>
          <p:nvPr/>
        </p:nvPicPr>
        <p:blipFill>
          <a:blip r:embed="rId12" cstate="print">
            <a:clrChange>
              <a:clrFrom>
                <a:srgbClr val="FFC90E"/>
              </a:clrFrom>
              <a:clrTo>
                <a:srgbClr val="FFC90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284" y="2167484"/>
            <a:ext cx="755650" cy="1113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図 13"/>
          <p:cNvPicPr/>
          <p:nvPr/>
        </p:nvPicPr>
        <p:blipFill>
          <a:blip r:embed="rId13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894" y="347119"/>
            <a:ext cx="736283" cy="1050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図 14"/>
          <p:cNvPicPr/>
          <p:nvPr/>
        </p:nvPicPr>
        <p:blipFill>
          <a:blip r:embed="rId14" cstate="print">
            <a:clrChange>
              <a:clrFrom>
                <a:srgbClr val="7092BE"/>
              </a:clrFrom>
              <a:clrTo>
                <a:srgbClr val="7092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29" y="3655923"/>
            <a:ext cx="769620" cy="1135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図 15"/>
          <p:cNvPicPr/>
          <p:nvPr/>
        </p:nvPicPr>
        <p:blipFill rotWithShape="1">
          <a:blip r:embed="rId15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1" r="49702"/>
          <a:stretch/>
        </p:blipFill>
        <p:spPr bwMode="auto">
          <a:xfrm>
            <a:off x="3077436" y="4358959"/>
            <a:ext cx="862330" cy="1193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図 16"/>
          <p:cNvPicPr/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9"/>
          <a:stretch/>
        </p:blipFill>
        <p:spPr bwMode="auto">
          <a:xfrm>
            <a:off x="4069669" y="1573123"/>
            <a:ext cx="817880" cy="1158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図 17"/>
          <p:cNvPicPr/>
          <p:nvPr/>
        </p:nvPicPr>
        <p:blipFill>
          <a:blip r:embed="rId17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025" y="1969091"/>
            <a:ext cx="453390" cy="6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図 18"/>
          <p:cNvPicPr/>
          <p:nvPr/>
        </p:nvPicPr>
        <p:blipFill>
          <a:blip r:embed="rId18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8701">
            <a:off x="1590177" y="2126843"/>
            <a:ext cx="460375" cy="632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図 19"/>
          <p:cNvPicPr/>
          <p:nvPr/>
        </p:nvPicPr>
        <p:blipFill>
          <a:blip r:embed="rId19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400">
            <a:off x="2223272" y="2181181"/>
            <a:ext cx="423545" cy="582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図 20"/>
          <p:cNvPicPr/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63"/>
          <a:stretch/>
        </p:blipFill>
        <p:spPr bwMode="auto">
          <a:xfrm>
            <a:off x="187282" y="2324419"/>
            <a:ext cx="844550" cy="11738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図 21"/>
          <p:cNvPicPr/>
          <p:nvPr/>
        </p:nvPicPr>
        <p:blipFill>
          <a:blip r:embed="rId21" cstate="print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77" y="4186693"/>
            <a:ext cx="719455" cy="104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図 22"/>
          <p:cNvPicPr/>
          <p:nvPr/>
        </p:nvPicPr>
        <p:blipFill rotWithShape="1">
          <a:blip r:embed="rId22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7" r="50656"/>
          <a:stretch/>
        </p:blipFill>
        <p:spPr bwMode="auto">
          <a:xfrm>
            <a:off x="2376851" y="3390312"/>
            <a:ext cx="820420" cy="1150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図 23"/>
          <p:cNvPicPr/>
          <p:nvPr/>
        </p:nvPicPr>
        <p:blipFill>
          <a:blip r:embed="rId23" cstate="print">
            <a:clrChange>
              <a:clrFrom>
                <a:srgbClr val="FFAEC9"/>
              </a:clrFrom>
              <a:clrTo>
                <a:srgbClr val="FFAE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074" y="5635310"/>
            <a:ext cx="785495" cy="104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図 24"/>
          <p:cNvPicPr/>
          <p:nvPr/>
        </p:nvPicPr>
        <p:blipFill>
          <a:blip r:embed="rId24" cstate="print">
            <a:clrChange>
              <a:clrFrom>
                <a:srgbClr val="7F7F7F"/>
              </a:clrFrom>
              <a:clrTo>
                <a:srgbClr val="7F7F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841" y="3281455"/>
            <a:ext cx="774700" cy="1107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図 25"/>
          <p:cNvPicPr/>
          <p:nvPr/>
        </p:nvPicPr>
        <p:blipFill rotWithShape="1">
          <a:blip r:embed="rId25" cstate="print">
            <a:clrChange>
              <a:clrFrom>
                <a:srgbClr val="FFAEC9"/>
              </a:clrFrom>
              <a:clrTo>
                <a:srgbClr val="FFAE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" t="19777" r="70496" b="9501"/>
          <a:stretch/>
        </p:blipFill>
        <p:spPr bwMode="auto">
          <a:xfrm>
            <a:off x="5997165" y="4965294"/>
            <a:ext cx="728980" cy="10172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図 26"/>
          <p:cNvPicPr/>
          <p:nvPr/>
        </p:nvPicPr>
        <p:blipFill rotWithShape="1">
          <a:blip r:embed="rId26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89"/>
          <a:stretch/>
        </p:blipFill>
        <p:spPr bwMode="auto">
          <a:xfrm>
            <a:off x="6181496" y="1519511"/>
            <a:ext cx="788670" cy="11423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図 27"/>
          <p:cNvPicPr/>
          <p:nvPr/>
        </p:nvPicPr>
        <p:blipFill>
          <a:blip r:embed="rId27" cstate="print">
            <a:clrChange>
              <a:clrFrom>
                <a:srgbClr val="FF7F27"/>
              </a:clrFrom>
              <a:clrTo>
                <a:srgbClr val="FF7F2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75" y="2886011"/>
            <a:ext cx="749301" cy="1174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図 28"/>
          <p:cNvPicPr/>
          <p:nvPr/>
        </p:nvPicPr>
        <p:blipFill>
          <a:blip r:embed="rId28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662" y="3958728"/>
            <a:ext cx="648335" cy="864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図 29"/>
          <p:cNvPicPr/>
          <p:nvPr/>
        </p:nvPicPr>
        <p:blipFill rotWithShape="1">
          <a:blip r:embed="rId29" cstate="print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5"/>
          <a:stretch/>
        </p:blipFill>
        <p:spPr bwMode="auto">
          <a:xfrm>
            <a:off x="4077652" y="370977"/>
            <a:ext cx="817245" cy="11093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図 30"/>
          <p:cNvPicPr/>
          <p:nvPr/>
        </p:nvPicPr>
        <p:blipFill rotWithShape="1">
          <a:blip r:embed="rId30" cstate="print">
            <a:clrChange>
              <a:clrFrom>
                <a:srgbClr val="FF7F27"/>
              </a:clrFrom>
              <a:clrTo>
                <a:srgbClr val="FF7F2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0" r="25302"/>
          <a:stretch/>
        </p:blipFill>
        <p:spPr bwMode="auto">
          <a:xfrm>
            <a:off x="5074648" y="2924131"/>
            <a:ext cx="883964" cy="12364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図 31"/>
          <p:cNvPicPr/>
          <p:nvPr/>
        </p:nvPicPr>
        <p:blipFill>
          <a:blip r:embed="rId31" cstate="print">
            <a:clrChange>
              <a:clrFrom>
                <a:srgbClr val="FF7F27"/>
              </a:clrFrom>
              <a:clrTo>
                <a:srgbClr val="FF7F2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54" y="409982"/>
            <a:ext cx="801370" cy="103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図 32"/>
          <p:cNvPicPr/>
          <p:nvPr/>
        </p:nvPicPr>
        <p:blipFill rotWithShape="1">
          <a:blip r:embed="rId32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05" r="24935"/>
          <a:stretch/>
        </p:blipFill>
        <p:spPr bwMode="auto">
          <a:xfrm>
            <a:off x="7942622" y="5626057"/>
            <a:ext cx="831215" cy="1068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図 33"/>
          <p:cNvPicPr/>
          <p:nvPr/>
        </p:nvPicPr>
        <p:blipFill rotWithShape="1">
          <a:blip r:embed="rId33" cstate="print">
            <a:clrChange>
              <a:clrFrom>
                <a:srgbClr val="FFAEC9"/>
              </a:clrFrom>
              <a:clrTo>
                <a:srgbClr val="FFAE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36"/>
          <a:stretch/>
        </p:blipFill>
        <p:spPr bwMode="auto">
          <a:xfrm>
            <a:off x="5336178" y="5587232"/>
            <a:ext cx="771525" cy="1088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図 34"/>
          <p:cNvPicPr/>
          <p:nvPr/>
        </p:nvPicPr>
        <p:blipFill rotWithShape="1">
          <a:blip r:embed="rId34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46"/>
          <a:stretch/>
        </p:blipFill>
        <p:spPr bwMode="auto">
          <a:xfrm>
            <a:off x="3111364" y="2352359"/>
            <a:ext cx="831850" cy="1132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図 35"/>
          <p:cNvPicPr/>
          <p:nvPr/>
        </p:nvPicPr>
        <p:blipFill>
          <a:blip r:embed="rId35" cstate="print">
            <a:clrChange>
              <a:clrFrom>
                <a:srgbClr val="3F48CC"/>
              </a:clrFrom>
              <a:clrTo>
                <a:srgbClr val="3F48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897" y="5627327"/>
            <a:ext cx="821690" cy="108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図 36"/>
          <p:cNvPicPr/>
          <p:nvPr/>
        </p:nvPicPr>
        <p:blipFill rotWithShape="1">
          <a:blip r:embed="rId36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994"/>
          <a:stretch/>
        </p:blipFill>
        <p:spPr bwMode="auto">
          <a:xfrm>
            <a:off x="6169794" y="2757852"/>
            <a:ext cx="782955" cy="11195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図 37"/>
          <p:cNvPicPr/>
          <p:nvPr/>
        </p:nvPicPr>
        <p:blipFill>
          <a:blip r:embed="rId37" cstate="print">
            <a:clrChange>
              <a:clrFrom>
                <a:srgbClr val="99D9EA"/>
              </a:clrFrom>
              <a:clrTo>
                <a:srgbClr val="99D9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47" y="3930788"/>
            <a:ext cx="682625" cy="937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図 38"/>
          <p:cNvPicPr/>
          <p:nvPr/>
        </p:nvPicPr>
        <p:blipFill>
          <a:blip r:embed="rId38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087" y="2377678"/>
            <a:ext cx="793750" cy="10585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5935887" y="6254677"/>
            <a:ext cx="2610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それぞれ</a:t>
            </a:r>
            <a:r>
              <a:rPr kumimoji="1" lang="ja-JP" altLang="en-US" sz="1000" dirty="0" smtClean="0"/>
              <a:t>を</a:t>
            </a:r>
            <a:r>
              <a:rPr lang="ja-JP" altLang="en-US" sz="1000" dirty="0" smtClean="0"/>
              <a:t>コピーペーストして</a:t>
            </a:r>
            <a:endParaRPr lang="en-US" altLang="ja-JP" sz="1000" dirty="0" smtClean="0"/>
          </a:p>
          <a:p>
            <a:r>
              <a:rPr kumimoji="1" lang="ja-JP" altLang="en-US" sz="1000" dirty="0" smtClean="0"/>
              <a:t>使用</a:t>
            </a:r>
            <a:r>
              <a:rPr lang="ja-JP" altLang="en-US" sz="1000" dirty="0" smtClean="0"/>
              <a:t>できるように</a:t>
            </a:r>
            <a:r>
              <a:rPr kumimoji="1" lang="ja-JP" altLang="en-US" sz="1000" dirty="0" smtClean="0"/>
              <a:t>なっています。</a:t>
            </a:r>
            <a:endParaRPr kumimoji="1" lang="ja-JP" altLang="en-US" sz="1000" dirty="0"/>
          </a:p>
        </p:txBody>
      </p:sp>
      <p:pic>
        <p:nvPicPr>
          <p:cNvPr id="41" name="図 40"/>
          <p:cNvPicPr/>
          <p:nvPr/>
        </p:nvPicPr>
        <p:blipFill>
          <a:blip r:embed="rId39" cstate="print">
            <a:clrChange>
              <a:clrFrom>
                <a:srgbClr val="EFE4B0"/>
              </a:clrFrom>
              <a:clrTo>
                <a:srgbClr val="EFE4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821" y="4449448"/>
            <a:ext cx="759460" cy="107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11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京都市教育委員会</dc:creator>
  <cp:lastModifiedBy>京都市教育委員会</cp:lastModifiedBy>
  <cp:revision>7</cp:revision>
  <dcterms:created xsi:type="dcterms:W3CDTF">2022-03-08T08:25:49Z</dcterms:created>
  <dcterms:modified xsi:type="dcterms:W3CDTF">2022-03-09T04:51:45Z</dcterms:modified>
</cp:coreProperties>
</file>