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8"/>
  </p:notesMasterIdLst>
  <p:sldIdLst>
    <p:sldId id="258" r:id="rId5"/>
    <p:sldId id="257" r:id="rId6"/>
    <p:sldId id="260" r:id="rId7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8C3B5F-DB78-443E-B206-1F8A6BFA22B0}" v="9" dt="2021-10-06T08:12:19.678"/>
    <p1510:client id="{58DC336E-603C-4C77-BFC4-743F5454F792}" v="17" dt="2021-10-07T00:02:24.097"/>
    <p1510:client id="{ABEC8E9D-5AC8-4F72-A223-211AA1A0A000}" v="11" dt="2021-10-06T09:46:14.435"/>
    <p1510:client id="{DFE4E581-AAF3-447B-B407-A42140F7A3A6}" v="5" vWet="6" dt="2021-10-06T09:45:26.555"/>
    <p1510:client id="{EDC08918-FA13-405E-8F7C-0F6F48668778}" v="100" dt="2021-10-06T08:43:59.17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75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20" Type="http://schemas.microsoft.com/office/2015/10/relationships/revisionInfo" Target="revisionInfo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19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木村　祐太" userId="S::e0007700@m365.edu.city.kyoto.jp::f93c792f-c868-401a-944f-0c248d5db7d1" providerId="AD" clId="Web-{148C3B5F-DB78-443E-B206-1F8A6BFA22B0}"/>
    <pc:docChg chg="delSld modSld">
      <pc:chgData name="木村　祐太" userId="S::e0007700@m365.edu.city.kyoto.jp::f93c792f-c868-401a-944f-0c248d5db7d1" providerId="AD" clId="Web-{148C3B5F-DB78-443E-B206-1F8A6BFA22B0}" dt="2021-10-06T08:12:19.678" v="8" actId="1076"/>
      <pc:docMkLst>
        <pc:docMk/>
      </pc:docMkLst>
      <pc:sldChg chg="del">
        <pc:chgData name="木村　祐太" userId="S::e0007700@m365.edu.city.kyoto.jp::f93c792f-c868-401a-944f-0c248d5db7d1" providerId="AD" clId="Web-{148C3B5F-DB78-443E-B206-1F8A6BFA22B0}" dt="2021-10-06T08:11:09.848" v="0"/>
        <pc:sldMkLst>
          <pc:docMk/>
          <pc:sldMk cId="1533964785" sldId="259"/>
        </pc:sldMkLst>
      </pc:sldChg>
      <pc:sldChg chg="modSp">
        <pc:chgData name="木村　祐太" userId="S::e0007700@m365.edu.city.kyoto.jp::f93c792f-c868-401a-944f-0c248d5db7d1" providerId="AD" clId="Web-{148C3B5F-DB78-443E-B206-1F8A6BFA22B0}" dt="2021-10-06T08:12:19.678" v="8" actId="1076"/>
        <pc:sldMkLst>
          <pc:docMk/>
          <pc:sldMk cId="2783372356" sldId="265"/>
        </pc:sldMkLst>
        <pc:picChg chg="mod">
          <ac:chgData name="木村　祐太" userId="S::e0007700@m365.edu.city.kyoto.jp::f93c792f-c868-401a-944f-0c248d5db7d1" providerId="AD" clId="Web-{148C3B5F-DB78-443E-B206-1F8A6BFA22B0}" dt="2021-10-06T08:12:19.678" v="8" actId="1076"/>
          <ac:picMkLst>
            <pc:docMk/>
            <pc:sldMk cId="2783372356" sldId="265"/>
            <ac:picMk id="5" creationId="{00000000-0000-0000-0000-000000000000}"/>
          </ac:picMkLst>
        </pc:picChg>
      </pc:sldChg>
    </pc:docChg>
  </pc:docChgLst>
  <pc:docChgLst>
    <pc:chgData name="青木　奨太" userId="S::e0001641@m365.edu.city.kyoto.jp::171ccf86-e881-4cf5-aa6a-6d4e56458db9" providerId="AD" clId="Web-{EDC08918-FA13-405E-8F7C-0F6F48668778}"/>
    <pc:docChg chg="addSld modSld">
      <pc:chgData name="青木　奨太" userId="S::e0001641@m365.edu.city.kyoto.jp::171ccf86-e881-4cf5-aa6a-6d4e56458db9" providerId="AD" clId="Web-{EDC08918-FA13-405E-8F7C-0F6F48668778}" dt="2021-10-06T08:43:59.170" v="96" actId="14100"/>
      <pc:docMkLst>
        <pc:docMk/>
      </pc:docMkLst>
      <pc:sldChg chg="addSp modSp add replId">
        <pc:chgData name="青木　奨太" userId="S::e0001641@m365.edu.city.kyoto.jp::171ccf86-e881-4cf5-aa6a-6d4e56458db9" providerId="AD" clId="Web-{EDC08918-FA13-405E-8F7C-0F6F48668778}" dt="2021-10-06T08:43:59.170" v="96" actId="14100"/>
        <pc:sldMkLst>
          <pc:docMk/>
          <pc:sldMk cId="2078798148" sldId="266"/>
        </pc:sldMkLst>
        <pc:spChg chg="mod">
          <ac:chgData name="青木　奨太" userId="S::e0001641@m365.edu.city.kyoto.jp::171ccf86-e881-4cf5-aa6a-6d4e56458db9" providerId="AD" clId="Web-{EDC08918-FA13-405E-8F7C-0F6F48668778}" dt="2021-10-06T08:35:51.955" v="84" actId="20577"/>
          <ac:spMkLst>
            <pc:docMk/>
            <pc:sldMk cId="2078798148" sldId="266"/>
            <ac:spMk id="4" creationId="{00000000-0000-0000-0000-000000000000}"/>
          </ac:spMkLst>
        </pc:spChg>
        <pc:picChg chg="add mod">
          <ac:chgData name="青木　奨太" userId="S::e0001641@m365.edu.city.kyoto.jp::171ccf86-e881-4cf5-aa6a-6d4e56458db9" providerId="AD" clId="Web-{EDC08918-FA13-405E-8F7C-0F6F48668778}" dt="2021-10-06T08:43:15.825" v="85"/>
          <ac:picMkLst>
            <pc:docMk/>
            <pc:sldMk cId="2078798148" sldId="266"/>
            <ac:picMk id="2" creationId="{A8B0561A-0C69-45A3-9767-D06130FE1AC9}"/>
          </ac:picMkLst>
        </pc:picChg>
        <pc:picChg chg="add mod">
          <ac:chgData name="青木　奨太" userId="S::e0001641@m365.edu.city.kyoto.jp::171ccf86-e881-4cf5-aa6a-6d4e56458db9" providerId="AD" clId="Web-{EDC08918-FA13-405E-8F7C-0F6F48668778}" dt="2021-10-06T08:43:16.419" v="86"/>
          <ac:picMkLst>
            <pc:docMk/>
            <pc:sldMk cId="2078798148" sldId="266"/>
            <ac:picMk id="3" creationId="{7EBB02F3-5199-4941-9650-55959B90900B}"/>
          </ac:picMkLst>
        </pc:picChg>
        <pc:picChg chg="add mod">
          <ac:chgData name="青木　奨太" userId="S::e0001641@m365.edu.city.kyoto.jp::171ccf86-e881-4cf5-aa6a-6d4e56458db9" providerId="AD" clId="Web-{EDC08918-FA13-405E-8F7C-0F6F48668778}" dt="2021-10-06T08:43:16.716" v="87"/>
          <ac:picMkLst>
            <pc:docMk/>
            <pc:sldMk cId="2078798148" sldId="266"/>
            <ac:picMk id="5" creationId="{1B19CC44-61AC-4EDC-A408-AFD391CE8649}"/>
          </ac:picMkLst>
        </pc:picChg>
        <pc:picChg chg="add mod">
          <ac:chgData name="青木　奨太" userId="S::e0001641@m365.edu.city.kyoto.jp::171ccf86-e881-4cf5-aa6a-6d4e56458db9" providerId="AD" clId="Web-{EDC08918-FA13-405E-8F7C-0F6F48668778}" dt="2021-10-06T08:43:59.170" v="96" actId="14100"/>
          <ac:picMkLst>
            <pc:docMk/>
            <pc:sldMk cId="2078798148" sldId="266"/>
            <ac:picMk id="7" creationId="{326FF170-1A6D-4613-8932-B2918759E7BE}"/>
          </ac:picMkLst>
        </pc:picChg>
        <pc:picChg chg="add mod">
          <ac:chgData name="青木　奨太" userId="S::e0001641@m365.edu.city.kyoto.jp::171ccf86-e881-4cf5-aa6a-6d4e56458db9" providerId="AD" clId="Web-{EDC08918-FA13-405E-8F7C-0F6F48668778}" dt="2021-10-06T08:43:24.169" v="92" actId="1076"/>
          <ac:picMkLst>
            <pc:docMk/>
            <pc:sldMk cId="2078798148" sldId="266"/>
            <ac:picMk id="8" creationId="{F431E0B2-26FF-412B-8AB5-E9027AC9FE0A}"/>
          </ac:picMkLst>
        </pc:picChg>
      </pc:sldChg>
    </pc:docChg>
  </pc:docChgLst>
  <pc:docChgLst>
    <pc:chgData name="青木　奨太" userId="S::e0001641@m365.edu.city.kyoto.jp::171ccf86-e881-4cf5-aa6a-6d4e56458db9" providerId="AD" clId="Web-{DFE4E581-AAF3-447B-B407-A42140F7A3A6}"/>
    <pc:docChg chg="addSld delSld modSld">
      <pc:chgData name="青木　奨太" userId="S::e0001641@m365.edu.city.kyoto.jp::171ccf86-e881-4cf5-aa6a-6d4e56458db9" providerId="AD" clId="Web-{DFE4E581-AAF3-447B-B407-A42140F7A3A6}" dt="2021-10-06T09:45:25.195" v="4" actId="1076"/>
      <pc:docMkLst>
        <pc:docMk/>
      </pc:docMkLst>
      <pc:sldChg chg="addSp modSp">
        <pc:chgData name="青木　奨太" userId="S::e0001641@m365.edu.city.kyoto.jp::171ccf86-e881-4cf5-aa6a-6d4e56458db9" providerId="AD" clId="Web-{DFE4E581-AAF3-447B-B407-A42140F7A3A6}" dt="2021-10-06T09:45:25.195" v="4" actId="1076"/>
        <pc:sldMkLst>
          <pc:docMk/>
          <pc:sldMk cId="2783372356" sldId="265"/>
        </pc:sldMkLst>
        <pc:picChg chg="add mod">
          <ac:chgData name="青木　奨太" userId="S::e0001641@m365.edu.city.kyoto.jp::171ccf86-e881-4cf5-aa6a-6d4e56458db9" providerId="AD" clId="Web-{DFE4E581-AAF3-447B-B407-A42140F7A3A6}" dt="2021-10-06T09:45:25.195" v="4" actId="1076"/>
          <ac:picMkLst>
            <pc:docMk/>
            <pc:sldMk cId="2783372356" sldId="265"/>
            <ac:picMk id="2" creationId="{0EC95947-3163-4FDA-B953-D1F1D98DE1F6}"/>
          </ac:picMkLst>
        </pc:picChg>
        <pc:picChg chg="mod">
          <ac:chgData name="青木　奨太" userId="S::e0001641@m365.edu.city.kyoto.jp::171ccf86-e881-4cf5-aa6a-6d4e56458db9" providerId="AD" clId="Web-{DFE4E581-AAF3-447B-B407-A42140F7A3A6}" dt="2021-10-06T09:44:15.174" v="0" actId="1076"/>
          <ac:picMkLst>
            <pc:docMk/>
            <pc:sldMk cId="2783372356" sldId="265"/>
            <ac:picMk id="4" creationId="{00000000-0000-0000-0000-000000000000}"/>
          </ac:picMkLst>
        </pc:picChg>
      </pc:sldChg>
      <pc:sldChg chg="add del replId">
        <pc:chgData name="青木　奨太" userId="S::e0001641@m365.edu.city.kyoto.jp::171ccf86-e881-4cf5-aa6a-6d4e56458db9" providerId="AD" clId="Web-{DFE4E581-AAF3-447B-B407-A42140F7A3A6}" dt="2021-10-06T09:44:40.628" v="2"/>
        <pc:sldMkLst>
          <pc:docMk/>
          <pc:sldMk cId="3721086830" sldId="267"/>
        </pc:sldMkLst>
      </pc:sldChg>
    </pc:docChg>
  </pc:docChgLst>
  <pc:docChgLst>
    <pc:chgData name="青木　奨太" userId="171ccf86-e881-4cf5-aa6a-6d4e56458db9" providerId="ADAL" clId="{ABEC8E9D-5AC8-4F72-A223-211AA1A0A000}"/>
    <pc:docChg chg="custSel addSld delSld modSld">
      <pc:chgData name="青木　奨太" userId="171ccf86-e881-4cf5-aa6a-6d4e56458db9" providerId="ADAL" clId="{ABEC8E9D-5AC8-4F72-A223-211AA1A0A000}" dt="2021-10-06T09:46:14.435" v="1135" actId="14100"/>
      <pc:docMkLst>
        <pc:docMk/>
      </pc:docMkLst>
      <pc:sldChg chg="modSp mod">
        <pc:chgData name="青木　奨太" userId="171ccf86-e881-4cf5-aa6a-6d4e56458db9" providerId="ADAL" clId="{ABEC8E9D-5AC8-4F72-A223-211AA1A0A000}" dt="2021-10-06T09:46:14.435" v="1135" actId="14100"/>
        <pc:sldMkLst>
          <pc:docMk/>
          <pc:sldMk cId="2783372356" sldId="265"/>
        </pc:sldMkLst>
        <pc:picChg chg="mod modCrop">
          <ac:chgData name="青木　奨太" userId="171ccf86-e881-4cf5-aa6a-6d4e56458db9" providerId="ADAL" clId="{ABEC8E9D-5AC8-4F72-A223-211AA1A0A000}" dt="2021-10-06T09:46:14.435" v="1135" actId="14100"/>
          <ac:picMkLst>
            <pc:docMk/>
            <pc:sldMk cId="2783372356" sldId="265"/>
            <ac:picMk id="2" creationId="{0EC95947-3163-4FDA-B953-D1F1D98DE1F6}"/>
          </ac:picMkLst>
        </pc:picChg>
      </pc:sldChg>
      <pc:sldChg chg="addSp delSp modSp mod">
        <pc:chgData name="青木　奨太" userId="171ccf86-e881-4cf5-aa6a-6d4e56458db9" providerId="ADAL" clId="{ABEC8E9D-5AC8-4F72-A223-211AA1A0A000}" dt="2021-10-06T09:43:08.432" v="1129" actId="20577"/>
        <pc:sldMkLst>
          <pc:docMk/>
          <pc:sldMk cId="2078798148" sldId="266"/>
        </pc:sldMkLst>
        <pc:spChg chg="add mod">
          <ac:chgData name="青木　奨太" userId="171ccf86-e881-4cf5-aa6a-6d4e56458db9" providerId="ADAL" clId="{ABEC8E9D-5AC8-4F72-A223-211AA1A0A000}" dt="2021-10-06T08:46:09.762" v="28" actId="164"/>
          <ac:spMkLst>
            <pc:docMk/>
            <pc:sldMk cId="2078798148" sldId="266"/>
            <ac:spMk id="9" creationId="{B08A2BCE-0FB4-4C01-BFD4-BE89D97BC607}"/>
          </ac:spMkLst>
        </pc:spChg>
        <pc:spChg chg="mod">
          <ac:chgData name="青木　奨太" userId="171ccf86-e881-4cf5-aa6a-6d4e56458db9" providerId="ADAL" clId="{ABEC8E9D-5AC8-4F72-A223-211AA1A0A000}" dt="2021-10-06T09:27:40.689" v="920" actId="20577"/>
          <ac:spMkLst>
            <pc:docMk/>
            <pc:sldMk cId="2078798148" sldId="266"/>
            <ac:spMk id="12" creationId="{00000000-0000-0000-0000-000000000000}"/>
          </ac:spMkLst>
        </pc:spChg>
        <pc:spChg chg="mod">
          <ac:chgData name="青木　奨太" userId="171ccf86-e881-4cf5-aa6a-6d4e56458db9" providerId="ADAL" clId="{ABEC8E9D-5AC8-4F72-A223-211AA1A0A000}" dt="2021-10-06T09:43:08.432" v="1129" actId="20577"/>
          <ac:spMkLst>
            <pc:docMk/>
            <pc:sldMk cId="2078798148" sldId="266"/>
            <ac:spMk id="14" creationId="{00000000-0000-0000-0000-000000000000}"/>
          </ac:spMkLst>
        </pc:spChg>
        <pc:spChg chg="add mod">
          <ac:chgData name="青木　奨太" userId="171ccf86-e881-4cf5-aa6a-6d4e56458db9" providerId="ADAL" clId="{ABEC8E9D-5AC8-4F72-A223-211AA1A0A000}" dt="2021-10-06T08:46:39.664" v="34" actId="164"/>
          <ac:spMkLst>
            <pc:docMk/>
            <pc:sldMk cId="2078798148" sldId="266"/>
            <ac:spMk id="17" creationId="{ED1F3BF8-054E-4057-9AE2-87E12B065558}"/>
          </ac:spMkLst>
        </pc:spChg>
        <pc:grpChg chg="add mod">
          <ac:chgData name="青木　奨太" userId="171ccf86-e881-4cf5-aa6a-6d4e56458db9" providerId="ADAL" clId="{ABEC8E9D-5AC8-4F72-A223-211AA1A0A000}" dt="2021-10-06T08:46:44.782" v="36" actId="1076"/>
          <ac:grpSpMkLst>
            <pc:docMk/>
            <pc:sldMk cId="2078798148" sldId="266"/>
            <ac:grpSpMk id="10" creationId="{B3BE0177-5DFF-4CB2-A98D-21EBBE6FECB0}"/>
          </ac:grpSpMkLst>
        </pc:grpChg>
        <pc:grpChg chg="add mod">
          <ac:chgData name="青木　奨太" userId="171ccf86-e881-4cf5-aa6a-6d4e56458db9" providerId="ADAL" clId="{ABEC8E9D-5AC8-4F72-A223-211AA1A0A000}" dt="2021-10-06T08:46:42.466" v="35" actId="1076"/>
          <ac:grpSpMkLst>
            <pc:docMk/>
            <pc:sldMk cId="2078798148" sldId="266"/>
            <ac:grpSpMk id="18" creationId="{C06999A2-A246-4B84-95FD-23EE660A2DAA}"/>
          </ac:grpSpMkLst>
        </pc:grpChg>
        <pc:picChg chg="del mod">
          <ac:chgData name="青木　奨太" userId="171ccf86-e881-4cf5-aa6a-6d4e56458db9" providerId="ADAL" clId="{ABEC8E9D-5AC8-4F72-A223-211AA1A0A000}" dt="2021-10-06T08:45:27.157" v="14" actId="478"/>
          <ac:picMkLst>
            <pc:docMk/>
            <pc:sldMk cId="2078798148" sldId="266"/>
            <ac:picMk id="2" creationId="{A8B0561A-0C69-45A3-9767-D06130FE1AC9}"/>
          </ac:picMkLst>
        </pc:picChg>
        <pc:picChg chg="mod">
          <ac:chgData name="青木　奨太" userId="171ccf86-e881-4cf5-aa6a-6d4e56458db9" providerId="ADAL" clId="{ABEC8E9D-5AC8-4F72-A223-211AA1A0A000}" dt="2021-10-06T08:45:46.308" v="24" actId="1076"/>
          <ac:picMkLst>
            <pc:docMk/>
            <pc:sldMk cId="2078798148" sldId="266"/>
            <ac:picMk id="3" creationId="{7EBB02F3-5199-4941-9650-55959B90900B}"/>
          </ac:picMkLst>
        </pc:picChg>
        <pc:picChg chg="mod modCrop">
          <ac:chgData name="青木　奨太" userId="171ccf86-e881-4cf5-aa6a-6d4e56458db9" providerId="ADAL" clId="{ABEC8E9D-5AC8-4F72-A223-211AA1A0A000}" dt="2021-10-06T08:46:39.664" v="34" actId="164"/>
          <ac:picMkLst>
            <pc:docMk/>
            <pc:sldMk cId="2078798148" sldId="266"/>
            <ac:picMk id="5" creationId="{1B19CC44-61AC-4EDC-A408-AFD391CE8649}"/>
          </ac:picMkLst>
        </pc:picChg>
        <pc:picChg chg="mod modCrop">
          <ac:chgData name="青木　奨太" userId="171ccf86-e881-4cf5-aa6a-6d4e56458db9" providerId="ADAL" clId="{ABEC8E9D-5AC8-4F72-A223-211AA1A0A000}" dt="2021-10-06T08:46:09.762" v="28" actId="164"/>
          <ac:picMkLst>
            <pc:docMk/>
            <pc:sldMk cId="2078798148" sldId="266"/>
            <ac:picMk id="7" creationId="{326FF170-1A6D-4613-8932-B2918759E7BE}"/>
          </ac:picMkLst>
        </pc:picChg>
        <pc:picChg chg="mod">
          <ac:chgData name="青木　奨太" userId="171ccf86-e881-4cf5-aa6a-6d4e56458db9" providerId="ADAL" clId="{ABEC8E9D-5AC8-4F72-A223-211AA1A0A000}" dt="2021-10-06T08:45:48.215" v="25" actId="1076"/>
          <ac:picMkLst>
            <pc:docMk/>
            <pc:sldMk cId="2078798148" sldId="266"/>
            <ac:picMk id="8" creationId="{F431E0B2-26FF-412B-8AB5-E9027AC9FE0A}"/>
          </ac:picMkLst>
        </pc:picChg>
        <pc:picChg chg="add del">
          <ac:chgData name="青木　奨太" userId="171ccf86-e881-4cf5-aa6a-6d4e56458db9" providerId="ADAL" clId="{ABEC8E9D-5AC8-4F72-A223-211AA1A0A000}" dt="2021-10-06T08:46:16.108" v="30" actId="478"/>
          <ac:picMkLst>
            <pc:docMk/>
            <pc:sldMk cId="2078798148" sldId="266"/>
            <ac:picMk id="13" creationId="{D4554E39-7BBA-4402-A6E9-CC9EF4E2A8E0}"/>
          </ac:picMkLst>
        </pc:picChg>
        <pc:picChg chg="add del">
          <ac:chgData name="青木　奨太" userId="171ccf86-e881-4cf5-aa6a-6d4e56458db9" providerId="ADAL" clId="{ABEC8E9D-5AC8-4F72-A223-211AA1A0A000}" dt="2021-10-06T08:46:22.316" v="32" actId="478"/>
          <ac:picMkLst>
            <pc:docMk/>
            <pc:sldMk cId="2078798148" sldId="266"/>
            <ac:picMk id="16" creationId="{0B72DC20-7475-42C7-A03F-0C36913A8B28}"/>
          </ac:picMkLst>
        </pc:picChg>
      </pc:sldChg>
      <pc:sldChg chg="new del">
        <pc:chgData name="青木　奨太" userId="171ccf86-e881-4cf5-aa6a-6d4e56458db9" providerId="ADAL" clId="{ABEC8E9D-5AC8-4F72-A223-211AA1A0A000}" dt="2021-10-06T09:42:34.244" v="1058" actId="47"/>
        <pc:sldMkLst>
          <pc:docMk/>
          <pc:sldMk cId="1891392462" sldId="267"/>
        </pc:sldMkLst>
      </pc:sldChg>
    </pc:docChg>
  </pc:docChgLst>
  <pc:docChgLst>
    <pc:chgData name="木村　祐太" userId="S::e0007700@m365.edu.city.kyoto.jp::f93c792f-c868-401a-944f-0c248d5db7d1" providerId="AD" clId="Web-{58DC336E-603C-4C77-BFC4-743F5454F792}"/>
    <pc:docChg chg="modSld sldOrd">
      <pc:chgData name="木村　祐太" userId="S::e0007700@m365.edu.city.kyoto.jp::f93c792f-c868-401a-944f-0c248d5db7d1" providerId="AD" clId="Web-{58DC336E-603C-4C77-BFC4-743F5454F792}" dt="2021-10-07T00:02:24.097" v="16" actId="20577"/>
      <pc:docMkLst>
        <pc:docMk/>
      </pc:docMkLst>
      <pc:sldChg chg="modSp ord">
        <pc:chgData name="木村　祐太" userId="S::e0007700@m365.edu.city.kyoto.jp::f93c792f-c868-401a-944f-0c248d5db7d1" providerId="AD" clId="Web-{58DC336E-603C-4C77-BFC4-743F5454F792}" dt="2021-10-07T00:02:24.097" v="16" actId="20577"/>
        <pc:sldMkLst>
          <pc:docMk/>
          <pc:sldMk cId="2078798148" sldId="266"/>
        </pc:sldMkLst>
        <pc:spChg chg="mod">
          <ac:chgData name="木村　祐太" userId="S::e0007700@m365.edu.city.kyoto.jp::f93c792f-c868-401a-944f-0c248d5db7d1" providerId="AD" clId="Web-{58DC336E-603C-4C77-BFC4-743F5454F792}" dt="2021-10-07T00:02:24.097" v="16" actId="20577"/>
          <ac:spMkLst>
            <pc:docMk/>
            <pc:sldMk cId="2078798148" sldId="266"/>
            <ac:spMk id="12" creationId="{00000000-0000-0000-0000-000000000000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80FB47F-08E8-46FD-899C-8799B4D947C4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6F02B7-DF1B-472B-BE11-F404BF5CD4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75732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83691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9591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6041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05336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88849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72585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13255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84876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25931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54999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08869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64BD0F-F89D-4E09-A149-7B63F835C61C}" type="datetimeFigureOut">
              <a:rPr kumimoji="1" lang="ja-JP" altLang="en-US" smtClean="0"/>
              <a:t>2022/3/4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032714-0AD1-4238-ADF7-AAB5C298B1E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54646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1"/>
            </a:gs>
            <a:gs pos="100000">
              <a:schemeClr val="accent2">
                <a:lumMod val="60000"/>
                <a:lumOff val="40000"/>
              </a:schemeClr>
            </a:gs>
          </a:gsLst>
          <a:lin ang="135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3"/>
          <p:cNvSpPr/>
          <p:nvPr/>
        </p:nvSpPr>
        <p:spPr>
          <a:xfrm>
            <a:off x="470263" y="235131"/>
            <a:ext cx="11377748" cy="1332412"/>
          </a:xfrm>
          <a:prstGeom prst="roundRect">
            <a:avLst/>
          </a:prstGeom>
          <a:ln w="57150" cmpd="dbl">
            <a:solidFill>
              <a:srgbClr val="FF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低学年</a:t>
            </a:r>
            <a:r>
              <a:rPr kumimoji="1"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　</a:t>
            </a:r>
            <a:r>
              <a:rPr lang="en-US" altLang="ja-JP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『</a:t>
            </a:r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　　　</a:t>
            </a:r>
            <a:r>
              <a:rPr lang="en-US" altLang="ja-JP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』</a:t>
            </a:r>
            <a:endParaRPr kumimoji="1"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r>
              <a:rPr kumimoji="1"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本時（単元）の目標</a:t>
            </a:r>
            <a:r>
              <a:rPr kumimoji="1" lang="ja-JP" altLang="en-US"/>
              <a:t>　　　　</a:t>
            </a:r>
          </a:p>
        </p:txBody>
      </p:sp>
      <p:sp>
        <p:nvSpPr>
          <p:cNvPr id="6" name="AutoShape 2" descr="data:image/png;base64,iVBORw0KGgoAAAANSUhEUgAAAZcAAACgCAYAAADAbiGsAAAgAElEQVR4Xuy9Z5Rd53UluG9498WqVznnQhVQyCBIEExipiRLsmxJtiypu223Pb1mZs38mB/dnpkfs9Ysy2lWW7bbdndLHtsjOUm0GESKQQQzCRIgApELKBQqo3J69fKNs875vvvqAQQKOZH1uIqFqnrvhu/ee/YJ++yjVHZ92cPqa3UFVlfg5qyAAmhGGFowfHP2t7qX1RW4RSugrILLLVr51d1+NldgFVw+m9f9M3jWq+DyGbzoq6d8C1dgFVxu4eKv7vpmrsAquNzM1V7d1+oKrILL6j3wGVmBVXD5jFzo1dO8TVZgFVxukwuxehg3egVWweVGr/Dq9ldXoHgFVsFl9X74jKzAKrh8Ri706mneJiuwCi63yYVYPYwbvQKr4HKjV3h1+6srsBq5rN4Dn8EVWAWXz+BFXz3lW7gCq5HLLVz81V3fzBVYBZebudqr+1pdgVVwWb0HPiMrcFFwcRwHHvXuK5+RlbhVp+kBqqpCVa99oT3Pg+04cF0P4uKtvq7HCiiKuDa0vpD/pp/p97pG1069/N2sgsvlr9XqO+/oFbgguNBDVBYvga6rgHcpo7cSAhUbuEttp3gd/c/RZy5sJIv3ev47ivdUvKWVr9SVHN/lXvNLnb/Htipv2shk8yBAv9oXXTPDCKCxvhplpdEVDN7lr4g4lkudw9Ue8aU+d7vs14PjuLwOmqYzoPjXybJtTE0vYG5hSQDP5bxWweVyVmn1PZ+CFbgguJimhb/4o/8Fbc31cOm58l8Xt/UXXQpF8aQTfQXGW5EPKgEb//u8B7fgQZKHTgeowIPCD37hVXjYXf60wiEYbY99zvOOVzkXRP0/X6a9KN6YfwjLtmYZBulvZIREpKLKfwN79p3AP/10F85Ozl31LWVZFpoba/F//cffxCMPbEMoaFz1tlY/WLQCnofJqQm+h6urazAzM4V83kTIMDC7kMTTL+7Gv77wNnJ56/KC/FVwWb29PiMrcEFwIS96/xvfR1d7822WFvMNdfH34hjm/JilGJj81MUVgNx1vgnGz44hn89jZHgEU9PTUFUNLc2NOHRiBH/3L29g+OzsRSO1Sx2Kadpoba7F//17/x6ff+weRMKhS31kBYegKA10BVshcL+YB7/S3y6+C4rsaJtXcBCXeOs5Ka4V3us7CQsLixgbG4PruhifmMDc7Cy2bt3K6zs2PoPnfrEf//qzt5HN5c91bi627VVwuX4Xc3VLt/UKXBBcstk89r3+A/R0txa7cFdVgKHIhSIPz7twXlpENhcy+L5Foe/0WYpAfLCQsYiMBAqBVVHk4rn0bvF+RVFlqvzc/YgAiFJ/V5Az/8TlvLzCFBm1w4cPIRAIIBgMYmhoCPPzs9i0cSNe+MWH+OHTb2Nqdumqb5ZlcPltfP7RHYhEbg240AlcCGAuBi6XAp2rinxXBI2LA+C5Eai4ronEEvr7+6HrGjRdx/zcPOrr6zliJnB58Y2P8ZPn30ZuFVyu+t5d/eCncwWuGVwK4KC4FzXSiuJKABHG/eIG4wK1luK0GKPBuReCDJlvoIrTYuRpEiCJF4ELvU8rGL7lzxC4aCJi4LTflUY2FweXZWCllJ2KQ4c+RjAYQjqdxsTEODZs2MCF/B8/+zr+8Zl3MTmTuOq77HqCy1UfxE36YDEgXQqcrvWQqL4yMzPDacxoNIJUKg3DMJgwMTo+gx8+/Tp+8vxbq+ByrQu9+vlP3QpcJrhcjuG9sJG9Zs9ToSL3+XkRAo1zow3fW/YBhsCFvjSN3ueD2sWAQ26LIpgVQPJKr/754LKwsIBsLgPXdRA0gigrK8fS0iJe2rUHf/n/voDBkakr3UXh/QJcavD7//vv4KlrjFyu+iA+pR8UjopghxVHZcMjk/jLv30WP3n+TeRy5mpa7CquP62n+OKYVzzphf+JGql8egtEPboO59RXr2K/N+Mjl39ufHfx+d0p53Y567cCuHwfPd1tl7ONT7ynGFCuGVw4olhOh3meK2+sTwIFGQH/4iyDi3aRG1GAIaXkFAaq4ir+lUYvy0tw/rlzOo/TbsIw0fGLG0l80e9eeX0Pvvu9f8DpgbGrWm/6kGnZaGuuxf/2P38b99+3DUYwIJKC9NQWHlw6V//n83hg8n18dOKD8GTktxxP+qlGygoV0SQEU0Ecu/ystMaF3/O58t/l/ouXuHjpi6NTycE4Z5v+ChU+v2yQODr1iRtsqMQx0e/Eess0KG93+WGm6FGTJAux+aL3+59XKfpVOIKh9wZ0DeOTs/irv31mFVwu8671QcQ3uoqqIhQMIBwKcrqY2KmarkHXNGiayDI4tgvbtcV324Ft26C0fd40+VbyM+G32iiff26qoiAYNBAOB6HrOvSAzo4u3Td0bnRr2o44L8tx4NC5OTYymRwTRpbvwzsXcC4KLvtf/z7Wdbddg4ewQhX2Yn9a0aYLY8dpMN+LlMaq+CbzbRxFBwxE0mgQgNDn2Q66wsjQDem6F/aCVqKWruQ1nVtDolScX1O68MnRtl5+/UP8/n/+0TWDS1d7A3Y8+DBila1wIFJ9BLICJIR3yA8B16Moa+jB8dOH0nuktaG/O44Fl3udXLiOAHfXE+tPP9v8O4kmHm9K/N3x+IuhRBG/PyebKa2BwhdKAC0fCl2bIiAQv3ZBD6kgD3ri32TgzwEYCRISFMV1K0qvSsdEkAQF9HiMMucaJtq2QB8RE4tr7G9L3Cs+55DWrL66BFvX1WDPgY/x9M9Way7n44sPIGLZFa5ZhcMhlJZEES+JIR4vQWlpVAKLLvu8hLPFjqF8zum6EKD7xA56rqmXK5PJYymZRmIphcVEEslkikkVBED+Z28U4Jx/bgQWBCLxUjq3EsTjMZSUxhANBRlU+L5VFfFcyYyK76j4f6PeNHrWLMth8FxKpZFIpJBYSmIpkUI2n4dlO7yNOyXCuTC45PLY++p/Q0NrAzLW8rPKzqr8kRaFPDh6URsAmTCNFlA2BVI2SteFIaAFsel9NjUMAqGACiPgGyThyZI5Es1/Cpc92ChKQ2bRDjxA1zzo/PzTfoTBJNuhSNBZ9jjJgDr8e5Wa3BSVj9GyZK+Cpojfa+QlqSBHQi2YNnmO0khxCYa8DMmK1ijOKaY8n/dUSVJ0sXlbfofMHBYnEOkm+/lrH+C73/sR+gfOXqYP+Mm3UeTS3dGANZvuhRdpgu2qvJ4erSMBiAwufIDg38m/0w1P58kPjUMA4cIhr0o2ZPLD7pD5l9fScWBST45cHMclg0DXjB4e8fDTelJEQJDh0Vvp01z3or8QYBQ5CQRgDILgtRVNiWLhaakJJgmkxW+lsZE3Ij20PjwJPCOw8YFUZk/ZoZAPJWPqMgBdyM8h6D03jpU/yaCL1rqlvgRfergTIyNn8MyL76yyxeQtKYykByOgIxaLoKysBNVVFaisKEU0EmL7QJ45MVLT6QwDBHnrlNalviG+PwtkHLof/IhR4T4jw9ARi0RQUhLhGlgkEkTQCDD4pDNZzM0lMDO7gPnFJaTTWViWzffh9UijCeDzEKBzi0ZQXk7nVo7K8jgfC9mkXN5ENpvjfSdTGaTSGT4GAgbfpi2n8Mk2yWhYV2HoAUSjYZTGoojGwkzKoXOj96QzOczNL2JqdgGLC0tIXedzu2rDs8IHLwgudPHfe+kvcNYpwak54V/ygw8FGrGryItUNQQNHUFdh+26sDzyMik68Pj30ZCOsKEibAhP0CRggYdYREU8oiESJE/YQ970Y1sFjk0/A8kskMlbcDwFNnnQtgNDUVAaUqHCRoCNg4OwocNzHAQ0uvGE16NqCh8PvT+oAYZBaTHAcTzkbSBne7C5tqIiFgmgvMRAIACoZOwo5eEDKBkkmVYiU2nLw9TZgxamj7/Os04MdpwCEtGBxmm3ZQYVG3GZW1U9AVTPvPgW/vi//DMGhyev+hoXwGXzTnjhRli2wg8qAzc9sP6WZYTBdQRuEyJvyAcOGXkwqDsMLvQ3v+ufgILWkX62HOrrIDIEhfcuBMCI99IXnbOmakU5dAFwbCwKAgK+wRdeneeJz7FagbzPCCg0Cf1+/t33SBmmOBSVJBGx0AwuIqiVZ83b8qMsYfxEICIvpIzo/MhEhsbLnhRHbOJH+ohlu2iuLcEXP9eO4eF+PPvSO+xtXpYB+xRSkf2UEPkEJbEomhpq0dhQg5JYhO8FMoQLiwnMzy9hKZWBaZqwLQISGUVzCtavu1z8EfDXV3j9wihTRETpJ9pXRXkc5WWlbPjJHqRSWYyNT2Hs7DSSqbS87lcGNMv1IDCgtTTVoaG+hgGA0lipdE6c28ISlpIp5MluMUhe6bnx3SUic/rSKNoLMLjQfivKSlFRUYZYNMxpNQKus+NTGBmbQJIMpn87r+D4XrVxucoPXhBcCH13v/SXOOuWoW9B5ZSFxl6nDotCEJYqofyoCl2TqQSFDL/KIBMNaYgYZHoUBHTACBAoAeEgEDVUlEbAv3cd6k6nqEb8nWwhbd+yPaQyNpI5yrF6jPym7SDAHqmNqAYENQIjG8lsFoauoiSkIx4xEIsEkc2acD0HIV2BYdANSF48gY6KdN5CNu8hoAdQWR5DZVyHoYuUDF1cdpo90eBI/qtDeV8CJ/agFf6iFRFNmwCDjQi4RBR1kV4P3xOm97gy9cLevaLi6ed24U/+6scYHp2+yssoai4UuXRtvheINsF0VI42/BfXo+Q5EuiwFyVDcTa7HB0Kz4xTD7YtQ3iHwV1EJQBFkZxo4/BeGATXdnmd6IGibnYCGzpPil5FRLQchfD6+LkyyROh20mkvwQgF+y+j9x+OoyjnmVHh1NrhdqJLAzLh8zHEnKN2Cgx5dxHCBn9FmoyMmqTKRwRVYk0GTsm8nO+k2BZLprrYvjCQ20YGjqNZ1969zMJLj54k3GvrixHe2sDamoq+B6YmJrF5NQcs+soSrFMSxjc69m0VPS0+PU0IxDgaIbSb7U1laivq+aU1PTUPAaGx9j798kXKzkDnEUBEAzRucXR3trE2yNHbXxihs+NDHwmS1GXOLfr2pB1gXOjulQ0EmQAp2NprK+BqiuYmp7DwMAYZucX2fb54HvVxuQ6ffAi4JLHnl/8V6CsEdNZBbEwRSAebBuYT1owHQ15aVACuoq84yGTp5SKgtKoisZKHVEDmE+5WLJVmKYHQwNKggpHMgZ/9zgKSqQd5FwFAUqhsPEiT1Uk603LQyZrI5UxsURFPNuCadvC06Ycm5VDSVBHbamB6lgQsbABNaBzPcC1LSiOBSOoI2AEkc3ZmE/lkMnZCIdCKI9RSG0gXmogElI53ca5eK4WCEPpGxgO1QvZQVEU9yjKsV0E6KADwmwL4FmOWgqGsuhiMRAJHCtEgv/6szfwJ3/5YwyNXHvk0r1lJ9xII2xXF1GJvOc5DSaNpw8u9LOIYMSbCvluh4qMtkiF0VrLXK8PHAJcfDARJ0SRi+NR1EJFWJvBRdQxpEcmWd4CZwQgF7/YWysggkyZ+evEfxMpBAbCIvoFOTrs63iOuEY+EPn1JRlpCnARH/SVEs6pwxSFJn5ESlfaZYdm+WDpvrBMG831Jfj8g60YGvzsgYtwvICSaBgtzfVobapDMBREIpHE2YkZTM/Ms9Gl+kex53+jnerzC/yUvqJm15rqcjTW1SBeVsKU8cHhcfb4KXV1fl3GZ61RCo/Ora2lgespi4tLODs+gyn/3Cy634rJJNfJIl9kM+ecGzntAVHnqa2pQGNDLUdsVHMaHBrH8MhZTqNdkebdDTj8C4NLNo+9u/47ShubMZ52EdJURMIagjoZEReZHBkWFaQwEjREOiqTdWHaLspiOoIUqdCznLWRObOEDDX0lQURChNbwgOlmVTFga5qyFsuUialzUTBVnjzFMUobNwofCaAWUjkkJmdhTc/Ay+fg+eYKIsGUBYLI15ZikhTHRRNR+J0P8yREYRbWhBubYG3tIh8Mg23ohrzeQ9uzkZ1VRnqa+MgYAwYKgyqFflFb5kO8/NIvqdse4qIYOQf9MUcgjMZKOTVx0NARRhqSGdbSpGJeKjoXKhWIGMGGeHQdfRTYnTO//rCm/h/KC12LVRky0ZXRwPWbb0PiBK4aAwMZPSXkdGnffpePoXutNZ+zUMCDNdcRFrMr7fQ8hC4iNqLxwwXEfoLYCHAooiFU2MWxaIidcGRCkW9IoSR9Q4JPPyu5YhKYNFybYQffJmO9Yv5DC4FK+UXNwUY8f8pgpYAJupyfnFeoBJvk4OYZWaZ4LH5AOuTBriSx1+8zyKwsm0XTTVRPPVAy2cqcvGBglIzFKW0ttRzDW1icgbjkzNcgM6zFy9SrrfLi4ws6e6Vl5Wgvq6KPX5yjgYGxzAwdBbZXE4eqoJIOIj2tkZ0tDVxxENRyvjENJMGKDtQnA24Hc6Pzy0QQFlZDA111WhsrOUU0JnBcfQPjBT6ry4rZXudT+ii4PLRru+jvLkZo0suTMtBLKQhHBIUOnrkNdWDplN6SXj99NJFdR2OqiEwnYRxegZawoaiejAbS5HtrobHXr4wBlSPEMVyBdTNwgYpb0LJZmE7gDs5g5lDB5BeWEC4oQXThw/BdE0ELIfTYt7CPOJ1dXBLSlD31V+FUlKKiVdeBKYmkBkdQ8n998FOJaG6HuoeewKzh45g/uRpBIMqOh5/THjVloWSxgaE6uqYDukSg0x6wcVrTYBBNSDhpnvQj09DnViAolMWLQCvqwaoi9EiLPdhfrLnU5ARJBFBFL1VPPPCm/iT//IvGLzGyIXApWfbfVBiTbAcQbP2U1fCQAojyjUYLsAL0gRFiRzN+EwdmRqjugs9TESTFOkySmUSYBE9VHilhF0ELn6xk9JrxSkCNkg+mYBJFpQClXlvBg9KoYkmW3oAqErjs4MKhf/C+yXzjL0PsX8iZXCJphB5UkQoYiBK74kaDtXY5GfpXqPztinVK3LbggDAXMJC3pvJDkxCKCQ0pcMg0rRNtSV48oEWDA72feprLn6kQpThtpZ6dHW2sOMwMjqJkbEprmdQMf52ApTz7aTv+VM0Qykzqp20Ntdz3eTk6WFOc9XVVmFdVyvXNIZHJ/j8iHBAkfhthJUXhQCiOZfQuTXXoaO1kZ29k31DGBw+yySKmx3JXLzPZdcPUNnahOm09Ohk/pmeUmJYBTSX2WE6442oVVCNgx9q20WodwrBM+PQAgPwclVwyxqQ3tYMtzwMl4iyiiieUxGdjJi5uAQ7b8E93Q9tZgrJ3pPI6hqMynIsnB1DuK0T1tICEDKQGj0LzXGQnZpC/T07oZeXQy0pRemaLgz+7Bl4Swk4xAxQASMeh5JKI1xVjdTICAIlEeSmJhCMVyDQ3MyGPhIrQbysEkZjPYx4BaJtzVBDwUIE4kcvwgtWgYkklL55IN8LqAvwzHZ4NQ1QumugUD5QcFlFl4j0kAX11v+9+DelhmgdqCD8x39BBf2Jq/YdyKsicNmw/QEosUauuTCAyJQXFeJ9wgVHKoQpVPTi4xIFLzK6bHhlPYWjF9vm+gu9hyMUSofaNkcufgFE1GNEqqzQ/0IGW1JK+RCksfcZXwyxHGVQVCNrLbKYyUa/UPgnooUACPIkxYYsrO8oRygUwOmRBNfnRHAoIzKXQEeFTp+hCpmsLzGQaArKSg2UR3UklnJYTFmAqglWm29BfMqyPHDetKRvE1BSyrC5rgSP72zGmf5ePPvzdz+1bDECFurPEIa3jRlMZ8enMTI2iaWlNBvnG1RGuepnYaUPCjIH1YJ1pkK3tTZgTUczAwo5UeTtU9psKZmR9/0NOYwbulHqqymJUXTZyEBDtaHjvf2YnJ6XrEnfYbqhh4GVI5eWFixkXQR1Bckcpb08hIIaQsSuIvou5dWJ1qsqgrGlK0jlXKTmsmg4PYn4wgK0yEew063wIi0wt7bAqYnBYfqoyLHnjp+EOTYKx3Sgx+PI7t2L0rYGJD4+AqejC56hwZydZuCxXAuIhJBPLsFIZZBP5xBt7UBudhJWOo26x57E7KleWAP9CJSVc1SiRSKwEwkYugaX8sAqEG9uQn5sAmZtPUo3rYc3MQ7l2HEEuroRqmtArKkZpRvWQ4tFoYcMTrUwn4rBUIGyaMLtnYayMABPywBWFZS2RqgdVVDCBht0e2kJCAWhBYOiDlOUKqAoiMCHzp/SPc+++Db+mCKX6wIu90MpaYbtGcyY8KMTAgrf0ErME8V4jhoo3SVYXhyFSKDwGWO2ZUkMonySCytvIkeMH1feA9KwO5YJk0JQVWcSBcOr3whHoSjT1VUYmouSoArTcZEjECQeIR+L2LeABEEIYL4IkSl06oXQ+YGvrwriV5/oRmJhAadHFjlyVAgg2GgoaKopw+RMCkf7Zpkg0tFUgnhUw8j4EqYWcmisieKrT6zF/GIGr7x3BskcXVfykoQbsYwx8mfRxMNPIr2FIvmWuhge39mE06cJXD59VGQ/WomXxtC9pg0NdVWYX0hwKml2PgFS4b5TX4X0XiyCzRvWoKuzma8pNW+eGRzFkWOnkUplxLN+owtFN2ARRZRGlOkAM+i617SgprqCo7FjJ/qZ+n0zopgVIpfvo6K5BUuWB0P3kLc8ZPMuF5JizMCi9JEHL5eHOjAAZXQM+raNmI9UIulpaJ2cR9nwNFQlC9fS4FXFYW9thlMShGdZsMYn4MwuIDc8AnNqih3PYEsr0kePIFQeQ3JomNMwSnMDMloIWEoC2RQ8gwr2gGaEodfVwQsGYCkarJyJeGMD9FAI5vAwXE3hGpBNReapcWg0o6a2BqnhQRjwYI+OItTWhtj6HmR6T8A91ovYA/dDCxpwJudg1FRDK42j7O67EG1ugkL0Np/6artwB2fgTS2yd06aZWivglZXBmdxAfljx2DuPwC7ohwhUtBdtxZaOCyjGZHHpxoEe/GUFnvxLZEWuw7gsv7uB6DFW2F7XCATkQtHIiK15Ren/UZK7kGybJSERX0onTG5L4XAgXuAFA+xILCUymFyIc8MvmjAQX1VSBTxLYc/11JXig3d9fjg0Bg+PD4Jm9h5eRMd9TH0dFQjFNSZik4AVFVZgrbmGpwcmMbrewYxNZ/jfbXUhBENUk8SAYyLcFDDto2tvG7v7R/FyEQKARV4dGcLtnRXIJPJoL6hBmeG5vDOh6eQSGSwbUMjHnmgB8cH5rDrgyEGkPs21+GJB9Zg7+ExvLV3CCURA9/6yiZmHj67qxfzSQK9gF/pF3V/6QD56UTf46W/UZTYVBPDozsacLrvBJ4jKvKnSLjSj1aaGmvRs7aDHaD+M6M4OzHN53mjGF83wM5+YpP+uRGdeGPPGnaMT/cPY2ZuEdWVZeha08rO1tETZzB2dqpAX74Zx3a99+Hfs6FQEI0N1diwtoPtwaEjfRgdn5K0/RsXxayYFqtrb8ai5UIneQxF5Nwd9jQ9xMIae5Xm0z+Fd/IkgpPTMGvrkPnmt5BtakaVYyGymIY+mwJKIvDKQ/BqSmBns8j1nkL2ZB/UoAqlqpZpsO7EBLJTMwh2diAQCSKfSnIKxq2qRa6uA2Y+z6QsWzbfERHAdKmnRvYwKAqiIQMmVJg5k1M3i8kMggENdaUG8rbDoW8ol0A0oEFJLCI7PsFGJDNwGm7ORLisAl42CyWf48jFyZpQy8tQce8OhOtqRQeoLBB7xBZZzMDL21BKQkDEYDc7/eEeOL94BdrSGKysC2vtZpR+7esItbQwkIjcvigm+0XqZzhyuQ5psfYGbNz5OWhlrbBs8sRlLcEjOrEtmAZ09WS9RNRkqKktzwy/+7fUozQaxPx8GulMXvQaWXncs7EJmYyFp3f1oXc0iWhIweP3NHHdYWY+hZGz81jXWoZNPQ148Z3TeH3fKEy5/5KQgk1rqlFfYeCBba2YnFnCq++dxmzSQirjYDFtcuRCTLutXeV4aHsT11DGp1Mwc3k89mA3sqaHH//8GE4PzWDLmgr0tJWipjKG1uZqzC7l8cIbvUgsZnD3xno01MRwZmwJR/oTSGQcpp3ev6UO925pwL4j49h/fIbvma8/tQ4B3cXLb9OxUBqNGvEko6xIf7vgufpJe0qLWQ7v5+F7atF38hie58jl06EtRs4GddJ3rWnmlMrs7AL6B8awmEhd0zC76204r2Z75FxRKrV7TSva25owM7OA02dGsJhYYrIKpf+IdUU1JWqOpCjtVP8wkxRWapy+mmO5mZ8hh4ict9KSGNatbUN9bRVOnR7BqdODTKO+UVHMRTv0P/rF99HS3YpFUzByyIaTh0pRAxmDUFCFNzAE7//7JyBzCpFYFtnRUmTvewTar/8qgpEINM+FlrU5tQVKkwQ0mHNzWHp/DxfQzekpZIeHGVwi63s4WlCrquAEDEFlDQWQtHROW9AFzlkOEskMmivDCOkqZudTiIZ1lEYMLKbzyFJ0ZYlUEEUqZEQjhop4zGBmmmjuJC0jA0FiiJl5OJYFO5mElUrCy+Uwf/gIvLk5aHQcOQuhhnrUPHA/gtVVnwyRZSTAtQBVhZNOY+nHP4b68W4Y7fOwR/LI52sR/OZvIXrvDqjhcMHrE42WMi3287e55jJwjZHLmo4GbL7vYejl7QwuhSZKSd3meggX7yVFlCjbVJB3HGhuHq21Ib6ui4kc0jkbqawNK5fGNx5bi8VEGq/sPYvppEgPlUao7gbML2She3n87tfvYsr4T984hfEFk5WDabusn0RyMLkF/K/f3gHHU/HcG6cwt2QjEgzwTW859AWEQyqqSoMwLRPzC0k8uLUJj923Bh8eHsO7+89yKralxsCODXXoaK6Ebhh4b98ojvdNoa46iu0bGhAL6xyh9A6lYCsB9tQe29GMqlIV7x8Yw8SCg2BAxVce7eRG3lffH8RsgsgpAlx8fpg4S9nrwtlAoWhATgGpE1Bq7eHtNQwuz/38vTs+cvGjkYqyOHp62nkS7eDQWQyNjHMPz5388s+NZFkoWqmoiDv3SGEAACAASURBVKN/YBTDIxPcTX/+i8CViQsdLZwKPHTsFJLJzB2ZIjv/3EIhA63NDVjf08GOw8eHTzJp4UYAzEUjF2KLNXcJcDE0+hKd+dRIR7WXIPGSjx+H+oO/g6qOQq9RYPbpsB98AsFvfRNqJMIPqhD7ECQrcpypP8VdSiG9dz+cxTkgFEawrRXB9nbo0TBcRYXpERtN9EgsJAX9j+rHBDA0eZmKscQwSqbzHFXRsYxNLWE6kRWML9dhenFpREN9ZQxGQEjABKjIKwXkWHyQrBW9uOArutEtkqToP4XU2bNAIolIawcqt98FLRopMIcK3qxolChcP/p88p23Yf/8WSjKIpz5FKzGbpR+5zcRWdPNVGk/zXJDwKW9AdseeARGdSf3IlGBksGEJF2krhEVzxljaEFd0UnMBXn/Z9sSGkaeqC0EFRtfeagFQ2fnsbd3EXmXBDEVWDZFhy6sXBZfur8FW9bW4MW3+3Dw9DxcVUddmYHacgIYYZBLQzZ++bH1fCyHjg0jGA6hp7uFeyVefbcP7x+eQM4SvULUwV1XruGbX9qIZCqLX7w/iPkkEUhUqK6Fp+5rwY5tzTgzPIcjp2aQSObQUFuCjqY4aioizP1PJC3sPjiKk0Oz2LauArXlOvYcmcHIjI2goeErD3dwr9Uvdg9gLkn1QpkWK7qiPsAUxv1w2c3jDv2mqgg+d1cNTp06cseDC7PuVJVpuht6Ojkt1HtqCNPT87Bsqq3cuNTJjQYtPzVE98SWTWv5TI73DmByem7Fgj0V/OtqK9Gztp0zDmSEp2doUuyduxb+WlOEVlNTia0buxkwPzpwjCVzrnd9acXIpbq1FQnHQYTy76QFxoYKsFySJlAQsnOw//oHUEcHoNkZWJFKBL79Gwhs2QRXIy9QyH1wMokZQ7JYajvIfHQAaiyMUHMzlFgUSkDoAxHDijQRKVqigrFt2mxUyPaZDlGfFQhGtIdEMsukApJxSaUtJLN51jSiwhwZTyIeUMc+1Yl4G8R88ZsdyVApCvLTM7ATSQRrq6GXxAQZKZ+HmVqCOTmJQHklQjU1DAyitie5Y3SsVABPLHFqTYvFoOo6skODsI4dRm7ffiAWg76+B7H7HkCAUm58fr6So9/To3DO/o/+nCKX8at+1pgt1laPbZ97HKHaNbBcnVOD3JsiG09ZN0zuXjRPikI+S7pIlhgLT0omWS6bQ2VMwZP31ONo/ww+7k/AVQxuIOV+p1QG6xpC+K1f3sxR1z+9fBwTVL8IGCiPaPiVhztx9/p6TFPqbGwGW9Y1oX90Dh8eGuVIJRYNIUbso6kUzk6nOaohENRcE7/6+BrcvakeL77Zi92HJ6FqQaa815Xp6Oms4GbY2fks3y9Ei46XRlAej7CHWVMZRUNdOU70zzMAbe8p5aL+/hOLODGcQcjQ8bUnu6HBxs/fPo2FNKBTtMz9TsvSPnwv+F2Xy1cetuWgqTaGh7ZWoffEYTx3B3fo+zUIahgkNhgxi06dHmKP3e9Sv+qb8hZ/0AdNkqPZuL6Dz42oufPziUK/1cUOkZ4BshkVFaVYt7adU0pHj/VhdGxSNOre4nO7lt2LdVE4BSgiuVLs+/gERsemrmv6b8WCflVLCxIUpVCzoe6nUEQTJIlIcqpsYgLewBloY2eh3L0dXlMj1GhUXABbChjKJjS/050ujGuZUEl+mjR/smlOjSlSvJAULhXHRpbqAeU1CJdGoU5OwU3nOPLxqAOcwIe2T8Vn0hOjzvx4KQLpFJTFBMxsnovCQlpEdHAjFEV0TQciNdXwdB1zzz2L3CuvQs9k4EYjCNSQnAI1QlKOFVD0ILQ1a6FU10AZH4OXz0NbuxbBLVv55sy99irUoUF4+QywYTNCDz0KNRaFR0yqqWkokTDUWAxaJFqo1/iNeVxzoaK+SuDyLv7oz//pmsFlTVs9tj/yFEK1XbA9TYhP2oJOzM1f53TiS8VkSplZFBV4XHvJ5Yl6TA2RFnLZLLobY9i5sQb7j0+h72wW0IiirSKVzaI25uHrj65BLpPF/GIamZyDfadmcXY+z+fVWBVFZamB+aU8sskUvvFkD04NzeCdg+OwYbATQNdOiE3KsQS2iYe31eHujXWYmk0gl7MxNpnC8YFFpi5TBBIyVCylHY6gSVuK7isyBOSRUW1wTUs5Oyq9gwkk0yaeur8Jm7qr8fa+CRzonUNpRMevfWEdiwy+8GYf0iYRVIgVKHqQfPVkjrYld4y8VyHtQ9LvLqfFHtxciRPHD+G5O5SKTEaG1o+aBqmQPTe7iJN9g1KH61rM163/rDCgGqe3Nq7vZNWAEycHOBK+3IYcv8xGcivr17Wz5MqR46c5VSiEUO9kiBHXiKjlWzZ2o6G+GvsPHmeVkOt1WitGLvWdrUjZHufWqd5CnqVN7CJXeHiRoIKg6kHJ56kqTK4oHEr9zC9A2bsXyvQUFAo/mJIqG/boilFoUl4OEIPqdC8UM8sSI1TQ8ShtZuXgUPSQycMureGowB4bFQq/xPQiD5y++0OGiGxgktRLCE42Cy8Sgsk6VNTbQTIzQgXZzWShR0pQ+51vwTzVj/QH78Noa4Oqh+Dks9AofRagpjyKzAxokTC0BaEKoHV2w6Pel5kpGE/8Epy5OeDMKajVDfAUB9bJEwh/6asIbtwMJWAIFpmq8jlkk2lEyksQMCilJIUTpUdM+3pegsuZa4xcCFx2PP4FhOu6OS3GPQhSJ4zXt9DsSP44FfOJTeYil8mhqz6M2jID6azFbChNcdnDX9tehdqKMJ7ddRz7Ty3CVUOsYFsScvHUjga+tq/vHUY6ncc3nuhByNDw8vsDGJhMMzWYLr1puSg1XPzbX1qP3jPj2LVvHJarcZoyaJBwqGDikTOwvacS926qw+mhOS7A93RW4aHtreg9M4M9hye4IFtZqiIU8JgNSJjZ0UxRITA2vsTA19ZSDcdVcLx/HrNzGdyzsQbrO6vw8ckZHOmbQ31lEF9+uBNTcxm8vncElkfUaTn/RtpFKTcqNeZkl78EH+7Qr47ggc0VOHHsY9HncocJV5LxpdRPe1sDOjuaOQXW1z/MIpN3+ssHzbaWRgaFiclZBs1rObdYLIx1Xe1oqK/C8ZODODM4JpmidzbAkDkmVYL16zrR0lKLjw+fwtDw+HVhya1Yc2nsaEXScbl4TkaaPEWLGEa2h/TcEhJHB1DRWYN4YyXCsRA3JjimDfuHP0QgMYtgYz33JlCfiKeKeo2fWHISCdiHDkPfvBlwAmSBRAMedVVTqsY0YUXDsPpPIHfiFLT774dOjU0U5VDqjArxFikmCy/bWNOO7NAQ125yQ2NwsmmOcriLglJzpKDa0gQ1nYY2ehZKVRXCGzdBPTUMJZGGHo1Da2+FV1uBQDKFAFFL42UwyzS4qo2gVgotHkd+4Bi0jm640xPQ4qXQ0hpQVQ6r7wDULdsR3vkARyvk1UyfGsX0kTEszSzAqIii7d61KG+q4ojNf9H7nn9ZRC5nhq4tLbamrQ47nvglROrWwiTJfTmAiOspnBIT8yS4OF1QbXW5GF0ZUfD5e5s4lTg5m8HMfBpJWiti1kHBycE5TCxY8KCjPm7gru4yZPMm9p2cxdk5Gt5kYWt7DL/11S3oH57HT984g+klwUQh0VDVzuC3vrwB1WUG+oZmUVpaglgkjA8Pn8WxgXl2BO7qrsC69jIMjidwtH+eo5OSsIbf+OJ6dLVW4qW3+3Dg2BSqKoJ44t5mJNImDh0fwyM7O1ngdGBkBrFoENMLOUzMmcg7OrPh4rEAYtEAkhkbi0s53L2uAtvWVeJg7yyOnElA0Q32cn2ChSyMid5SToEUDTpTFBbvbKwK4/4NcRw/evCOq7n4wEKg0tHegPGJWfT3jyB9geL2nQY0DCyaiMYozTc2Mc1pvutBSiCdsrVdrazl1XuKAGb0TlueCx4vAQypL1ORv7OtCYeO9uHM4Mg115dWTIs1dbQiRXNUVCEzT+DgqCrmDg9i4t0TSA9PwQiHUL2zAx1PboMeCcKbnIH9138O4657oA1OAhlTMLdYdkOUSHk+R0sdkloOWl0zwgMTUKlpiaMah3tnlNk55AjI1jdg+r13EL17J8In+mCPDMEaHoMbLwHKSwrFZeOppzA7P4sYAcRb70JJJPh4SQXAtfLA6DjQ1gps3wL3yBGE7n8A6t7DUCZnYdxzF/S8DtUw4FWWw+hqhkahb2U5TCSht7cj0D8FtbEW2ZFT0Nta4cxNQausRmAqB6+6GvbkSbit7Yg89Aj0sjLkMzmcfGEf5vadBOwMMjkNLV/Yjs5HNyMSJ7KD1LlSFPzslffwh3/2j9cMLp1tddj55JcRbVjH2mK2Tc2PQj6flY1lF76Y8eI3S4rmSdgWSsM0e8Vmkc9M3mZdIh4m5ilcZ6PLV1WioaEqgqV0FiNTaSxlBXuQSBSOmcGvPNSB0qiBXXtHMDabFyQGuqwW9bxEcHdPDarKgohGAnBcDe98NILTw3NorY+hvCSIybksJuZFMyaROii6Wttcgkd3tOHU4Bw+OnIWOzY1oKezEodOTmJiYh5feWwdlnIuPjgwjLs3NjIQvXtgFIf7F6GoASknI0YDUM/OI9vrmWyy+/AUH7+ot/iy/EInppAek/0uollfyhs5HhqrQrh3XQmOHSZwuXM69LnGoqrcvb2ms5mnafafGWEH405/+efW3FSHDT0dGBuf5miM6OjX60USOLRuLU31ONbbz4yzT8OL1i4YDHBfU2d7E/YdPI6R0alrSpGtzBZb04Y0yYaQ5L5slXbyNnr/+V2kDp5GfeMoFs6Wwyqtxab/6YuItFQxKJh//F2EH3kcQSUMlVqkGVNIMFC0XLu9Zzh/nu6sgDo3Bx0BqaJLAYwFbc0aaG98CCtnId8Wx9Lf/z2shx6G1lTPFGL7r/8O2i9/AcnKMmZ3kTAi6X55b7+Lku4ujihI9IsHkOk6Aj1rYP/on+GVl0HvbIfz8WHEvvXrUPtHke8fQiincMOk9uQD0PpGoS0uwa2IQ/3SI0gffB+xdRugHRmGuqUH5sIYnMQ8vEwGRksrjDkbXmUFrJkzsGvrEX3kceiVlZgdGEffzw7AHj+KWGQKcxP10FrbsenbD6OytVayXEUH8M9efg9/+OfXB1zu+8JXUNq0nmsurErLJAyqu1jLw7/8OS8k98LvoTqCzZFgQZyStcZ8LTExE4bkVEhwlLabovQZiY1S745USSbOfIxUr3WayUMDxchQi94RwRykMQh0CwiNM1XRkDddGJrGRA1Kc+Us0ZQq9MVEejygeagsC8LMm4gFVbQ3l2Fu0cTkXBL3bqzlBsn9xybx8nuDqK6I4Kn72zEyvoDdh6fhwhBzZTg96qCrMYryuIEzY0lMLdpQ9QDrk4nkhj+eUhJPiqZeFrSl5GyghsowdnRHcOTjfXdM5OIXcpsba7G2q4077U/1DbGC8Z3+EqwwlZsFqYZANZZjvWeYanx9ayOiD4jSSNQvcvDQCZydmL0mI3y7rD2tIQl8btnUjaaGGnyw9wiz6q62x2dFcGnqaMOc6SKoeTw9UtFU2Jk8jvzdLuR6R1HTMILFqSq4pbVY/x++gFhjBVTPhfn0vyBwug8GqSHzoBORUafmRK+5CQG9DO7IDMzuSrgfvguvJA4lFII6NAA7EoP6yFNQX3wX7t2bsLDnLahmDso990FtqONO/ex3/wT6r38N3sb1sE2LR1w6uRyUwTPIvf4mlDVrgLo6WAcPQWluQnTbVpj/9GMEvvR5eIcPc8Nm/Pf+I5TxebjPvgwjaUF97EGoG3vgnR5GIJMRir5NDbAayhG6awOway8QDMJtKofZewhuJoVQz3oEllx48QpY88OwKqsQe+xJBKqquM5y8qd7MXf4KFQlg8xCALUPbsbar+xArDoudLJk9HK9wKWjtQ4PfOmrKGtdTyPVRBMqKUtzQV8U9wtzWKQ4pZB6EXphQipGDFYjMoAYbSB1w8jOMwi5TFUmfS1xVaWEDNXi5Ixz6qOhF6Wa/IFiRAMhJlrxHBhKNgmdOtHw6YuXUsQiivxCzFQKirGTUxImMokGar2gOeqbu8rQ2hBH31ACQ5Mk2aGiujzM0dhSmogfOoMHbSwUcFESUeRAOtKuEX/jPfj/K+hUiv2f85ICmhQBNVSEcE9nCIcPfHRHaIv5lFwyiBvWr+EpkCQFQgyqO/3lM/yo8fGuLetYbv7Q0VMs4XKjXjRlc+umtSiNRbB3/zGepXJ9QexGHfnK26X7hKT8792+kUcUvPv+QSwsLl3Vua2YFmtsb8V4hjxOj6dHUmsLvc68uh+ze07DXpiFFo6hdF0LWr52H4LRMOuQKYsLyJzohbM4z131HlE8Sb22rw/hxTkE2zbDG5mG1VEOe6gPwS9/DTYNuvn7HyC4415oiy6QyiJdE4Xz4s/gPfUU7EP9wMQE3GQCgcEB5KrKkY+Xil53j8aImij99jcx/eILqPrGb7DHPvfsMyj93APw3tsDNRoGNqyD9pOnYW/cgMDWHQgMDCFUUgLD1qGVlbO2GWnyuNT02dwAbryorUJgwxp4z74G5B04PQ3InznBDZfBri7oi9ShXw5zcQxWRQVKnngSemUVr9PEoTOYOTKM+bEpBGJhtH1uM2p6mhEgvTL5ohvyhVffxx/82T+wTPbVvqgIT+Dy0C//KspaN8CBXgAWv85CUzt5hjfTkwkohHClX4sRc1vE4C8/gvG/i94WAiAhs8/NkecMHBMjEhzqnfGbS6UQpa8EvSw/I0UieXqpHDHtM7VcjyMk4ZDIiYMFejClpYSHSqkdusYU1ZCuHfFGXEq4cj+WVD8gkKJoSyojsEimHF7G45YJWHg09/JcDgb8gsyyYAQVBP0l2hDANlQEsb09iEP79+C5l+6EJkoPFeVl2Lh+DYP1sRNnmG78aXmRBhp53HSJjhzvx8LC0g0/tbKyUmzZ1MW9fB8dPMGD0T4tAEPU6507NvEafrDnMI9rvtJzuzi4vP4DtHa2YDLtcj6btKeod4GGeqVnE1gYmsbiyTHEWqoRa61BpLGKDUKYnERVQyqRhpI3EZZToTxqbvxwN4J734PRsQXu2Cystjjc2UloOx+F+YsX4ZVEEYzVQXvvILxNPUiWeDD/+3+D99QXEKlthGqZyE9MIP8vT0N9cCf0TRt5rrbiOjCtPHIhA/NvvIXIPTthnumH0d0JlWotL78E7bHHoGzfBu9v/xZmSSlKfuPbwNAYYvWNCKi0DQUaRU/BAFxDh1peKWpAnc1ca3F/9AxQVQnLXoQbCcKdm0WgoR6BeRMoq4I1JyIXAhfq7qeXnTORnU8hOb+ISFkJolVx6AY16xW3yyj4+S924w/+7B/RP3j2qh8IH1we+ZWvo7xjI4MLgQf3uhBgyJHFvkIwAYkvpe8LVfoqyNxYKRl5PNNFBCLQFRG55EwRDcWC9G8xKI7Vk0m/jNJY1MAaEmmtZJ6Ga1nwHGrGEyOnydirVItxbQYXamqk+UAUMdHvOJ0plNeEaCVJ8RODj9JqBgnOkeilxmy2SEjQmUn3LmPSuAMfUMS+BKecRisXKy8zhPDf/GZW7uKW44+ZFi2BRDxQ/rwfoYpNa1BfbmBbq45D+25/cKFzI8rphnUdICNMwDI9u3BHa4T5Dwo5LKS4sWF9J0/DPHjkJGZnF2/SuSk8G2r71h7MzSdw8HAvP3NXaoSv+qG/gR+kx4H6Xx68bxuPIzjw8Qm2IVdybiuCS4eUf0lkSV7dQ3lER4j6Eij1ZTkwU1lokSDUQEBEJxCGhbTGnPfeRSCfZwFEdnWJMUbqw6URGE0b4Q2Ow+yohLfnbVjBMBQSnSxpgNo3xhRVZzGJfEstMqlp2Pv2wUinYFdVQ/ncQ8h+7y8R/h9+mxsW9TEyyDSgyoI1OgaLhPXWr0Ng02ZgYgo41gu9Og53ZgHaps1QKkqQOXEC0Sefgj58FqGFFAKxOPRgGNrkIhMNvHiEBxqrFXE4XS3QuzrgvPI2Kx/nDu6GqojuB239ZgRHF4H6Opijx6Gs7UHowYeZVeanIfyaBzPE5AhkvzCsUGZGVfHz13bjD753vcDlG6jq3AyLWgR52Jco2IupklJi35fOLwwEE7pxHMFQ6ox/b4sIhqMTKvQ7qIqQQjYwueiwzH08aCJvOVhIeago1bkucnYmj0w6h84qGmKkYXSB+qRchAMeEimLe0wIZGaSLmrKg5zPXUjmaQgD6iojqIipSCRNFrNUPSGo6XkqspaCsO6groxsvYapJZUFVWvKaKxtCONzJqYSLtNrKYKxPI3p56LvVdb7aGaMKACJh0SETSLrVlSwF4rVcoompy9FdONvi0CQwGVLo4KDez/A8y+/f9vKvwhars6y8q3NtawTNjQyISaQ3uEv0QCqobO9Ed1dbczgIskaX+7lRp8eN1pqRH2nXpo1OHFykCX7/TTdjd7/jd4+ATdR1e+5awMOfNyLwaGxovlGl977RcFl/+s/AIFLyvWQtUWahJrXqKAuujVoMqNIShfSCvQQJxIw//ZvYJTGoCpBUWvhfLYHhehbFeXQZ9PwZheR39wKtf8onJJK6LYBTC7Aa6yGE1ahpPJQD/fBjEWRj6uwf/o03LwJ7Xd/F9Z//Rvo3/oG0qkElNlZblD0CJBGxqDW1kBvaIB7cgDO/Cz0LZuAygqo1P/y/l6gupqjInR2oKy0HPbP30Bw20aENm2E+Vf/jNDXn4RXXQHnoyPQe9YgHwXc6WkEKmuhd61B/qMPoWeS8MoqoRMRYCEDt70G+eP7EPz8LyG45S4oRvCclWfbxYKVZKekB03aaTJ98+Jru/GH3/sH9F+HtNijX/s11HZthQ2dR0Izi4tBRnjmQh1ZjC4mD5x+5mOTPZbcdOmDDrHLuE4COKaFqhCxxxzMpMBjq8tCQtR0fC6PdN5lY06ijlURD7VRG56iYzqpwLbyKC8JsB0njNXVAEZmTcRjOlOf8xYws2ShvTaClioVg+MpzCdt1gKFprFETN50oLp5tFQHoQUCGJiyOZKqL9cQChqYWLCxlPMQCAahaQEiKSLNkQz1LRXNghE0PQEuMoIUky0leEjla6710LWSqgyFcTzEYPOA+riOTfXA/g934/nbPC1Gkxd71rVjdm4RvScHuHn0SjzQS5uRm/8O0eCooKamHFs3r2URyuO9Z5DPWze1uC5YVgbWr+1gMsFHB44zmeBOX1/frhN4k2xOa3Md3tt9gEkgl3tuK0Yu7d2tSLPVEc3dVGil+gulKLgHgOsddBhkNoV36A4Owv67v4G+82FoQ5NQc6R6S8CyLHuiJDPcT+I+uRPemQHoR4fgujactgZYQ70wjx6E0tYOo64L6lv7kd3Wg3z/ISjUTf9//h8wf/IcVEWHHQvBgQ3kbbjNjQh95QtwT52B9fqbQDQKZctG5EdG4YxPQG9uRriuBs6ut6A/9Tj07dug7HofmF2E/vijCERKoDyzC6Hf/ToyIRfBqSXok4twNrQhf+A96Bs2I1haA2V0EjDz3PDJzOr2JphDvfCCGiJf/ir0hmYRofh1aOJJFReGi0YdE02aIxdKi11z5GKho6UeT/zaN1HTvYXBhesrVIRnbTHZ5yKBhthfBCQkty8040QtRei40Wdk/YUGuVkuogELnZVEJwf6JvJYyjqI6g7iYYX/TjUPujsoolEVGwEvjaW0i6wbRFlMQ1O5AY/0yLjuoyJBvXo0Atp1+OFM5l3UVYZRXx7A/GKWe1IMXWVl42g0wH0sJKJJLC1XCWBkOod4NIDGKnJgFMwueZjPKhyxREI6s8qSeSBtU31G9BUJFWo5lVLaQyH5IqeDyhoR38vc9CKAiB80mUmj9xNQ15fq2FDj4KPd7+H5l27PyIUMH9UFqEOdzv3wsdNYWkrdfCS4AXukc6POeaqz0ATGA4d6WVngVml/lcQiuGtrD/sre/Yfvfym2huwNtdzk1zgD4Xw8IN38Qyf9/cc5qmWlwMwK4JLZ3crsixzIFk7PA62aCZ54VKKQJBuYFIUzv3pnyC4fjOM8ko5mZDtiAQpkVG3F+fhKA7UuhaoM0vwVAu54weghILQN21F+o3XoJZWQA1Xwa2tQuatV+Ed74W7eROUhgbY07OwLRMu9eA4YCZZcO1auIuLcMYofFOR7u9HuKsL8XvvRuKNN8Wxh8MIUdosXgFn917oGzci4GgwzoxDoXTRveuQe+VpGGs3wmjohNJYB+flZ6A0tyPQ0QONpPZN8spVeIYC6+wA93cEn/g8Qus3QgmG+No6y0pqheFTxRedVZ+l9tpLuz7Ed//0R9dUc6HRu+0ttXjqm7+B2p5tsIiKLQUrbakXJmRgHHYFilNg/sRIjlKYKSYL/7L4n7dsRAI2ykIesjkHM0s2MhYQCxADzGH6MBXWdUVBJutyj0xZVDghCxkIjTfDRTprw9AUEQ0ppP/moTIeZKoWbTMSCaAkqCCdNZHNi34MQVkWPVJB3UGUolpVR4ZmC6keymKkfBzgfpUcyfyrpCOnIBhQYHsKq0pweoyiF9kQ6Ucsy8Og/CjGZ/CJK0XvFyOSxQRMJj7KMcl1cQ09FSb2vvMOnrsNwUXQSg1u+iPRRpI+odz5zUoZXU8Dd/62/CbQrjUtnJI6fKQP41OzN3KXl7Vtmta5fes6DAyd5RSdLx9zWR++jd9EDmpdTSXXX46fGsSpvsHLOtpLgovfWlXw70hcUHrifl1B5sYEmlHx+O3X4Rw+xEO5KCdJvQ4sAugJ2RHS+SJv3ltYhEr1FlWDlVyE0tQI46FHEejoQvb4UST/8UewZxfhkrRGvAThp55CZt9HyIyMIENzu+XoWXK5aVKhQeBGtFPXYRZb9O67UPnFpxDp7ES69wRm/+GfkRkehua6CMUrEIqG2XMnUUmqf2hGAO7CBPSwzsPBjGic6bPU20GGWi+vgh6OsMQMfU4JzhBN3QAAIABJREFUBoDqSgS23Q2jay3UcEQsOtUqiHX2iaeiYKdkxEdFchUMLt/7EfoHrqWgb6G9pQ5f/Pa30bBxOxw1wAKLFF6RKKUQHRXfRZQipF8oFPHTZuJv4mcq2IuUmMsd6fBoHownohQpgEm1N3ovqQRzeo2iHe6NEbI7YkSDCAHoDqB/c4wgWuE5LUjy9zRXhpomuXjPfxc1Lfo7t1fJDnlNI8AhaR5BXaZ9skPDaS+iFVPPCjVtUhQtv1idQfSvUARdHL0Q6AgmmR+5FLW6cKgjyQd+h76MYhzPRV2phu7SHD58863bFlxI5Xj9ug5OGZ08Pcgpy0/LiwZ7UaQwNT3HlGq6J2/lywc8ErkkwNu95zCz8S7Hw7+Vx305+/brjZs3dXPz7ZvvfMQy/Zc6t8sGF5EV8JhVJfvizjkuToxJqFbTKThjI9AyGTYGAlBEhzMXSsmoRaOAZcLu76OGBSg1tQh0r4NaXQtFF4q+2WNHYZ84we8z1m9AsKcH5tlx5E6dRGZujg28aG5zEQhHoEaiTH+mFBylwaIbNsCoruYcPe0z09sLc/AMlFxezJFJZ4TwYTIJj4Q0VRXh5iaEH32Mt+kNDfF3vbNbdPnPzkIxTSFCGY3Bi5dDr62DRkQD0hOTK8I1DFlbOf/iFTJksupH4PLyrg/x+xS5XCO4dLTU4cv/9jvo3HoXXD3IDCp66Mj4C6VjOTyMQUPUVkS9xWMQZb02l8gaBCx+c6X4O/fCsDS/ACcysILOLPpjRFc73QOC6kypNSEzQ7ZeFNaXM4UECGIBCr/ngrlIRykKNVKK6ypGHgsFazEdUozY9uvtXHxXqelSfDH12K+xyO8iYpFpON6GpDoza00W/f1rx3RlvyazrH7rO1TiKfBQV6KiI5LG+7veuO0K+nQ9otEwNqzr5O+Hj/VhcTF5OXbktn+P34dBar6U8tt34BgWE8lLGrqbcWL0jMVLo9h5zyYkltLMsCL6/qWM8M04tmvdBzMOwyE8/sgOTM0usMgl2YXzW8GK93PZ4OJnnlUCF4EV4jtLu4iajK82yg83CTe6LnR6WAv9zx4rAfP7OKIB3OQSe88a1UgCy/0fJHrIRiudEukj+rvMndu5HOjLomFfRP0jbzYYFFIjliX2Zhgs5yI6vUV6g39P9RLPg5VIwM3lGHjcbJYkltli6eVlDBbkWXuppCj+RmJCeDMn30fbMgyAZEM08rXFyGdeAd7J8hz2T4BLodVbGFtK/VwvcGlrrsOv//vvYPPOe+BqQaRyLht7ImQQfdjitBfphpLFdxBSyHi7SOU95Cn64N/ToDUXNOkzz1qikpZMzZVUm5Hy/PS5csNDiUFpMAepHFh3jlJijmUjaiioihCgOcz0IkpyKu/CEXKiXK+i3QnRFQFehfEMJHRfIGvJ+oe8hgQyKtHbKfLhTn6Nm3tFT4xMf7FCsp/iEtdf0I7JL/ABTQAc97QU0ZTp50JHciEdXHQVZfRSE1XQEkjg3V/suq3AhZ5HWgeWd+lowpmhMQwMkYrvrfXsr9W48V0iz625qZZH9p7qH8Hg8M1jh13OOdC9RpHLpg1dOHC4F2Nj0zeVYHA5x3i176FnlKRh7tm+Ae9/+DHGJ2ZWrHFdElwy0miyIWQCjRTxE759QZK8kJMW8kvCg2TSKU/EEF5poRnON7/LuMd/8yk5tG3J0vE/Q/akAGjcLe6wOi+hp0ojASiakIZb9CLQICxH9FQUvog55PvLl7fEhWik6PhEcVcaL45SxPkU4cZlbZzO6fqBi4325lp8/Xe+g66772VpfAIKQxWCoxnqTSFgIXBg0UoXMWq58Twkcw6y9Hea3Km5qI0qXEcZT7pI5ymdRbBC83AE4NPPQdVFS1xFLSntsPIyAZSKqSWb9eE6KhV0VmvImQ6Wsh5m0h6OT7uYXCJqtJTrkfRekSoTEQMrUtMsIK73iLSXPw5aXEcBIlyOIXDRhVSMaFuRDZQ0X0fWWQQzbPme9OuHon1FNlX6+yeg4ihn+Ur6dRqfXSZcIwXVUQWNyizeevm12wpc6PqUl8exsaeTo88jx05/KuRdfHChwjmlZyjCPXjoJLKkxn4bvUQBPIjt29ZDD2j4YM8RHn73aYleSB3j4Qe3s1P23gcHJTvvwvHLyk2UNInScvlBZnVhemipoa0gyOGnuSQjih1KCSKUPyceutyvv/uVwii22X564rwbhp1VpgKISImMosj1M02J+e6ijiAMPzcJcgc4TbWk9If8LhvkOP0ii7bFRU6xbbFzEaHJiEQGZmxcZPAl8c9vk7jiW5w+f/3SYgJcvvG7/wZdO+6Fqhts8EVtQqa+eNqBGFXNIa0cCkY9Sxyh0KAuOAjrlO7ykDRpbLRIrZGLQP0uPBaZojgCIp1m+pCEC3XVE5aJbRNFuDbqoiysYDHrYjELmJ7GFGb6mfZF6Te/WC/YiCLE9oFEiGvS9ROiqZz2YsAgsCEGmKijkHwLA0kh3SXSZxzFyKhV4oiovSx7IKzGIH4nLq4AEBmWS0ASfoSIr6Q/wVugqKzem8UbL75624AL932oKkvotzTVscz8WfYu7/yXH7W0NNWiZ10njh3vx9jZqVtFDrvkgjbUVWP7th4cPtqH4TESt1xOsV7yw7fxG8jekoQQAcwHHx3G6AqR2Yrg0tLVioTtMqCI2SjkBQrAEORjYfB5dK6MCEiUsBBtyM9w09rVLJisS/jGnp97n60mgYQMHRWhl1MZwoulegBpYDF9mg0NfZd6V8stDoXGRnF4srArnNpC+u9ih+6/52pOzf9MgAr6r12Pgr6NtuZafOs//DusvfcenuxpWZTGkmvG9lP2rHDhXhGgwQV88SUK+qInhiMUBgsxKsHPrlK9hes4PBZZqitzfUnQAVm4np0KcU2oUG9aYgCXnw4jgBLgIrvpuQwnCvmF+4SdCfqEvO/4+olaCI9P0FRUhlXEDAVLlsqUY5n3Wi7mU2GfCvp8vSkFJsBL9lGKiMavsUiAke8sKAMsU5V9Z0QMzasIeaixp7HrhVduGyoyXbeyeIxFFemZOHKsj2mjn4YXgUssGhajihUF+z8+Ifp1bsOT83tf7t62nifj7v7oMEzuv7kdj/bKFlBkGCCiF0XF+x98LFTVL/BaGVyoiZKK40XGuLA+srmZKcg+uLBRkWaI8qN+6qhQc7myE/GNt/A8hUfKJyfJAcR2oujFkvl6UgNgj5YaPB0HeZPmuVBYIxhuforFN1JiRCXn2HzUEv08N3GM6fUGl+/8j7+J9QwuFLkIwCA2FNtyBmQBFpTiErphxSwyAhQRWbAEDBfuJRGA60o0E46GiVkibenL9hd5DwQS3NUvLzW/jcgCfBko7UTsLJFS5eZFP9Itil6kTyGuC/fbS40xX9BSo+58DVURFdEAsJgHMo4uIxURpRYcEabISzKJSg2cRfNZJGQWCAB+clM6MAxMUnnCT9uJyNVDedBFeXYSrz7/soxcLjP1QetghKEFw1f2MFzmu9taG9DR1sSd4jS29tNCPSaHgtScqROepO5HqN/sNn7R/UfNq3fftV6MEGb5+guIod7G53CxQyPHkxpGH7zvLm6snJiauyBwXrKJMkUgIU0F92bQwylTT8KMC1PAfqsPLmwU5AMuwWdZ5fbyV5NnSTI9VWw/wfPqNUTCNA+Fir6UGnOQp/QPF8cVbqiiYyT5klxeUmNl/orTeuQBk4imjGbYm2CPWXjevJ2Lgsu5nsfV+iF+cqaQFnvtQ/z+NVORRVrsa79NNZe7oRpBAS5SXj+Xs5DN5NjLIEl7y/KjFUp7kjIxUXlV5C2Li/mOZIJRlCI69ql24yDHRAqT+4hI141EI8XaC0NM7yciAN0zIZ32RcY+CI065wM69ECgqDteOAuFuJbQyyeHSHIBXRtObRJtmNNiBBBCGZmkhqhwz/25tB9mgUkgYqkdASp+LYecE+KR+NdX+D7+1ZD9XJwBE+ckGGo+5UCy2WRqNh5wEEtP4KVnX8Lzr7zPM0MuyzO9QeAimgojrLFF1/PQkT5kMiQ3f/nP2+36Tjq3aCTMRXIjGMC+/ceQ5fW+XY9Y2ELSPNtx9yb+956PjjIL83Y+5stdTSbiqAqeeOReZHNZfLD3KDuU51+OSxb007LnoDiKoPqHT9dcTiRJNoff7yzHDIuqDLGWfOl9US85p2jqA1bR2XGzWl6M6R0YGsKHe/ZiuL8PW7tasa6rC1qkDBVNrQjFxOAtTrXI2gDVX5hqSwUAqQvFOXuKbKj2ouksdshmhPNsxWX7i6Tw2MmWuXeZNrvae/sT4CKbKE9fAxVZNFHW4XNf+xqq1m7hgj5PoKTr59jIEygQk8sfEW2b8Kw8PBaK1KFpQTb8VLrnyMV2uRAp5Po9ZpoJWrNgg1EKi4x0IBjgz1GaimotlDbLWqIGEw3YfMO5NNcnEGKKORlrI6gjEtF57fM5i9le4XAYAUMvinFFsy05JURtplkxtE+aiEzRB/Ud2dS8GQwhFo/yZzmK9rUqOUKiCEyw0Aj8/NQogZPGTZWFiRDSsRAyRwSwzEKUUjDLFHOq5bk8dZMaSmuUBF5/+dazxfxmPWIpkYYYTTQdus1YVJdruM5/nx8x0oz3TevX8PCvwWsYB361x3Gln5P+N1qb6rB5Yzf27DuKmdn5FdlVV7qPW/l+Euike23H3Rvxxtt7WVrofOdqRXDpog59jhGWaxDCIAtw8YuwbNz5TMVjKM12AcmEg+j/VryvGFzIy1WoeYbTK5Ra05DO5vHGa7vQe/QI9u//CL29p9AadXH/2gZs29CDeGU19IoWVK7dgcq2dmi6BlPWCFQWbRT9FxTJULRCHnc+n+YCeiwWRWlJVIocihSQX7gv9ERc8DZYPoerBZbzbwhKi728aw+++6c/xLWAC3lFNOZ425NfQknbBtiKxgPCqOhCI6HJUMvcGF9Rx7Hgmlm4tgXLpG55nancCuVA+XoKXTGKfiitRqk0qsGISENQmbngThGLTsrEKgK6oBgTwHCzo0KdkbRbDa4igIU+Hgh4CAeF8c/nXdFRz4AThm4YbNTFCBbBTrPyJvIZAkIHAZUAh5wOOgTadwChWJjHGPhkElbd90xYVp6ba0OhKCKRCMvM0Ln4zEW/aZTAhOYCEXhR+lDUqqQnRiBF/xFvhBkegqZdEVXQXprH7rdufYc+3b/EUCLVY6pLfHzkFJaSJJF+K83P9dk33SM0wIpGFtO8lo8OHOMZNJcVJV6fQ7jqrfgR1307NmNuIYEjR/sKLQtXvdHb5IP07AQNHV/8/IMYHpnE4WOnRD28OECo7PryJxi0NG963+s/wNruVuTJ85UkGmYXcb5cMrKKGBA+p6qITVy4AS51j/seqg9MZHB3vfkm/vMf/TH6Tp7A3Mws4gEF39rZibDnYOO6TrR31GN0bAJKeTeaH/oV1KzdQFZLAp4AFzI2qcQieo8dxr4PP8Dpvl5O97Q0t2Lz+nW4f+d2dK7fACMqOut9irHPJOPf+QdflL0pBDpFvT6fQO3im6Bohc9fCx9cfv9Pf3iNTZQELvXY/MijiDS0Md3YMoVcPtO1uUbmQg8oCIYCDBy5tAkzl4eVpyZKkcYkUOEOeSHizOkmLsZT3YYCIYomNAE8Ip0o1k2hAWFMUxdFdKp/cUmF61qiuZFSmvSTqom0KXfGUwpNki1YzQE6fy7AoxsEM80lw+/aYlopyf34WnbEWySwoGg0IBwWFuuXbDbHtXi/uh5EIGDAYEFRSsuJTn6/T0uIdRJ60LGLDk2/VsE1IsmUE6QWwaQj9eY1ZTY+eG/3Le/QJ3CpqSpHz9p2nmNy4tSgAMdLPXi3iaFa6TDoOpSVxrB1yzosLCa5G/9OOTcuE2gaerrb0NhYi/d2H2Ra+J0AjJdza1BWg2pKTQ11eO3NDzm7UPxaMXJZ190Ki4yNtCD0cFGiiRsnKasu797CFL9zNl1kjS94pH7hn55lSpvRm1ROeRDD5ff+03/CT/7xH5BaTKBU1/BoVy1+5YEeOPk81m3qQXlNJd578x2kUiaq1n8Om77xOyitaxCMpP+fu/eAsuu+7zs/t9/X6/SO3kiQlNgkFlVSVrUtt41tObGdRGvL3hTb0fFJshtns5vdje1UW+tYhdJacixbki3bskQVdpGACAEEARDAABhg+szr9fa75/9/MxQoiZZE0ZKAew7OAcE38+69777/7//7fZsY9Bg69bU1PvrhB/jSFz7HwqUL1Gs1udBm0hnKpSLvePWNvPPHf5xDd7+BRL5MJHe8X9OrbMMBV9eXr3VmW8LRLSHp1Q/Mdqf2fJG6+kv+ddX95QT0d89NcPC2m1Czua3wLFN6eMlFWSycmoZl26SzwnLHlAWl3+njdNpE/jph2CGK08RxQlKW5ee6xc4S7C8xV5XdiwZ+MNj/DwBysbP3CP1BYRq0r/rWzw5ijXVdYF2DIap4iarZ0gpeRhBLDc0WdVgMtiQZRGhcxJBu69ddxeraprfL14lipwao6iA5Uzyg4roC8WFKrGabyqxLNwYxAoxjS3Y0EvgXwlxlIIQdFMOBJ8DW/kliR0KIKi19hLmqL5wJYkbyOjvKBo89dvT7XlzEs7djdmJAPz6/wOra999n69tZnL6d10hgfHwYocgXtN6VtWsvUljkzIjgra+eeI5FSZ++fmjJpWKO+15/Jw8/9rR87l6wDv5tnYssLlvZJbKgPL/wbsHf4iZJMFUsAYMd3mDxHYxOBnjL1byhrdfKBXZrNLb1960lRAZ3VWtV3v6Wt/LMsafZk0vw6l2jvOGWHYwNZSVzbWzXblLDE/zX3/sIa+sVRstj3P/L72Xq5jtQdANF1whcl4898EH++/vex4KITw4CSrbFntE8hUyCYj5DyYiZmpni7nf+DPvv+SGMdPZ5df02QeHrvwADAsDXgqe+2f/fcjYZTPm+xZT15Swue3ZMsvvgNCL+s+/W8IM+uh5ssa5EjnyedHEHmVKeMOyTz5YxjQT91hlWLn6eS+evYCV3MTV7M3YiQ6io+CJuwRdpK6IT3MasBAYjTXfQwh6RU0URok0tJfNdJOiumZiygxF3cuCaILqAMBjQoQW4L+KNBSljkCI5GMsNUBZRCAUZIZA9iqYIjGxA1JC6l61NjnitcGDWNVFcxAhPGC1oaJhoGBiqAP1FYR2w5MT5pxVdGl0GqoYtRneiPGk6vkylVLFFARaMwTiQNjNGFGAGjhgSErgBgaviqSbZoSS5kSSfffTY97W4iO+ksOUQXYttWzLet9vtXxe7Y3Fttm1KanUuk5Jxwj3hM3iNdWSWaXHnbTfQ6/clhVrGX1xHx5ve8CqqtQZHj51+gVnn39q5iLGYJyHeQbeyXQAGczLRH3xNzbwlgdvijoluZ9uO/4XFZYtHvIW7bO9Kv/a0WIrOMydP8KPv+BFWlhb55dfdwCumSuzZMUIyaeF1mlgjs8zedBu/+98+wse/8BRDqQTv/rX3cvMb3066kMcydP7kox/j9/7Lf2b+zBkMJWZnOcmtEwXuvuMGRmbmKI+O0a5u8siXHmJo7028+Rf+GaXZXQPfsKvGXV9fZLaxpsHOdsuDanuktjV01L5mRPUtefgvZ3HZvWOKm/aOYylt2s3naNc30HTRmusoPthqgcnJw6QLSZrVCxQKo5SLI3j9eVYvP8vCxTqKMczs3H5GR6fQTDEuVCUuE3ueNCK1bVusvESBK1l8gbNKd+MCulHEzM8RYKAHHkaMHI2JBVqwvAzNRgmFEDMiVrWBzkWC5iGeaAxkwxLgqqrEi8Q41iUgVAMiI5LBY2LBl92SaRIiQPmE/KwtYWAZqvRF0pBmYSs6adUgqxqYocCUehI7tMwUmVjFF7iKYmApMZbrDEgPho2q2/L6ROIlgYsiRnGhixI4xHJ+JzzvhK0/aCNFmiNFPvLw03zirx/HccSi922sei8zW0xgUiPDJfbvmWOz2uDs+YVvyty5Ftcy8XUqFbPcfHi/3EQKZ+drjVq9zawS7tQCABc7/G/H9PFa+bwEaUjQw3fvnOLBLz0lgwIHo3D41sVla/f4wovdnrR/w7596x8GYWJXg/YvdrOeZ51tTdEsND71F3/OL737f8ZpN/ntX3gzWhRIu41d00NcurhAV81x2xvv49n5K/yzf/cHrDdavOeX3sOP/9wvMLVjhtWlZX71l3+JRx95hF2Wwlja4p59I9y4c4ydh28gPzZFbmIWrVDm0Qc/z1NHnubtf/9X2HvHa1C3LPNlgdk6aanJ2OpArr7ybWB4uxhtGawNtDXbWMS3eEpeTkB/x44JfvrADPs1j9jZwO315JkLxpQRQc7OkU2XZcHxgw5WMkVSNwm9lkzwdITVi5YgaSVJJtKD0ZG8jkgGvUn/LlOM2kSGswjvcvDcCn6niaFliKyMxGgML0CPAhFLSmjZ6FoCUzFRQuGsHBGJ8ZQqYo4FdiMSL0P0SCzOEWGmSGDYuKFPEHQI/CZ+QgczgSIKmrCHMW2JtZiqiaVoaL44Q9F9GNK7zlAM+RpJVRZdji6QGA3dV9AEvqKIsdmAuq4Lw9IoRLGToBuCijYYj4pzbdSI+i0i3UQxNFRLx3OFI7aDMT7JyvAIf/DQMT75mSe+L8VlmyUm/J7ESExgLcIl+Ho4thX5M1NjMujsK8dOs1mpX7OXJsgIr77jsEx0vLIkNC/X7KW84MTF5qZYyHHf6+7gkSeOSb8xacf00ovL1b//RRGJb3n3rt75S3qzgFsVjQ898AC/8eu/TtbU+C/v+TG5c0zFPXYf3EOt2ae1UWXPnXfRUy1+6Tf/Hx586iRvfP19/K+/9VscuPEgT335Sd79j9/N4vw8b55IMptJsGcsx+zcMOOHDkk8wShPMn7THbiaye/9zn/ihlvv4o3v/FlS+cI3KPO3+FHPj7i+GZr0rRCmb1qGxe5+y7hS5Ll8t2yxmdlxfuOW3bzG1kkJMFssrAIVFwupWPQzmUHipNeXdiqEHnHgy0wcCWRrImNUHQS7CbBc4CSC0i1PXt9yO/ZBOESL1+k6vtcd7PBVjUjXMUQR8Bxiv0skFmwjhRoIvEWchzAHjQgQYyZRHAQ92Rjcb78LgY9uZWTx8RWfKOoQhz5qQhiHGnj9FkrYx0xlUVNFyS5R3b5MPI3NtAycw+uiGil5LmHgSPzJKA+heQpRtSEYArJQRKFLHPQHljd6Ck24WotrVSA0BLMhJG7WwOuBkSQWEJK4ZWFAIIpnYZi1sRH+8ImT37fORZz7YGwkWGJJmeEudo7fsl3+lt/M7/8LJEvMMBAW9mJhfuKpE/SvUTBcal4SlsxDEZRdgR1dax3Yiz0R26SFt77pbi5cWuTZ0xfl8yfH4N8Kc3G/aeci69Lg/WS+y5ZWZIAAP68ZkK/Y2v4PXvPCUdnVYwQxYtkuLh/4wAd473vfS8bU+Ni/eQ/DiZDG4gXMTJ5UaZjq2TNM7NuPNj7Fv/jdB/iTzzzO+MQMv/07v8trXn8vR558knf/0ntoXLzAD40mmS2npIhvdsjm9vtfJ6M6VxouN77mDcze/Ub++MN/RGWjwU//419heHxSLnYvSI/8O/iuyTu1ZVz5ctm/zMyM8d7bD/KGTIqMYRIFDkQaigg4E7h1OkUcDBhPkedIHYuqCXdnUARgoRkQCopWBAlbZtKIBV86KQvNkHiN2yXWQyLbQNFSBL4YmfVRNFNiXYaggAu36jhAS2SEDTVhu4MqFn8piBV1KsL3u2iRimZaREJ8GQunhwhdUJzFTsOyiYXrtGWjiZFUzyVw+0RhDy2ZQ82VCcI2UdTHNIfRlSSh15ZFQTEsgtiVMQpKwsYQoXM9ReJwup2QJIKg18B3WkSqjmXmpP7JicSITEcJPCJ8VFv00Yo8TzES82OhnQpQhd9eOc/KSIn3P3ycP/s+jcXErjGfz0iwW5BghLW+0B9cD4ck3mSSHD60R7pCfPWZ564ZltjX3//BAqzK8Z7AjsQO/3r5nMS1CmH2Pa++Bduy5NhP6uu+8+Ly9bzcgQpN7jxlTdl2+9vSu2zRrQag/5ZqX77tC+2/n1dQC6d8NB4Qnctv/Ab9ToeP/7tfYVpvUVtept8O0MujXDn9HFMjFnN33sz/+fEn+djnniaTLfKv/vVv8aPv/FGWly7z93/xF2idOc2P7cyye24YJZGhqPS45f77UQpTVCubTB68kaFbXs2zR4+y/Nxp7njr3yM3NE4somz/DtvW7cIi7oQQ9728xeVG3pjPkrRsIqFlEaywXg8lFh2ASMnUCb0OkStGZjrSbVoR4LV0BSOOVHwBwAvlu1Di6wJjsWSUQdhpEgiSQD4pUzhlvIGRRYlEB+MQdltY/eZA0CoMJVNJVFMl6juoqikXclO1EACQG9Wl67GmZ/BEd6BY6AlbJpIKqrChZ9BSOQLB6PI96DZRNANN1SXAH+kGYSS6FEEKSBHFPqHfw1QTaEaC0BQ6GqGz8dF0i7gvvWswrTSqbuG6bYkmKlYKXYy9ogAv7BOLAtrryPcyCkOoOIS9OlGgE+gGnu6iuj5moczqyBjvf/gZPvmZ7w/mIsadk+Mj7Nk1w/LKBvMXF6+rHbHoWG66cQ+XFlaYv7h0zY6SBkJQmJkel0JQsQB/PyOZX+7NhxBwi9HlzTfu5y//5pEB3frbLy7bK+3VxWXAEBOdyrbw//meZetlz/+UrDXbxWUgWLxaKyLprnIIGUkw9oEPf5h/8eu/TqVS4d//wg9xz5jO08cvk1RsyjMzXLiwwFSqTnn3JP/XZy/yxWeWMO0kv/kv/zfe+c6fwDJV/t5P/zRXjn6Zd+1Nc9crdpMeHWfz0gKl6Vkmb38tvY1VStMzlG+9m8bGBk5tk/KhezHShYGF/t9Rcbm6sGwXl79+mexfxFjsvXcc5l5bxxJqeKFtsdNEYsfv1KQljIqN01xHDT25CAtGlhcOZvKoAAAgAElEQVS46Kkcmio6l4i+2xmIJMXOX9dQ0nlCz8GtLhEn0hjZLIHfQmT72HYZPE86AMQiK6eziRt0iS0bozSKagyMTTUjSeiLzYPAXhy8uC/zcAzdpt/rSMNMOzVgqAVOH0M3sdKCHm4MrHraG7IY6MmCFNkGorsIAjk6idSI0NalC4AdW8Relzh2UbUEaiI7EFw2a6iuiNM2UK0SkSAOqBFaMi1TS0VgHQK4NwWzQEEJYmLTJo4d/E59IL5UBFOsT9DvYRZG2JiY5AMPn+DP/+YJ+t9jQH8bKBZAqigwz565wPpG7ZpdgL9hbKwoiNyWfXvmJIV3Y1Nc29/Rl/LlXm2/ye+Tep1cRu7wjz9zlitLa9f09Vx9iaJTKRZzvOX+u/nCQ0eex/2+jbGYoHFul40tFsD2CimtkKX2ezD92qLofv3CfPUjIf9+la29/M+BelEy0GxV43MPfp5/8ivvYf78eV5/eJZffd1ONhfWoBkws3cXieEyvfXT/M3pZf7HiQrLDVfSSH/9vf+Sd77zJyUv/ld/7mf5yiMP8ZZRnTccGiNK5KjUWqiGydwr76DX65NPwuG3/zB6cUQKCe2Zw2hWagDovsgDcjX3bfs6t6kL3+zavo4rN2gXt3739ljs5Sous3MT/Nqr9nBPLoERCBBeAOg+Xq8CUQ+bHOLiPFeMk0BNZuQC7zodTCuFqYu+UcHr9Qk8MVbqydFQlE7iOVV6nTpqckjwjHG9KqaSQRVeZbGLZgpcRKFVP48rxlNhBjtfxk7bJBJFdLOIqomuQSfs1Oj2OvhqgK43ZBvt9VUSoovQklI0qQoFvyUyacSELkPUFZ1OgJYUmJiw8rEx7RSGZcpCFxoaumITdxz8Xh3DFGRkCzU2QcRRi3Fe0CI0FRQzj2rkJIYknZw1a4AzJTTibBJhjiYFk6kkQU90Lp68T0TivnSlY4A2PMzm8BAfePApPvk333tAf1u5LijIuWxaqvLb30b07PdgHf2u32L72nbtmGZ0pMRTR0/S7V3b9GqxGbAtg7tfdTPrG3VOnj7/Atrud33Tvo+/YNui50fe9jppz3PqzIW/fSz2lS/8ARMTE2y0eiiqAHqF+EwI22IsS8M2NCzhMit+ja4SSgPBaMt6f8sh5OuKyPML6xaFd/uknrfUH/wqmS73J3/0Ef7wfb9Pp17hdfuHuXeuwM50mrGRPKmZWf7si0d54IvPcLHmSGGfON79nn/Ku971D5iemeKB3/pXfP5jf8RE1OOVozYtNM75GsWhIab37+XS5SVuLoe89V0/Q2b/7cTpMbT8mLQT+ZqB/OCMB+cnRIUvEggmtS9fy/uQJ3MVwj/o8QbuvIPMxG28aqC9+Mznn+Tf/gdh/7L0kh8RYf8yOzvBr75qhjvSCmFtA1N4gInxUORgJ9KYnkjm1FEjD08ww2JBFY4I/T6GlUcXHUHUlYJG1Ujj9pq4oYNqGXjuJiE6upUnVl36yqYcfwmLFdF9pHMjeG5Ie+MMQVeMuYYxi0PYyQz55LjsKEw9JRNC/aCLFytUGiv03XkMPcCMCySMLMnMEHFk0vM38aIGtq+RSQ4TCQFm6ErgHSyS6QnMbEFiMF1nGTdsonU94q4oEkVSxRH0IMSrVwjNACOdFAxqQh1CcZ2eQH8sdDESFKFksYZiIPjahGKMKHJqiqPEoSFFk3q2SBD16VUvE3abJCfm2Bya5g8//9T3ZSwmdDuZVFLqW8Tjd+LZ8xJ3uZZ399sP/wAAt6WdjbB+Ofr0KWlQew03LnJcaei6zHgRYt4vH3lGulxcy9d09WIl1h+hdxEq/ce/fFwyVF+kc/E49tAfEsc+p547RaSl6JEmmRqilMvLMYVtqGQshZQSYWVszKSGaQjVQjzY+cv8ju0Y263OZ2sbL2/odjbLNmV5y9pd/Huz63H8yBH+3W/+OieOH8dUYg4IjcruMcaSCiu+ymefWeL8qhAKfg3A/Ke/9pv89M/+A8rDZc4+9hBf+L3/SGvlCkO9CumcwZcqPj0tychQifGRPPcfHub2++7D3PMalNKMBJcH572dTrLVqQ3sF7fEos9/Bb6uEHzN1HLQmwxCzLYPaesO9ByPZqslnYXTqRS5dIaPf+JB/uP7/pTF5Y3vurj8yit3c6fiEDWvEHh17OEZTDuPYaUx3ADNtlBij6Ddxut2cYMqkRqQzM5hRBZu7MrkeswUG41V2r1LpFVbLrDiGiwrg6L6BFoXN+rjqiEJK48lNCbiGnt9iISQNY9eLOOrGglsrFDkighcR7gEpNDsFJtr8zQ7q9iZNBm7IMF8OzNEqKToOVX83ia255O0M2AnCfClxkZQilOpCZR8iq6yidtaIWhsoHmgGkMYhR2YqbygoNFtLOP3qyRSeSwzKz9Zv9el3WoSGAp6IpJgvqmkSXhbTDIxGmu1ibQEfj6HaurYyVHiSKNbvYTf2SA5MkFtfBfvf+jE94UtJgBvMYo4sHdWdizPnrkofdiuh+IiCmc2neLwDbulIFQUThlud+1OxQaO8ZrKgb07GB0tS9xFLMTXw+clFi1haHvbKw4xPFTk8198StpvvWhx+erDH8DtXuDo0T9nreOxVBey6xHGR/cyN/tK0skclhEwbsRyUVaTFnndxUiaKBkLd0sV7TnCFsSXs3HbGpgLCnaBmLFvB38lTFPGFDe7fS4srrG4uMJDn/4En//0J1heWhqEgaEwmrVJ6tBwAuo9f5AFv3WkEgn+99/8V9z35h/GzBdwfZfFp4/Q2Fjh5Mc/TMFfpofCes2nmElx/7t+kj37Z0hO7iIeuwU1VUCT4PBVRLirPHq3aW8DWvJAMjp4921fgoHBoSPGUWIZ1bZMFwVAHMdcWVpmaW2dc/MXuXLlMr7bpZBLU8hmePyxUxw7uU6v/8KC9J1UmkHnMs7/csNu7k5A0BMeTD0ypT1YiRK+GHhFIWYiKTEKt10l7vdothdQIo9cZg+WKRZkYRTpEGgx1X4NN65jCtfkOINuJTEtC9V36PfqOJGLYSexVQO3u44XeSR8nUx6jFhNEiYSdHUPLeyT1DO4iiYxHtPz0BWLoFPF8xys4RmMdAa3vYBtZ1ESQ3i9LmGzg54U9vqeVPaTyqHbNlqviiYsXgoaju3iN3vEtR6mVcTKjWLqeUKROyOiF0SjE7vYioWlpQl7XZz6Jv3+Jr7lEGUFkB+j9hPk3BhTjMVGCujNFmorxh+agEwGI0yAp9BuLdN3KqTHx2mOz/HBR07xib/63gP6YrEVIyMhdBa2G/MXBJj/dd3zd/IA/QC9VizEhbwQT+5jeUV8Z678AJ3dSzsVudFWYHZ6XHabDz9+jM41YsD57VyxGG3v3DHNzTfu4TMPPjGgjX8zKrLT9zj28IfotJ7kK1/5YypOl5Van3pLI2GN8IrDP8L42A30g4iC35KU1DCVJd9dg3SSvq3iOQ6NboNOr0WvK2b6SXJ5oU2I6Au9gjRRtKWbcT5XZm5qilbX5cEHH+LEYw/z5Yc+x+b66iB/eitbQ/xFiOh8aRv/wmN2bIx//fM/z02HbiQxNcsVN5Duqe1Ohy/98YdoPPMor5qymCvnGRkdZv+b3kZ6Zg43uwutvAPVtKkL52TPwxAF0PelwWPfcaR1jGTFCXW5pFSrmKaJbliDJMM4JPADWq0WlV530E2FMa1Gk7X1NVqtNufmz7G4uMjywhLN2qbUmEgTSVOj07OI9AlUfWCg+VIOWVzmJnj3vhHuKoHaX8HSs6hKAsIeSnoCNT2MqgfEToNep4qupOk7PexOBzswULN5ya7qtNeINAPFSEAmS8fp0G61yRUn8OMuSn+DsNcgNstk9AJqv43vbqDniuhRhKkm0ewiXb9P269jJUwsI09ftYgVD7VTQQtV9EBDEXhGOklU1AiddRJ6Fj01hu8ExN0equmC0aPnO2iZSTQ1DeEqWtQFLcQVI1Z7HMIkokdKp8pY2AT9rowICIS9TNjE0gaOzU6njuL6oPSJEyFaOU2336d5pUZeiUhnNKJcHku1MNoKUaKInx0UFjU0cdyuLEz2cInu1D4eeOI8n/grkefyvVXoi929EE4KAeXFS0tSmLetL3gpz88P1M/EMDxUkGaVp5+7wNJ30dH/IF2XKP5joyVuvfkgTxx5RopCvxaz/YN0pt/5uYiuuVTKSzHlZz//hDQZ/ebFxfE4/vCHWFt+jL/+0vtIlVXavk+vG2PESTLpWQ7vfDX1vo4SNuk6Og1HYU63SWazHL30HOVOhNXssJLyWA2a0q4jlc7K/I4wdKWS2rRMNM0k1g0mxicwFJv+8jonnniER594FIOIcjZD3jSoNFrSUmbHSIl6s81Ss8NatzdIoQTuv+kwP/uauxkdKlHauYe/OHGSUytLrK5WuHxhntbSIjcWdW6dK7JvosgrX3sHs3e8lhW3hFmYIDM0xie+9BinLyygOb6c5w0NZeWiKgqNUHMLbrq0jDcNEqkUtvgjqLaBT6/VpVar4kT+IIjL82nUqqytb7BRqdGoVum3mridDpGg1kryQyjdZozUKFZ+N5qR/s4/1a2feL643DLLbZkWhlPBUHI4vSp+sEp56h6M5A5CumjdDXynh+qn6XabWL6HHTo4CYtOIEZlbWxzBDNRRs3kCfweq7XLJBJZWp06jn+JpO6QNneRpEi/uU6MR6E4SuRV8X0FOztB32vQ9WqkshN4fgdHhLmlMiR1m6jrYQRCIa8QpZKYI2lCp43aE7ToDGG3Txx3COM6mqniqCH92MYPwFTa5Eyh8tfoCs+z1CSWWiLq9UnaKdLpvIh7xOt5Ej/x2pdR4g6e2Jj4LtlkETuZJUomUTIpnE4NZ7VCot/C1n1IpYntBLGextcinKCFaIEMvYShpwh6dZSERWt6Pw88JYrLo99ztpj42HfMTcp0RgGgioXqehmxiM3k5MQI+/ftkF5ctVrzJX8vfpB+UKwdxUKWu+64SRIwBGPseiku20LRt7/5Xh574jhLK+svXlyefuj9aJ11Pvnp/0qVS7Qcn5RhMVbOsrTZYf/kjZLZgx3w7NkGQaBz58guJksT/MVXnyTt9Rivh3QnE5xoVKUQKpW0cAnpiNAqaTI4CHwKxY4xrXNgah/333wnl5/5KhcuXsSIA0qpJDlN4ckTJ6XD72tvuxmn63B2cZkHj5+g1moxm8/zpttuZbpYIFMuoQyVeXR5gWPL85w/d5Gl80v0G33yqMyldG4Y0vjZd93HbT/x82x2ddxOj+EDt/DXjx7jfR/6KJfOLaKaBrlCGktXSNia7DCExkJ0MMLKXphmJTNJ7IQwyQxo1zs4IvlPkBukE6Mv82OazS6NektasQg6byDorjJzeOuII8z0GHZpz3dfXGYn+Kd3HuQm6xKKc4XIyxI7oJoB2dEb8NUcoVtFiaoYWpmg4tBtLmJp4hwytGyXXtfHNkqowpreyhJZNqYS0XCrRL0mXt+jb1QxUxGWP4zua/hSFxKTMmLUXkuOv+L0kNSs1BtLmHoRzRJMrxRWalx2BaaRwRT5Lj0HM1VCT2fks+C36wSu6IRctGwSX2kTuY2BLscqDuKqwxqGzJYJMTI5NH0MLUzg+FVUKyCfG0W3R/FaPWkNE/tt/LBFbCclXqIaCTKl3Zh6UhICBLtM6fko7QZR0JH2/b7u4JiCPq0Q95pgWpi5GXSjgNeto6eStKZ28sEj5/nTv3xM5rmLjcK3hAVeJm8xgXvu2TUtZ9zCrLLV6nwLi9QfpGX2xc9lG5sQLs+z0xM8+ZWTcnx0PRzi2gSWdPerb+HMuUtcuLh0XRUX4XL+jrfcK1NQhebqxQH9h9+P6axy5ImP0Wy3Cbs2yYzC+KTC0mYVVRWiN5PVTp3QL5PQbQ6O5OlUVY5eWmBnMUGhEmAVR7ishNTry6Qjm0WtS8ftYRo2q7U2TbHoxhG5hMFPveEnuP+2u+kuLshRlLAmwfMJex1OnDwhA6cOH75JCg9r1QpHjzxFfW2d6dERRkaG6ba7tFMJTvbaKKMZ4mTIRmWTUyfPsja/TPVClRvTOj9y+yT3ve217L3vJ/CNLLVL8xT23kgvSvDRP/0k7//wn7K6UZMdSjadIJs2SCVtkskUiYQpxX+9jis0hAOGXIQsLCLpUYgRHdeROJPYJXfaXXrtlqSvCqGfFPZdPdQTY6SMKC57X5bi8is3j3KnuYjirdFxhKpkiMzwHEZ5nFqvSXP9OKbmUiq8gv5qgzBoYpk+Xd8hKOgQ6CT8grz/jmB8pNPo5sBoUmnU8MIefRvMdIJuq0mreZmcmSeXGsMU2fZC7+jU8BKDMLHNjXVUJUdpeIp8eQw7VSLsdAf+XwJ7a61JNlqgWJjpCans36weJ7Qt8uOH6btr9JqniXoepfxhsskyPfcKbrdJ0Nskky9i2HNEVh5hZyx0KRm7hGEWCdtthCtmKO674qFYEW5vWTp9q8lRNCfGimP0ELyW6MiaBLgYrkdC+JdZGfxml6BVk/5i9sQB4kyRdmOVVCFPZ3oPHznyLJ//0sN0+x6tnk4oAsyknc6LLIcvQ3ERi5RgHO3bMyt9nY4dPyOput9GafuBX6MH16ZLk0chKfiysH1xhN3QtX+Ia0ulktzzqlukVYqg7V4v9vsDLziNt735Hs6eW+DM2UsvXlxOPPwhKpVHOf3Mp9iduYGUXyQ/tRvL7FKvXeFy+zRVNWCj4TBTmkSJIrI5j5XFGrRzzJp53EadpDVOfucM5xaO4tZ6PF1voSo+t+2+ldVmS9JRe05H7ip/8cd/kR1DY4S1CqGIw00kcSpVAtehUduku1nB1hNS2BcbGmtnztBbXye2TaxsmmYQ8lS/xaMXzjO9d4KZmbKc959buETY79Je7pBdr/CTd+/nla++nfKBWwn1LG69hjY6TmSl6PRc/v1/+H3+4i8/K4kHpmbKLOxsLk0qmSQtSAUJE8/x2VhrI7LpRUcjSAci+VHobVzXxe87xK4vWRNWELLRqkkM4hvIzLK4jP+tncvVjY7M7vom3zMxFhNjkp/Zp3OXuoKhRLS1mARZkolpPDtHL1ynXT1PxixRGDmE0o5xvCZ9f4l+q0VqbEIaSOptnX4QUnfbJMqj5MtTmFoCp9+k0rpM1hZCRpu12llazllS2QwFaz96lCFnJul3N+j0VkmaglmWoSG61vwo2XwZNWxhil2+cE9tddG9PmHCxLdyWOU5qZlarB7FT1lk7RHc3hKeUiOME4ymD5Mx8lQbzxE7TeKgiZkRNjFDRJkxsqUpNNcn8rtY2TKh5+LWV9BMA1WMwAzBWHMJgz6+7xC5CqnEKFacwalfoRWI8RmorvA9S2ErWbzWCt3uKrGSJDf5CpT8sNT7WKUSnfEJTlafolV5EN/3uLBo8NyCzsKKSbOrEUaDQLQXFJuXqbgYhi6B4VwmzdPHz1w3IVSSsmvo0nVgZKjI40+d+IYQqmu1zGxTrEVxWVxeky7PUurwLdvdH/wr3iaTvOVNd8sY6lOn5/8WtthDH8TpHuHc6b+mnJ4grxTIFvahOi5ee5UNa4XzrQaF9BijmQQtQc/M+vjtNsZaHt1L0KIpaFOMlmZZXLvE2YVLdJwC5SjDrXOH6MUq5voGa5vnae2c5M3v+BFyCZvGpQvo6RypfImNJ78io3f90GX5icel6VdyYhIjm6Hy3FnqjTrVyjpaNsPlnM1j1U2WKhuMTJaYGRcLQR87Y5AqmNy6dy9Bpc2QolFK2+RLZYYmd5EfmULL5ji9dIGh8iSPfvEo//bf/HsWl1akLiSVSpMv5STjzbIMMvm05OHXNzv0u2KxEkmGAo8ZEA38wEfzIya0BJtOm2SssNjYoNJvy05nm+QmZ+TPdy4vPhbbPeEwXAq4smayXBEpkt/4QG4Xl586kOKwukA2UcRMlzBFJnxF4CAWftpBszXy9ixaJk8Uu/QaLZZXT8tY4EQ6TdbMYEUZqt1Ven2P8vg+imOzmJFPpXmF1bULzIweIgpsLi8/g5kUDEEDy8nI8zLsrhQ7xt1AkNdJp0dZ6XfpBT7lbAEzqJIMI+x+MOgsNGvQsSVLKKURGv0NFrrPEBiQCzOkLR3NMuh6EbnMDlIkWNk8QqT4FIuzaLZCtbtOlChRKO0hKRhh/iquWh+Ydor3MpMkUlOYZg7dSKLEAb3KPJ3KGnaySNoelZ9Ds38ap79G4KkobkAysKVljU9fGPzjZ7O4wknZTZEd3oe+ZxR95FEK6S+gKB7VmsKVZY3zl3TOXNR57pLBlXVDEmEcqasRdFRxyQn556UeYpESkc2iuKQSNsdOPPftYz4v9U2/Rz8niAqWacgIAYFPiOIi7EWuh2OQT2NJd+TNSoOTp85fLYe7pi9xIOuLedMbXi3Zi8Ln7kXHYk9/6Q/JRpc4fvyTVNot6YA7nhEUz4BevYOftokSKaZHJhgpCU+oNl23SbfZhnWfXs8nlc7hKg6hqsvdx3qtBUGJyXCMkThFYIYUfZNqawMO72ffoRsx4oja+efwhTAvm6d+/Bmaq2sE/Q4rX32a7PQEdrZI7AU011a43GnRXF2lY2gcyWicWt9AsRVKxTwjQwUW59c4eHgXxYkUr7/jJkrZAlkri+p62IbJ0Pgs2eFpDCPFw8cfl6w2r+HxoT/4fc6cOkOr49JzhJzdlNMsy7LIFrNksoK1BAlTZ32tInn4QhTleQGOMG70PMZTadbFKMnxaDtdaSMfCSGqALYNFdMSrDOFyBgmtkSWTOoFD1gQKowXXX75f2py0w0+p88a/NnnUpyYt/H8QYzw9iGKy9zMBD//qlluznmM5Gdw+w6B0qKzcRazAU7SJVJDcslZrGQW3+zT70VsXLmEEjTIaGL0N0kjFue7ybA9R2nqAH7Yka7FvfoCbuCSKszSqIvCVCVdysvuUKnU6Qc9FKsp9SmRE2IoCfLDe3HsDBsbFzGdHmkdMqpF2gllETbMPAklSZBK0jNNVlrzNPQlYt3ECJOMZDLkrGHaTVEYC6QTJvXWGVwjSX70JvQwphduQCpJv98lnZkgn0rTaB/DMwMymb1YsS14ZKSSM2ipLGGnQW99Ec9todguumqjhznccJ2me55+P0R3FRJmEiM/hdfvohsmPatPvTaP6RbIFA5j7p+D0lOM5B9kaEgIPFUZ2+z0YL0KC0saFxY0Tl8wOHfZZGFFp9LQCfUU+ndZXBK2xf69QmSoSzsR9+siZq/VlUpms1smh/bvIJ1O8uTRk9dRcUEWThEc1u70pRnn9eKOLJ438dmJVMpavSlHtS9q//L0Qx+gGF3hS0c/SrvRkwvjnrESvVbAcm0RF4VSfpipyWEwXKbHsqzVqrhejB3GuD2HkdQYiUwOVzOed+AVrLGkl0Gvayh6W441IsMmO3GYpJqHbpv2lXlaXZ/86DitM2doVev0Ll6g12ujlQuE7R56ELO+scL8hqDFdqmnbf66VWFF4C16zHChTKmUo9fwGJ0u88b7X8memVHymTy2lWV6apZcZgTH6csddzYzzNNnj7NWXUMVRWLjDK3NVZrNHvW6R6sd0O25+EJVq+kyk13TTcaG06ysrEu8QVVsGXwlckhEfLBlD2J4I1dkT/VkXonq6liiuKQ1yTZLWhnOr0c8Me/REOaKVx1eoHBopstvv7fJrbdGdDvw6Jc1HvhUmi+fTNJzxXsOfkAUl5npMf7Jm+7gnqEslm2ytHR8wBaLO0QCIzJrBK0mGWsXmpoiMzwkGLY4i5cxez0MT6GvxayoHRKJArum7kRJpvAqqyhCte820JIWnchnceEybrNHLp8nSgpLlw1C3yVXKpJNJnB9cb+q2PkxlHSSdmMRt96WTs16zyEV2SSLU4ympkj5Ct20jqNbbFbP4mhrBIJR5oSklb4UgRLnSQoLGdul7wjgvoSRnkR1I3ThK2bHbG6cJTO2n6Hh/VRbR6h7FykbB7DjPF5QI5OYwNaKuJuX5Xw4PTxDmIhw3R5RO5TjM0fr4gUiJEzB8/uSKt/vCLdlhTBoEIQVLHWEUC/Sn57lmcoFqmsPsnuuy74dAbMTEfmcyJwZjC97vZiNmsLSqsrFBZ0nT1o8fqrIZluknr60Q3yJU6mE7FwEsH/i5NnrZgEWlFaxu7/hwG4ZJyDSJ6UU4Do4tmMEbnvlQSlXEBk14nqvl0Ncy+tfc7sUvh499uyLF5fjjzyA3/4qf/LF95FSswwZaYZTQ2SsMS63nma1uoYhPJkSEemcyY7RNGu1HulUkZQBY+khivoMyXQB4avRcfqS0ZPMJvHchnR1N20PJ6ijagUKo69GDVLErRrNS2fpdzyKe/bRPnOGTqVK++xZOq0m7TgimUqjeg6XLsxzenlJWAtzMWXy8OISUdmSo57J0igpK4kqjBdN+LV/9nPs27lTUoDXVtaYnJphcnwn7WZdZpiMDM9wYfUy84vzLK0tcmcpR0ERgewi38QW3oz044B+z5PBWpFMUTRIF7N0mx1Up4eVyKNmsij0CJ0+EWIxdTFksGFTgv1UVDRhy6IFaKlJkokhHrq4we996TiXq60XPGdiZl9M+/yjd7b4ybc7TE4KB/yYp57W+PCnkjz0lZSc7W8Xl9mZCf7hbbu4O2+TK+SpN5fo1TYJY4122MbNnMfyYzR/FiW2SQ2N03XqsHJJnq8Y11X9Dt1YZ7c1zcz0DbRjR4QZE2oRmhvIDBZX6XJl+Tyba1eYKk3h6QqL3bMohsrc9CuYHjpArJisLx6Xppnp0RFiTWV1+QpXqmfxuusM53Ywt/uNjJglgsoysdANmXnqlfPUwkU8VSWhJkkK1b9uouppaZSpJy0SQ2OYgkrcbhM3atI7zBUGk6FPamgvhpmj2j9FV1si4WZkF9mOq5TT+xhNHaC7fkbSnItDh4jVNP1+By3SUHM5akGDMHZJJjL0W1Wc5qpMyBTxk5HXJpnJYWnD+JZFa3ycjx+9xGc+/whpu8fchCxeJ80AACAASURBVM/u6YB9cz63HPDYtUM8qyI+eRDt7HsxDx81+M8fHeHYfPElj0ReWFwUmQ9yvYyOtovLjQd3yw7meisuhmEgiouQNVyXxeXe22Wc85Gv/C3F5eRjH2H+wmf51IP/mVKmzGx5go3VGnPju6h111itrcn0JD/uUx5KMVo2cHoaO8p7sA2HsdwUJfsmIr+D0vfxOkITY6LZJq62jDlkoyXEv/dR4jHyM7egailoN+kvXqS+ui5FebR7UqMiAqiq58+zXtlk6vBhnOoGp46f4MjlBTZVOG1ELFeaDB0co7a0yZ7JWVqbYhTlyq7pV//5u9i7axdKHEnrmuHhCaYn5+j3unKLmUnlqHQaXNlc4bGvPsGPjB9mBltGBGtRAmwDbI1YsI8coVURRno2aipLJID7XkvayuvJrKQjR6Hwz1qh2+mgeRGB00ENbZyKS9h3cJotYq1IppjhkVqf//b4GS5XRHF5YfciFqXpEZ93vLbDT73VYddOYcMSc+JZlY/+RYK/ejTNRkOX9gtzc5P83I4Ut1khEyNzhJkc7e46LVGUvQZO8gxJIW5sW6STJfRkkWp1EaW1Sc2tSHsKUeAVx2KiC1NzB/ASKTa7dULWyZlpjFDF1zqs1Gt0ul2mhvbQbHW40HqOkZEpdg3fSNawCXSFoO8R1pokh8akGPPZ5x7j5OIRelGd6dEb2DlxFwUStBtn0UyPONao1jfl5yEcsMcnD5DOjhP0HcksQ3QSyTTZuf3S6aF7+Txxv4mRz+BoPUikiKMkYTvEt0KcVIvI6xH7VdrRJonUDjL2HLWlZzH8KhPZ/djhKJGvoqVSdKwu59aEL1KHcnGClD6M4vZlWJqup7B0k3R+hLgfEegx1eEyDzz8DH/2V49LfEocQzmfuw93+dHXd7nzVuEWK1wfttOTIj73mM7//cFRTl0Rm67nXea+o83rtqZAjMWEX5WgIoux8/VwyAA0y+TggZ2kUwm+fOTkddS5CGs9gztuO0Sv53Ds+PUzFhvYL0a84bV30my2pT7pRcdizz7xEU6d+gwnjn+I2NBJp3NcmF+gnM5QyIyz2lyXeSETpQJO7FAaypF2bXYae4hLsbRvn0rciBaLDPI+fkVYv+jEiR5huo9dKBC4dQmkqomd5KYPSsdef2MNd22ZjeVlvHqLRCqNU6tL25H+0iKLF+fZfd8baVU3eObIUZ65vMijjQqLVkhrs8Xu2/ewcnGFA7t2cvarl6QI0vN97nv7Xbzh3ruYnZphanKCcmmUcnmUMPRptWok7ST90OHhk4/zlTPH+IVb3sycWSRabxN7OlpaIxadjFB6C6fcqEUc6XJsJABiryss6G0MMoS6oCH3iYwGHbeJrml0mjX8mnBes1FIQbUvi0xq2ORIlOK/feE0C2u1b7o+iC6vnA14y91dfvodPQ7tj7GMmPMXFf74L20+9cUMF5cVpucm+NVDw7xKD8jpeaJMiRXnAsudBRzHQ6NFaqhM2O2iqgkUo0Db7dLrNGkoK9h4TLpTGF0bo9dmeGY31o6DLK4v09n8KnkREqYEbCib+GaZMDAopqcJwwTNVo0xbPK6TRjXcKMuVnISXXiMZYr4GYsTZx/m5IUjtD2Hmfwsw/YEeSOFnW7T1VZkcV9t+sxkdjGbGmZoYgpbpED2QtL5MdKl8pbi3oPNKnG9jSZcBXI2sRhnKQG1+hpaZJMf2UvbX8PzOuSKZRxliW5/k1bNpVLdIJ2OGc2MUY72oodDdDWXprvE8uY5Yr1FsVhirPRKCskpHBEpUG+QVAzUXIFas0oimaA3PccHHz3Jxz8tiCYOB+cc7nmFw+03e+zfFTI6JPAD4fotHUtpNkM+8gmL3/vkGPV+7iWzhJ4H9PfNkbAsaUkvdDbXg4jyeUB/7w4ZhCaoyNdLV7btjPyqOw5Tq7Uk6P2dJtj+oG4gBmyxmPtf/yoZ/fDVk8+h5He+7eudVOj3XU498WEuXfgCJ09+jHrQR7EU3IaH7ihMDe+m6VTJJzOkkiqbwkokaWH1FUaiYQo7CoRxl9nEjcT9EDPdo9v2MTSbblxFzRkMZ2cIam0i3cXM7SE/dFDSQNvz56idfY6+2NU1hW2MjdPqYKWSOCsr1EUOy403Ul9bYeHiRRa6Hf58fYmFVpNevc0Nd+xhY60iQd1zxxfodRyShSz3vu4OfviH7mduelYaIOYyWXbt2kfSNqhW1sjnhmn0GvyHj/8OPafLr73tHzFqZ3AvrkqcRERoBd2KFAvi2ygpB92yCRRFhlb1+z66mkdvJHCjKv24h5EypZ2MrzdpOqtoXUO6Dwu7f6sRk4pLZKcmebKj8NufeISLS0LpLo6vIfXiQxN/xMY9lw647/YuP/uOLrfdHAkhOYvL8KnP2nzk0za+Mccv3zjFPWmDglaUHcu8e4QVrUrgJzGbLkMllYQY86pFYl+nFfv0lIj18AJlIyZTydBvQt60mT50K9rELK1On1Zzkd7qSXylQsWoYWfniByFgjVHOjsnKeNWpYbrbhBENUqJArnRg6hDc9ScNuudZVYq86xvLtHsOBRJkjdyFMwUwxMmLa3CUn2ThY0uh/a8hpv3HsLvXiRqbVIuHCA/dTNmbkiOKRuLp3ErC+ixipUYQs0WwNJotC5Sq57Gtovk8gdwOzU5wjPyOXRdMPiabFZX2OhtoOddbEsn2ZpA88q0g54kiSiOh653MdIhqcw0mdRu6o0qneoSI6lhQsOmWlthfHQn8cFX8rFjJ/n03zzCzokWP/O2LvfcGTBUHtCPO61YAvzptCJzbU48G/O7H8zwuWPDxHrquyouYgcsMJdMOinB017/27Sf+UFdnbbOa5uKvG+3iDfOX4dUZIu777yZ5dXNgTX9S+xef9A+xm0q8pvvu4srS6ucPDWPctu9b/iG4iJ2uZ/++AOsLD/NU09+jBMXrjA2WcQgIIdBMbWP4WSZspmnEq5zuXOWK80a6ayFFSlMjArQHHaXD1Jb28RICHv3gJ4Q5nXajJWHmR7eQ9gKUGMDM7+PTH5cmNLTX13l1Gf+kjifZyhXlNRmd6NOaqSMV63T73ZoNGq47RZL1U2eMzU+u77M5cur0k5lx4EJAjck4SmcO7cks9RH985xYPdO6SBbFHYmscPO6SleffsdJCxbgrW2neSrZ5/hf/3Iv2Hf3G7+xY/9c3JeSHt5HqXjY9gxQb9G3BNK7AxG0cZI6jhtg9CKZIci9DdaXcMNG/RtMeYJsGILL2wSuD42JamEry8tESzXabeTTEwc4Lzv88fHHmOlXpV0Pk0VgiQwDMimYrKpEMsc/Fs6EXLPzT3uviOiIEYuGmxUY/78szqPn9rDvdYcN2VMNBFs1fHYCM7gZxKEcRpv6QJ5r4WrxrjWMGktRyJfxixlmV/9MgVNI6h60monnUyw+6bXEhsl7FKRwI449dinaLXOo2Y0QgI0V2U0cxvJKIfVdSW7qto8TdNdY09hN8XyTtrJHBc3znJu+RgJOULU8Noe6cCQJATT0JmZHcVJNTm/fgnHy3D7rT/M7MgQzcXH6bdrpPI7pco/mRomXZhi4/Iz0ijTLNjEoRBJWjhGjONexgwbZAQrTJmm01mnE1zGi0Jp25/K2lQ6i7SCCumCRiK2MGppvI5GW+BJVkG6QsR+hcBq4ysmvV6eteYmkeGyf/ZWRpLTsFkhnS6ivGIvF/wTzJ97kF1THe54RUSuqNBswsnTKivLMft2Bhw6pOL6MZ/4S4P/9EcFFmp5Gbf8UuUN20LD/XtnKeSyUudyreedbC+W29e2Z+c0Y2NlnnjqGenbdj0cUkSZTMhMl4XLKzx3fuG6Ki6CBfu2H7pHikNPP3cJ5c8+fNs3FJcgcHnzj72fk8cXePrp/8GDjx/jzlt3C7Ynw9kUjUqS/blbKKYt5hsrLDrnWGxUBc9OZrwUiwoJS2dHaUQK1lptDzUSoHJPjjj2JqcYL0+jezGRr2ONHaY8u0eaPSquw+P/34fZ7Pc4cMMNBLUanYVFcuNjUqwolPDzTz0p9QKPnT3H0zmTZzcrNBst6TE2uW8Uv+fxmundPHlinpatM7F/F4rjUByy2Tu9m9JQhpsPHOD2m2+n0+rSabUp5JIce+4k/8ef/A4/et9b+bk3/BzKRoVO5RniRgPyQrHukggLmGSlq3OrUUFVJsgOTeIEK3TcK4SKT1uEbCVUKebL6gnCXoCzrtBqhxhBglJYRt3ss7q4iYBz3Jk+ys4raImexFNEcdFEcTFFtxKRTUdYVoymS8mVHIkVssKbbRDWJmzoa/WAZ85OEpzYidb0aHbWUchS7ddJmwWSwgbf65LWk2x0L3OxXcVIjrBzdBelXIZaa4Ws6Az6DSqVFZKjIxSGZgn9FOnpCRruMitfOQJ9FaNUpB2eJ2isUzAOkWgbjKVHKE/sZHX9BLWN5xjJ5FBSGld6AavOKq7fZnroEImoSNSLcLptzq9ekLqfG3aMEZRrzFfXGUrdyM03vIm0oeFtXmJ9/SIbzVXMKGJ4eBfpiYNsrF2RdjrZkuhIerTdTap+BUV1GLYS5IxRYiaI1RDPqRC6FlY2hWNXqXZqpFIZRsrTpIQfWaVPd7VOpeNglPMoRp92ZwVN7+A5cGXdZ6VbQbUDZif3sHfsFSgNn14cMnXvPmYOXgDvbzBFB24J/VHMl48q/L9/lCSTiviHP9Xn0CGYvxjzXz+Y5M8eyuOr3y0VWcjHVPbunqFcyksqcqst2IjX/hI8sH/RpCHn9NSopCJ3BC57nVyb6DSFiPLs/GXpZK1s0z2v8Y9ue1MgvMWEfkc4WStR5eZvKC7Copz8f2HhuQJf+NJ/57ETj3LXbbOkE4YUCq5tNBjN7EFPGnSdBAnb5vj803SDQMbrTs9Z5BImWhiSSpp0Gg5qYFP1OsRRwISWw4yTjGbL2LZKafJehqZvAC8gajV49jN/xfkrV6RTstds0qlWyAwNkcwJ40Cb9bOn6NdrfPixJ3jKClFsgzCl0FxtsmP3FMsLa/zzt7yVo2cuc6pTozQ9Tq9WY3g4x1233MnQcIF8KsXU8DD12gadbpODe/eyUmnwO3/++/ziT/597j14F42F03Rbx/DdGn21TccLKNmHKGozxF2H+cVTtKKY4ZFJspYlxyndaJO11jqWYpIxUmStgvQUW1xZYXOzibHkM25MEFZjik2LhcQm/RuWeeNPBUxMbuffXGWdPkiS3h4aDPB+MdYSKLMQCYpDRc7cz8xPsXKkgLu+StTt0PFtljt10kYRrR8zO3QjUzM3sLj2FTbqy4R6ATtyZMdiJMoMj+/H761RWz1H+YbbJGi9uTgvR4H9bptsN0kxvwtGR6m759hYOEoqKBO2TYaGJpjcuZ/K5gXCzStoWYduqsrGZod2EDKSmyITjJDVc2imzYXaZS6vXxJABJM5l2CoTdPMM1G6m907Xk0hV4Z+lysXjnDq3BewTY+x4Vk0c4Jmy+f/5+69wyU57zrfT4Xurq7OuU/O50wezYxmpNEoy8gWjuA1NmCbZWGvl7DcfYCHu7DAXdYL94JZk41hERgcANvIOMuyZKVRmNEETZ45c+aEOalzTtXdVXWft45lMEbGYN/H0tQf+mNOn6N+u6ve7/v7/b6h3W2h+b1oHuEDVqXYydPpNIkLFwXFj08eIh6ccJyhLeH4HFDItK5QyeeIeFPEY6NYikWxskyv1GM5V6bp7eLzS3hsmYim4pL85FsSC5mrtFplwhGdYCxIvdXGdIc58rrXsG9vBqvzMF3DwOhJFMsSf/t5L488rfHW+1v8+A928PssPv9llff9eYhLq7ojoPx2dC5O41SSnA14aCDB+YvXKJSqN8wGLOjVI8NpBzxFUFi5Ursh5kmidSRiNm6/bR9nz19l5frmDQUugjr+5tffzXPHzrIiYpxzl276BnAR+ePR8d+nXZrl6JMf4+TSE4yPBKjX67SMDqPpAOtFi0LVIBWZZtfwHVxceJHN1hWanTrj40HSPh9923Byyn2qm74B5WaHWqvD2GCYYqmB2x1gOBnm5rl3ENYnsHt9zGqF/PmzLF6+gtLrUS/knax0oYLXB4aIJlL0G1Uyq6v88ZNP8ny5xOH7bkIbC3L57DX8lperZ5d530//JNezJT734glcER/VQol0PM70hDjtRem1WmybSJBIBvGFI4wkB1nbyPHg0b/m/ru+l/v23Ell9SqVynNkKgtIqkWjZaJYgwxqUySJka1ucLl4ETx9UuE06fAwltmh0FxCqZik22lsn5emt0yhvYnUUdFXe/QzdepZg6gUozYgU0hd587X9xkcEJkwkqO7ERoXsVm12jKNlkS7I7BXotuViPq67J4zicVF3K9w+rV4/KjNY6d2EW2apJWr6D1hNilT7DcJ6mmxT7M3eQex2DArhTO4cdHru52s+ajfh2TZ+PUwdq9LNXtVlKhU+nUa9SIxOYjcUlBNL9HIKGooQrG2ytrGKeSegrvrJRJP4x2LOEFgXlNnuXmGfPcyVLr4rBCaNkKtUCGeTDI2e7Njh7N89RLuqtCfdCClo6amiGoThNQQttzH7Q/SKq2xtPAotiaow5PI/RA0PdiW4bQJRaCXFPTSMJssr19EdXcZSUwy7J3FJ8fpd0Xr1cbtC7BeOc/a+kWMjkos6scTrWP0O2jdUc6tr3KmeImgrjIZHiDpi5AIz+DyJFlYu0K1Uibo0zHVPJXmBr7IHNvufC2GvMqVi4/SaHYd3dF6VuHUZQ8jyS4/+6N1jhw2yWVtPvhXXj70+QhNQ3GA5dtR6DvEHNt2dE1COHv12nXWN/I3BLi8dIxKJWPctHvW2YQ3MoUbYm0CXISw+9DB3Q5VN5sr3hCgKb4zwfILh/08cP8RJyysUKwg/cLP3/4N4CIMF3/hv/4pdkuluHmcy6vn6FpZzl65RiSiM5UO8fypLO2+MLpS8duzbJ8aZr11mkw+RzSiE/N5icY1CvUGyWACWZgHdi1OXcoxNhYiGlJYypTQPBpvuOXHGI3uQhU6EdOkk1nj0pcfoVGuYAm9iNGl1zWQfV6n9UXfJN9u8vtPPs3pjSxv/fcPEB6JcHF+nspahY3zm/zxr/06xXqT3/mrv6ButDDaBi7FRWjAz+59cyT0ALcd3MPkxBjlSoWA6qLW6vF3lx9jamKOd9z1ZlytLvn1Y7x45SuYrh7Veo96yySg+Nkduxk/EWe+ULHW6MgddDWErkbpU6GS28SbU+m4ujR9ImZYxqcoeNZUNhc2oaWgBQfohWyud4p0QzaysO+3xfIken2Zdlei2ZJoNCWabZlOVybi7/HGuxq85bU9BoZkRzvx7HGFP/yoxkZtG9+7z09amsdqblAVNveGRMw1SCK8jYnADmxNI1dcIGh6MSQXWiRISHPTLG7Qsde2RJKtHIXGJkZHI56cJeaJUrh+zcnlmQzOEPImWCussFq+hNGtkPDEGRraheWDxOCcQ88+dfmzrOTPYtpdYpbQx4/R7ZrE0gPs3v8ARrXL2eOPofdb+MMhwnN78McGsVttKtlF8uUloskUcq9PvVNCiQYc5pjU6+Ky3Fhd8Eg+XO4IVlCjbXU5t/w8Rj/L9vR2kq4BXOg0jTqtVo2QP03HrLKUuUC+VsATNwgM2ATUNJ7uGEubOU4uXXRsfXZNT6PLOiltiqAvyXJhnkIlT0JLE/WqZPPztHUfkQN38/SVHH//haecgbplS3QMGZ9m8iNvqvIT72yTTNo89YzM+x4McvyizylJv137l62H2WJwIOF4cIm8k2tLWxHZN0r7KBYNsX/vNpZWNllYWv03z6dead0m0eoTAtGnnj3lOFnfCAw/8RmbpuUcdm65eZcTFtZstpAi02/4xoF+2+DUk3+O1s9Qyp/m6toSq7kzVGoVkukgAUUlm21TrPW5ulRieaHC6+6/meRgj2atRtdSnKwWv0/4KjXZnTrIZHKYcwunmF9eJzygMJDyUqnV6fUtjux6KzuGjqBpIWSPhtWocelzn3Fs+oXyvSmyKmyTdlnkpfQdO45sv8/vHX2exVqFO994K3v3TNNo1Tn57AXc2Qa/9d/fx0K2wK/81m+QqxewRSphu084FWT/4d2kAzGGUklSiQD9boN9O/fSltw8ePTjBMIBXrf/NUzFR2FzjROXv0ipVyRf6jjWIC5Z4Y5t9xHW/Nj9Nl2zTJuyYycjuTy0+1Vy9awzUPfILgLeCBFXEtPKUsvUWb6eodLsoshpAppCpunm8asq+cZX+1/f2KikZ0qkwj3e9j113vmWNjPTW7zyo88p/MnHAzxx0k0qPcJ/ess2dOMCxcI5qiJPpWQz5drGYHIHiuRxPNgahSwjchg7oCP5bPqNPNVcjrZ7BSvQpSFo1PiIh3Y5DsNC1V/ILSHbGiPhKYLeGJVCxmF+dewW4fQYgyO7sJs1VKlN090gs3CWdr1OQ+8g9+qMMIdfH8QVDBOKjdKrNVm/fgFbMfBFk8Qi445/lzY0QNfVJ792FqVbQCNAUwnSVVyonSqd9jooFv7IJIHAmMPuajRL5JtFFivzSFKNXYkdBNQQ/X6XTq/psABD+hhhT4xeu0WpkaERymGH+7RaFt22C6stUy70CEXH2H/r7VvhYtmmE0A2X7jMZukscV+UYfcY9WaRZthDcMdhHj6Z4ZOffZqOITwrBHMQ9ky1+bkfrfK99/eoV23+8m81Pvh3YQpVl0hqQHF/+5WLAJd4POJ4cIm20aXLiwga742wWYmqLBT0s3f3LJVqnXMXrzmV2qt57PJSlIA4DIyODDgxx4axpY26ES4hCt23Z46RkTSPPPY8vV7v5XUu5575MKvzT3Hi9KcpdyrORpJM+QjFgkgtk22TaR5+fIErV+vosp/kmMrcXACvWyJbaDu5BZbdxe5LjOq72T9ymM8c+zwdOcPAmMpqroLmkYn5FYZTd3LHju9Dk9zIQjfSNlg7/hytaoV6Jk91dR1XdysrpWHb1It5LjQaPHj6LC2/yj3ff4gH7jhEUNf55Ie+xO5Qgve852d55IVT/Lf/59fpB01cYY16oe7wepODUfwuL3OjI+zbNclAOsnhg3dwdmmJ3/rU+x2jwl2T+zkwdYBR28OVpadZzqySzbWx+hJ+zcvu0R34Il10zY1t2ARCoq2kILt8FJoZjF4TvemFpo3ujxGUx/C5ZY5fOMZ88Sqr7QpmV2JXcpSGkebLF2xy1X/eCkLQkBPhPu94bY13fl+HiQnbUeo/c0zlTz++ZQVTaVhMTwzz/YciRKRryGaXcrtALl9lyjvlpH4KvY/q1dE6MjPxaWp2DVuu0e5lKZbLGHYDjypye1KEBqYZmt1Ov9Kilc3TF5EBlozbMrAVE83w0si3qeGCZJxAKk4ufwnLmkfzVNBrPrRWmrpSxVBajPp3EPELGrjLCV+rVDeotfP4Q37iiSEam0WMdpWxm+8hMjhHM7dCu7SC1LBYqKyx1twgICu4ZIMONcamDzuGk/XsInYP2pbKWnsdWzMZ9KbRbI9IFaNjVLFaBpHoNNHEGHLTopxdhaRK19dh4eIpR7ei+mRs2UMyOsXc5F7sbofly1cpNkxK/QZub5NEyA2dLro3zsSOuyE1x0e+fIJPfeHo14wjhVPJHTc1+YX31Dh8sM+p0zLvfzDIV076HZdkMSb7joCL2IADPidQy+z3nZx5oQe5UcBF173s2jHlrOfk6YtOquirHVxETMJNe+YQa3v2uTMOKehGuQSY3HfXLY5voohwFm2yf1ZEKUr8S89/jBPHP8HHP/V+fH6Fas0kmvQzNBrFjcTUUIpPf+EKhWyfNx1+gI36WUf70Tb6qIrEYDqIptmklDi5nEmj5nX0BbZeYyjlYk2o0W2bkYSG7tnF217z0/i8Yce3S2o2qS5dZf3CGVZOniA3fw2/SH8cGmJ9M+MESR0rVfjc0jLuiRgHX7eXt3/PHY4n2PlHznHb2A5uv/d7+diXHuF//u7vgh/86ZDDOhGtp4HJFOPDaV6z/xDbxkcdt+OZsR08/MzT/MEXPoArIHFo52H2j9xEyFQp5Bd58rkn2NgoOadr4UTr83gJhGWmJlKO3kLXLbwBC7cUpdNv0TZquKsKtc0WasiLVwoyHdjNl8+f4HL1RerdJl6PyW1jMxRKI3zuTI9s7Rs9lIRCPxHu8fb7G7z7+9sOsBiGzZPPqvzZJ/08f0532mVCoT8zPcahkRw7fVXSnhHaPZOqadCzSzSoYLRlIp4Yk+oQCU+S9fYmtsvEctfI11aol+skCDEUu4m2yyY2FEU3dcd+XlRkrWYeM3MFS5Pweycwe25sLca18hoF8yrZ8gqRuMVQUkZvhzDLXvRQEtkr5m/CPqWNu20TNP1UmzVqvTrDY9tIx0dYWxaWPzkmRm4mEpmh2ahTrF+jUlhkqXmZrNkg6U7i07wUrTwDsQmiaoxGI4fmDpKK7SLfM2jSxt3tYNTrJJJDuDU3UscmlZoiODpFSySYnn8eLehD0txUlxcpNjbY9KwjJ/wkQiPorS6lzCpX1vJUu6D7/YwPzjIQ81NuLVJrmYxN3UNo8hAfe/QEf/f5px2RqtgIxUFgaqjLD76hzr7tXZ4+5ubjXxa+e66tltV3wHL/pZmLGKAKlb7IGhLJhsLT6UYBF2HwKE75IjpXMMa2Pt9X71bs+Ip53By5ZS+1WtNxsnaqsVfxmr72bdhbbdo3v+Ee1tYzzr3otGhjM9/YFhPgcvG5j/LiqYf4q79+H6m0l3pdclxKx8a9BKM+MqsNNja75HNN3nH4jcjuHi9mzlBtVhiNhpxALyUkM6EN06+6+NLlEwTjHhTZIhZw00OhUuowrHuZnLqP+468zTnhi1aPsNxoZjfYuHCWyvJVls+eJbuySqEjTuMGLUnmSrPJ2XIZz1iIuTvm+NG33E92ZZPCM0vckhpk76Hb+czps/zeRz5CsVbF5fYI/Z1j3z68c4gj8CYb0QAAIABJREFU997Krdt3O9TqeDjKzul9fOHJR/mNB38bKWRycNdN3LP7LiaCg3TbHf70w3/E5uYmHrcb3e+h3zOdUKOBIT/RoIegV8XtNzG6JuJA0mi30PoKel9Hcot/7xB1DXJicYWl8jpuVSIu0jcHBlldj/LIeYVi8+v7YWIAKMDlh19b4Sff3WJ21sbo2DxxVOV/fyLACxe9DrCIG1RoRqanxrhnJsddSYVAL4wlR+iJCIPuCuVugY1KibAcZX90F4G+i8XyKq5wBEWXKNTP0KoUSNppvO5hNmsZApqHkdgs0YFpCHix6hVoVhz/NEUJ4pZ1AoE4L66e5ujC39Av5dgWHmRoeAhViyKZOvHUThpGngvLj1GprZIKBokLKndHx80g6YGdBPQgreoq/UadEGGHTbbSXedS7RSGK4Pba9M2NPyuIVyuEI1+x2lJhiyNfqXhUI7dkRTrLQOP28+20VmMdguzVkCWLWSXSljz4Qum6Fgu8gvncHUNdH+UXq9J0ciyoVTQRqdIhobpZ+cpFK+wXOpgojGWHiKipfHrAbwBL5eXLtNUFMYOvJYvnljnk599ytFiiI1dfGeqYjOc6BENmWQKKtmy6sxjtp6470zl8hJlVzCq0qmYM/h2hqg3wG710trGRgaYnhr5WtTxq31tYv+86/YDTo7L4tL6jQEsX53/+X0+J4Xy6PMvcn0146ztZe1fzj7zYdaWH+Mzn/1DTEs8tHEseuzYptPqW5y7kMfsKnRbErsGR0kPDHC5cNmZN+wJDtBp2WRcHUKKjr8fIGvnqQu/rU6XaNBN19S5vlhi3NZ58zv+M1PD21FcGrbYmXsGq/OXMPJZwgGNxVMnuXLiRTYKBZoWnNnIcaHdoiqDZ9jP/rt380Nvvp/MhesYp9fY6dMZHh5iXXbzgce/yJnFa7RrXUzDwupZeGM6B15/iIMHRFSzTTqa5g23P8DqxhK/9Bu/xmp9gfRQhCM33c2B0f3EXSEe/Ms/I1/KEfB78fndDj03GUuQisdxazX6ZtOxJnGEgYpMudIh1NZJakEkvUedKqptc+zcOsWqic/tIZVQ8folltc0zi6laBqerzuabeW+2Pziu/O86we6CJf2p54RFUuAE5eE8/A/2O5v5bmM8H274PWDQ3i6KrbupyX1QVi2VAoUKlnirgjjk3tp19cpCCaYUJpLNi2pgFHaIGZGaTX6VOoF6s0G6dQs/oEB+oqNK1tmYGwWKRhm9doZZFNmODFFvp7nzPwTeAtZRhUvakLHnUwQjW7HGxonW5/nxZVHaHaaDCcnCVh91H6QZHCXY8tfrCxhmnnHt6xV6mP0ilR8GZaMHD1vh2RYw+x7UD1JAlqasGfWaYlZ5TxqsUFfapFVilT6MgHfODOz+/ErCtXlM05oWV836cgiLtmmVZJRa13GRGBaMMVmv8KmsPKJ+bECXnxWD1djGUPpY7iGwfQTkiVs00TV/MRCo2yWStSlJpG5fXz+5Ba4iLTElzY/x1HBkhxyhtArCd3S167vELi8VL2I/r1IbVxaXmf5+sar92j/z7xzwRgTBpZClLe8uuHMtF7Nl6CNH7hpB08/d4pypf5qXsrXvff+V4MKRU7NZx9+mnq96TwLLwsuwhXZ7Jzh6aMPkt2sMZPaz3pxhdBAlXq7z6UrJcfXyGv4GYwFkEIdmqbJZr7KjtiAw7rJGjXnRFetdhkdiZBvNCjmW7gUaDQsPIpJ3O1l/01vYjQwRiqSQBO5HuUy559/htHBNPGBAaq5PPVCkVa7SWUzw6PPvcCXVq5zXdjlj3jYdmCCH/u+N6BnTKakKFHNhyJZqIEAD80f5fml85QqLSplkWffolyoEhoNse/2XSyvL6PpOj/11h9j99Qsv/nH/4sziy8QSflJJkfx9ZIcHtrOxTNnWFxbQFFlFJdEKOxhcmSYuC9JT86A0iBX6tLvS3hdKpn1GpoIGvO7CcQU2vUGSk7h9IUctldIUxQiSTeS3+DqkpuV7DBd8xsDpMSA+J59Dd54bxPDkPn0V3y8+HJ5LhPDvH1fgjcHhtE7HYyQQd6oU+2WyFU2HEeEfdvuZmjHQa4vn6BtNFHcQcKBKGpIx9hYRe95KZXzrBevstkuYdlu0sPTRFQXai3PxP57sdxBFi8cx635GEvPYZRKtFYWiDSbmP0GFXcF1R9ET+6ibAp21TJXskeR3W5um3sLqb7bsbfXpqbptFosLz9JsX3W8WfbWO0hSW3CoyYdSTD4JFSvTdAVwKvqyG6LwfhBUv49dBtltEYX1eWiqJbpWSpGS6IlmyQ9PoIi68BtUqDImeppMHqkOim0pkRajTIcnaWpeGjEgshJL7nCNdqVq6jyOpIvRDhyAKUVoJXL4g2L9aTIFksU8lWG0iO4xqf48NEzTlvsH4PLN901voPgItJP49EwO7dPUW80OX9xwWHt3AjX14b6u2ap1Zucu7jwqrWn34oAltm9Y5qBVIzHxTC/23uVQ+XWXbZlTdXn1kN7HEHvY08co9fbmiW9fOVy9MOUs0d55rkHaRsKE4E5NotZWu6Mk1myvlomPRDErEjsnhpCi9uU6h1WNysMDUTx+1QyhRorKzU6hkUqpaFqCpvrQvks4VZldsz4MXoG15ch7R7jHfe/laGpHVTLRT764IMMDg0xODpO0OtFFadAbFqFLIsXL/FXTz/Nk2uL9Ic9HLp7H/du343vusG4GiSdHmbypv34AkGemn+E1daqkwd/ZmGRC/OrrK8JB2CLhPBAsyyGBwd4651v4I6bbuXPH/oojxz9NGrAw+T0LtzdIAciY2guiaPHHqXaaNAVmhvdRdCv4XNryK4+IZ9Ks9mnL/Jcen2q5SZoJt6Ay7Fx2VioUb5qUS22SAwpyKL6Ea1Dr8n1jEauPkpfyPX/ySVOvx7VZiDWpdOVKNZc9MVg+J+8zgkLmxjinQcmuFdY3NQvYygZei2NtU6empnH7ljs3v0Wpkf2YWYL5Bsb5O0GMT2MV/bQbWRpNutsFgsUOhtUek3sloe9u7+HUbdOtXaN0MgcXsKY1R6+QAA55CO7voS9voamqJRrS9hyi5hvhLYnxPHsCiuZq3StDAPpce7Z/VaGOm48oQDK5AiVzAZrG+dY6hynZKzQKFiolkRoQFR3CXqdBK2exIiVIunS6PgKuL0+4oEdCFWQapj4oiPYqQiFUoH8/Dy1ZpGw189oZIRAdIhMfY2TmacJhsPsTx+ikFsll10i7EngcgXQIjFCLi+9Wp18L0tby9N3GZTF4bKuE/FEiA+O4xsYdPQ92aWrhLwDuLbt5eMvLvLJz4mZy7fo7fUdBBfR59a9muMgLLzGHAPLzo3BQHrJnHPntikCAZ1jYu7yKjXn3Jq3uDhy6CbHjv6F0xexxYN9A1xbcyPJ0bdksoWtectXl/ZNB/qnX3iI0yf+gnbPJh7zk8v2GIgPonglyo0MPUysbo/JgSFsxXIyCoSoT/W4sDFYz7TIbYpNse/oPGJJN72OSbHYY3QwQiwo0ap1ubJSoFHx8Gs//qvM7DpIT5L4xV/9ZY698AIBn5+o349P8xD2B1DsPs1yleeuXuJKPYOd9rDz4Hb2xEapPn+N2xJJom4v2267E21shkcvPkLPV2V0dIhircWZM1cpN+voITeBkE4qMUQ8HOPIrluYGBrlkeNH+dBHP8BqfoOxmZ3snNrLrCfB+MgwDz/xEPPXVqjXOni9LlRVJhgUICFSgm18qkZP7oLccywsShWhsRBiPxeZ9TrZjTZqT7TTvJiaTKffdUCu3g5T705g2vo/e7u91GYRfUwnj/2feZUDLuOD/B8Ht7PL12Wz8ixB20tKnSFrlrhUuURADzCZ3sdkcAI5V6TWLZL3G3jbCimRUaK2yXY2qSse0GzqhRxqxc34xH6nwmxRx+iVnerG70kjh310PDIbS4v0SjkqZp5M6Rwut8ux92mbbda6bQqtMqW1AuPDhzg8d4SBjtCoqBhBD5u5a9TaJdaNLE09jy016TYbwqGfhHscuztEowMJw8tIJIChFem2WkRSu3GrPtyKG//oDGoiRa2UZ/XCCXLZZUKeCLPxncSiE4gxf9ZaxjM+QmpkBxtL57l26nHndYVOCbsNY4afsdAAdiKKJx6m1M/wwuJpJFNhIJSgaytOyNxILEC3mqHa9aLtuZuH50t84jP/MHP5F/eL7yC4vHQinhE+XOm4U7kUS5WvMz79F9/PK/QFL1F3pyaGmJoYdcClLFJuX4WXWEskEuSOw/s5f2mBxeX1G6JqEV+FOOAEAj5ef/8RJx5BKPNFHMbLVi5ioH/l+Md4+It/w9rC3xCLbBld9ToK44GdNOUGxd4a5UaLZMyH2ZbJVlr4/S7Cfp3VTAVLEXRZhWatT6Ui4mc9eHSJUNDF6mqFoVQEr8fGr/mo9gwW55v813f/KkPpCVQJ/uqTn+AvP/t5stkstUqFRr2OIgtrSxy1Ph4VOaJiRWVGtw1weGwb1nyVH771TkKyiuRSOVYs8OkTT7LnyBgTE4Pcuv9WTKNHs93GskWVYePV/Kiyi9nJHUTCYZY2V/ngh/6Q4y88R8+jsX//YbYHhziy7xBPv/Alnjt+gmK+gUfzYJs2LrfisD563R5+zYPbJ2FJXXw+N9lMjdWVMrbpIhQKUC42HQD2uIUg0kRSLCTLpGlEMZRJbOmfB5dv5XlyZi7jQ/zAzhT7wk2qnYt4rBBuNUypl6fQgbnpW/D1evhlm/b6OlKzS92n4tMTxKUQstXCUFX8k9tw+TQ611Yor2wi+YMEdR+BeJguJRRPAD0xiRIJYHY6NC5eI7t4hc3KZVrSBmpsEEN1sVa+RNjvxm15uXA+hy0l2T8wwx5fnGotx7rbcHQyYi7V71tklAxdPUevV8UXkAnLA5QLPlpGm6RXZjCUxLAatAyJ1Ogh4mIGo4dQfGHstkEle4353AVK7Sojse1sm7yVkDuCQgclDHJ6CCJJOrkcyyeO8vyVL1GqrdFvyUhdhZnwADNju0imx1lqXOFC5iRB2UMiEGez3qFrqMwMTTpVK94AnaFp/vb5q9+1yuWlh3toIMnszBhrG1kWl9acVsWNcInnKpWMOvRdMQBfEELRV9ninAOAJDExPsSuHdOOeLJcvjHsbMQ9ZpqmQ7q4afccjz5+nFr9H4ShL1u5XD72UZ74yt+xcOEj7JwJcHm5ykAyimxEKPc6NLslhyWlah4n+KYlWFLO3S5x5swmbk1ndDzMymKJYrFOPBGgZ/aJRDyOOFLAhCT3CEb8qG6F1YUWDxx4AyOijx9wceraEl9cLNC3Za6vrnL5wgVqlZKzGMeWW3OhTYTpefvMzA7xmp17CGRl3nDzvczO7XSqqo8+/nE+ffTLHL7zIAPDYSZHJ5kZn8Kr6dTqNTZzOdyqStAXYmRoGl3XaXVafOTv/4InvvwFMj2Tke07SfYDvO3eN3LhyjGeevYpKhXxASr0DNOxamm3evTNHoGgm1hMx5a6yIpNIddkfbVGrdpjYiJFrWJQrjSxBQVMsh1a7YFte6m0dC5lLZrfRkfDYYtNjHBkrMsd0xY9zzXKzQoImnIHZsbe5Igi62sXaFUv0iwVCZEmMLwLWdWQSkWk3gZd2yacmHPMLslU2MxlsVwyCX+c0GAadSjkgI07LphXbbprWczzC6wuXUGz+8ghi2ZaY7ma5YWLp4j7g0wEJykWusxnN5gOhJiMRlmu5djoNwh7PYzrUcSJoujJI8da4O5vzcxMlVJewmNKjCV0Iq4ItN30PQnC6Vl8kgvFpWJ2+vTXNskUlsgqFbzeMFOz9zA4tx+rWqe8dGXL0Ts8jB4bxMLk8sYFzm4eI15rklbSLHfqmGaT8XAadyDIJlm6UocpfYqUf5Ryu0sul8cX8ZMcSONLD7AZCPC/H36Oh77wzHelLbYFLjZBR+8y4bQjzp6ff9W2j/4pIIrnXPd62bNrGqEROX7yAl0Ri/AqmusLLHS7VQ7u3+Ek0T5//NyWwPDVtIhvclIRlcu9dx6ib5o8e+zM183FvmlY2Mr84zz2xT8gldRZzJUZTEdotGwMy6JndBhLx1jN1wkHNaJicK3pLK6XOXFqlYHUANM7w5w/s8nKSgmP30U84iUe1ah1uqyvNhybcJdLIZUKsLJYx13r89rxAQ5tn6LY6XGqF8DyxVnOZHj+6WfIrS07X4y4XF4X3rkoPaXHnp1jHByfYbgR4IGb72P6pkP0XAqPiriA6ycwJC+HDuxGkWAwNUTAH3bEPvlSAUmUrOEEwwPTzqHo/KUrfO7Rv2Xh/HFKiovth+5C2mzygw+8mWojw2cf+XvWVjN02v2tXHXTdmxNmg2R9a4QiXhxe0Ryjkmj0SGXaVOvGoTEv7s8bK5XnWwb1W0zOhjn4Pa7yFdVTq1UqXX+7VnhAlxmJsfYmy4yN7CCGi/RdTQfKlbbw8GpdxJxzdHOZrmy8jTl6lVC7hRzc69F6Uj0s8v0+utOhLPPnUILpfD5wtQ3s7gaPeK2DzPtQ05EkPsqRsDNupWhvrZK98o6+WKZ3YE4oZiPK+oK6xQd08dK00XaSjMeHGaxeB2tl6fvM8gK1p7iZ3tsiKTLx2L3OiUliytsEgrFCJlu53vSAuNY2RYN4xpeFwwrs3SkMI1+FcksY7qgLQR2pQ79juUQE3RvkEhqJ15fgFIpw8K1CwRNicnEDLGBKTyJOOtygRpVEvk+4YbGlcYap7KnaBl1ZJ9EKORn2D9CxJ0CWyNoBXC3uxStFVxC/Du1h9LoJH/+2JnvKri8RNudnhplMB1zTCzzBUFJvhFqF8G0kxGU5JnpUU6+ePGra3s1LU54bgW5/dabHBv6a0urWy2jG+ALcsDf5+X199/BiZPnt9iK/2hd34SK/Fc0N0/yyb94HzWRox6AyckoggjQtSRarRb5rAGmQjjsJRHwMBH3c2mj4GyeA+kZPJEW585cJ5ttYuoycb8AF5XzV8pkMy2q1aajcB8ejXDh/AZSqcX3zoyxZ26G65kCrm37aLpDnFtc5uSJE+RXlul2RbaDjep140ppSLrCkcOzTAZjyJsKN03uZdeOnQwNDfDCwpOsGktUuoaTQBkPhggEwui636k8BNVWVA+DA2NO0Nfzx07yyb//NBcunsCndfAkAtx05AG0qsVb7n8dgbCXP//IB7l48SqVUhuzL6zPVVRVouWAi/DEt1CVLQYFsmiX9alXe5iOpYVOMSeCtwxnyB8OqdRKEn0pRl8fxZK/caD/rW4RAlxmp8bYmaiQClwmNFglENQJKkNsbpYY99/MrTOvx8jVeOz0p8jVX2QwEmHvjrfgM6P0svPU2suobT9eM4Y6PkokGENbXUPKlDFbFtc9VWSrT0QKUEv6qMdlamaZlbMXcRUsDvrTJPx+LrRX2NCb2IkwJ68v4ir5uHf6bhrtKo3GMkpI41q+iM/j496xvaRdQY6WTnO5eQWXv8NMeILBdgB/epbk3O0o7Q7nrnyJavE609FJ6labYnuTgMfE5fVSNVUi+gQp7xBSq4wtKxhdF9XMGqakYPo9JCIxBlJTuBMDWD6Vvlvcui6KKwuUVhcotFa5uLpEod5ybItSkp8hXxxD61HoVJlWJ9g+coDl3hqF7CKzM3vpT+/mQ0cvf1fBRdwf4iEfSCec1lgmU3CMLB2F9KtpD365G90WER5B9u3Z5gRsXb665BwCXw1L25qJSUxNjjA3PcZTz5xymG83ArCIr0u0+Hdsm3TYio88+iyNdufrvpeXpyIf/RBUFnny4x+mr0M0peKNwGqmQSKZwO6ZzF/JMhxIYAhTSZdCKOIiW604UcjB0CDuYJfNXIZMpg5eD+Vci2jUzdJCFVX10Gga+HwuwjGdtetlXF2JcU1n98wUJ85dZe7w7dh6gGvr61xbXKS4seHkqQvbf4dp5ZHR/G5uOTBGUvdx6oVVzL7KwbE0N22fYtVsk7FKDgEhFY6RjsTwaj4kt4t236YtMl6iMQZTI6ytlPnc577I1aV5p6/rD0lEU34mpvfRq3TZt2cPiUSMx5582GmPVCstuoaNpmlomoIhQsRUmb5loSgSXaPnaHbEAL7bsR1QFrTkXsfaagtKYl4DtiGRKfY4vlCn1Pj2KpfpyWFuneuhdU/jcpcZSmwj4BtjozzPgG8bc8MH2VxY5OTZx5ApMDsQZ3r0Ztq9AJXaFSxrk3hjjKg1ghpLEuyDP7+K2WxQ68ss6z10n38rayUaIjg4zmr1IhfPncJblEn1LVxulZJkog2lMII9TuXP0i712enfRb1u0LMM0pEBFlZXaNoN9gyO4dc9nKtdI2/kCEUg5Qrgzkto0RkGJ/cSQKab3aBcuUYwKuEL+7C9Ov54DHcoRqHSwaePEnIFsa9fRG6Z1Cwf9XYdn+IjNbuT6LZteKJxcRqgZ/UolVe5evkZLs8fo94tE9A95NZqZItNAgE3mnB7tlzUpRaG2WAyOs3s3EE22kXqxQx7Znajju/mb55f4qHPH/2utcVemrv4fbrzkIv2kch3aQn22rd6MnkFv05s0F7Nw47tU44TgbDg/5Zp39/ldYn3rnncHLp5l2PNI967YKfeCNcWS0zmdfcdplJrcPzkOUxxoPlHi3tZcDn5+J8xEFLIX5lHD/gx5S5duUuxZhAN+9EUF5VyHZ+q47YVFN1NvWfQ6bbxulxOVHIk7KfWbjpJgLpPp17rIiwr2s2ukwApooHdbhnVI06aJoqt4DIlIv4ApUqNQCTi6CG6pkmj2cBotLAbbccVWSQQSh4Zl5gHBDXcssLmZoVOu0cioOGPiBOtTcs08fo8+FHwyCqKcA70ebG8GqYs4RbgoGqU82XqjYZTbRj9HpruxuVSccnCgddC84p2l5u20cHami45kbvCzl0M7Byqgei7qULYKDmZK3bfdJIlxU+FcaZQ1Dk/s62tTBbLwu3x8MiTJ/l//+STLFzP/Jvvuy2F/ggHp+qYhZN0GjVSyVnaZhPFW2U8uYdwYIT5q2cprS4xFAwxGo451cNiSQhcs4zFwqSlCVJSnIR/HF/VxlNYEZJzWpKbWlBzHIjXO9cwFZkYadY2zlLoVp2ZW7laoNuzSQRHuOXAfVQoc3T5MQc07J4PI9vFZepoqp9CpUDHqBNP6oTG3eDrCYIaLtWm0uzTaZpokpeUJ0KsbzPjSeLzhnAJx+2xSfTpPWjDE7hCcTYWzrJ85jjVjWViVotA14U8tIfw9l14DcUhLHjTaXD1QDVA9pEpLPPC6U+xsjBP0JdmYlgEna2zeH2eWMiLorgplBp0W310yes8OGqgj603UXWb8clZvMN38PDxGn/3ue+OzuWlm+WlE/L05KjTQro0v8T6Zu5rlNB/8031CvjFlxhxwk142+wE587POxb8r/Trq/pnR9dy8MAOXjw7z+p69pX+tr/l9yf0VIMDce6546BTkW1k8t/wuy8LLi88+idsnxwBQ2yENojN0bawuk0kcfpHcTZNq9PCajaRA34kr3erXhWvFzqar3G5+87rJN0vpMvYjRr0bSxsZ7itJhNIIlpSTCTF4V1svJLYlK2tDfurthpCBEe9DUbf+b1ut0633cAdiaKqbrqZPN1sDlQV9+gwasC31d8U/2n0EL4sjr1TwIccC4Lb5fwdu98X9AKQXXQ6LRavLzEwMOC0vLweN6qsbgGCoKqJ9ynARPwhkW8vzKQse4varQhjwi0DKVFdOaIXW/xM1PECXL6aHPnVdcoCnDxuvvDoc7z39z7C1ZV/u8LamblMjXDreJ5+/hqb2Tw9l/iMuhy6aRf7d91Gq2Vz8epR7GaOkOrDK/sJyH6K3SIdu8H2wCB+VwRdCBbdw3jyBqFaEd1UkSQxY2myQpYVZQmfP0iqEKZeqzqMvZa3Q6ZWJaAMI3X9qC7ZMZkUszlBGV+rVkgqwq5GYrXWoNE1CMgysYSL6JyH1LCLhNd2TBjz9R5Nw0K33Ix3AwyZPoKJcfwDu0gkpwkOj+IZCCHLItfFT722yYWTD5NZvkzS70FrCHLFFMHEIHZPxp+YwBcWKZs5rO4qtjdGNz7EeidLfnGNgKUzODHG1ew8Z04+xbg3SCLqp9Bp4LVDRN0JLi3N82LuDEq8w+BIj/GZadypB/j8000e+tw/GFf+i0/nd5CK/I//X8IRORYJOtWL0LqcvXD1BhLqveSSPIdhGI4vV885uL1yL4d05HY5TsGCcPHs82doibbRDdGrFNuhze2H96H7NJ48euKr3Ziv/0a+Cbj8KdsnhrDafbHPI2T1/dUlWo89jPd1b8SVHnaCvXrPP425uooyMoLr8B0owZCzmUovgYss0RVix6efRLnjHmeDt48dRTK6TnZHV2hYvu9tyP7A1qbdt7DNLSBr9C3qlknYo+AVsv6uuQUu3Z6Twph96hGqJ44x8EPvRPEHKH7qU3Qy644Nu/+uu4kePoKiaciSjN3sIfX7jjFm3+5jmgay7kWNx5CER4cgcEkqjUaNxbVlkqkUyCLlsul4V4n2lqhkTMfSQ3bK2y2nVtuxe1EkZQtYxFsX4GFZWEItbVuYVt9xQBU2K85PbdPpV0bdU+h6ki8++jz/8/c/+m2Di7ABee2OMp3cCgvLG1Q7dcK+GO/6dz/K3m0HeO7kU1xZepSw1iQa1skWe3gqXhpSzaFW3+6dQ8PLtUaBlgFqV0I3Wkx0xVBymJPtEudq83Q94vUq/k6AcqtNTzdw+cXnEmAwOEu/pdHolEj2JIb7g7xYWCFrlkkEvJS6bVYrJZYqNdp9i1jMz9hYnLFRmYFIg0jMT8NWyFaqSF2TqbKfWaYI7L0b37abCaeHcakqZv4ivVwBu59A8odo6wYdVWT/1KmeOEFnYdk5vLT9PvTxXbj9SXwNA6WeRwoGMQZGWKjm6BsGE4k0sWSK+etXWHnxBeZcIeIBD32fRsQdpV4u8/i10zy3dgV/2Mv+bTrw6EQ5AAAgAElEQVQTu1NI6Xt56IkGn/r8M996q+b/J3B5abAvDhiCmiz8qzK54it39/1XvDOxNlVRmJwYdg5QJ09fIpsv/Sv+wnfnpfFYhMOHdnPpyhILi6tbs6JXMiJ+ix+TmOdFI0Fec/ctnHjxIkvLIkvoH6yoXvozLwsuxx/9E3Y44GJugYvmpnP0ceq//PME3/9HeA7eSvOLX4C//zhm0I9SKiH/8H9Au+0ObMHoEtWFOMwH/DSefYL++38T18/8AkoyBk8/ip3NoJw+Rf/IXajv+nEkt+a0umS35iT1bda7HN9ssNFokvK5uWsyStTxjemAsBaXZVb+4H0U//pjTPzJnzhzn81f/CW8t92CdfoszM4y8l9+DlQXVq8LPQldNPQ7BuXzZ2guXMITCBO47TC+XduRXR4HsEQglqDeilZenyrz9SdZrCwjSxajiSSlRoOAV3eyGEqtliPu3D44TtQzgCK5HUQXp0gHRERFY1mYpqAq9x1QcUDH7lA01hj3v4Z4YBsPP3r8OwYu924vYuQvsbFRpViuOxXLf/jBn8E2+nzlmQ9Ra18kGosSiGtcW8lTXm8S1mwGfHH2eIfxqAkubixjVdtUe10U2+CWwCCx2Ayfu36Ghew14koAj1+j4e+x3soj93qMeYbxhhIoPo1UYJBAIEB+YRk736LYy1Ptd+hIfapmh2bHoNQ2yDRNRuPj3Dy9DdPMEgy02X/LrU7mzPziMzS6i8Q6bmK9GUb2vJnU1F6CsSQe1YWZy2CUq8732ut0aEe8eCaSSO02649+kcKV4xRcDcp6F0WP0KiDu+UnoCfQAn7WizmevnQCLejn1oNH2DGzi06piLm+yoziISrs/QNpp823kDnDfDtHlR7RgJehJHgndIzknTz0RPMVAS7igRb3XSIWdoasYnB88dI154R/I1wCYMKhAPv2bqPRaDptJqd6eQVu1uLxFyxYEQqWTER4+tnTDjP2RqlaRIv4lgM7ScTDfOWpEy87b/wm4PLH7BgfwepsgYutueg/+xTG//1/of3m76MePEjrvb+Ckt3E/I8/gfwH78feezPud/4YxvxFbFFd2Bba/kO0Tz6H9Hv/C+U9/yfuW291jCk7j3wB++HPov74T2Hofux6g36rhSeRxjO7k49frnBis4rfbXKp0OGHdiZ4YCaGki86kbyKR2ftg79D6W/+mrEPfMCxkcn+8q+g3XcP1rETqNu2EXr726msrjrHBavVYeiW2+m8cJLcC89SXVshEE8RSQ6T+I8/imd0xGl5Neo1epKNJVpx7jrHNx/iheunnPbX7rFJcrUK0UAIy7bI1epEAn4OTxxm2HMQl+13WmUC2c1eH1lURG3DmRFJuseZXTitRKnHUuMrxLRdxH0CXF74joCLYKXct6tB3Mpy/XqWpfUid93xet72pnexsb7GwsKXaBkXCabGkdwd5heWyC23OKBPkIzJePQ2QcaQqm78DZlLxUUkl8Ge0BQuRecTi8dYzOYZUVPsTM2ijSd5auM5NlbXuC90mO07b8Y9l6RpNlhdv8jzp4/TrBQdQaSIAK63e1SNNj1h3GLhJG3ODG5jIjrAwsY8c3u28QPf/25n3nX6xF9TawnefJd8poeqTzM4vJ2x4Z2MDe8Au0Mrm0PvuqnWylzKXUYPBUjKHjYvnqRTL1LVJTrBLqq7Q6vSpFsJEwttd+xuzm9c4fjmJRTVZGpghDv2v4aJgRmMZoH22gVq65t4QylBhiRXXcPnDzkbhe3K0lLXcQ8n6Idfx0NfEeDy3W+LOSNAYTPyVav6ZDziKPbzhfINcVx22kyq6lQv42ODnHrx0iuWci3AJR4LOamMQvx5+eryDVS1WI4g/HvuuZXzF68yv3D9Zc8u3wRcPsCOiRHstkAWG9vjovfsE3R+5RfQf/uPUPYfoPvLPw+dDtJ//3WsX/o5pKkZlB/6caqf+LAjppH7PUL//j10z5/B/p33obznZ9Due42T095533uFTATXj/wnqiePI5lderUqWjCCfPcbeO+xPLLdZV/azUfOV5kNyPy375ml/5mHUHSdyN5DbDz4AQp/8zHG/uAPsWSJ7HvfizI5Ru/iJbTbjuA+cjuV6ysExkdpXb1K+rZ7aX3i75xkwmKxSHR2jujl60R/9j/ju3m/Y6zYbDWotpu4NA1TaVKyzlDtCAtpm5A/hGlbuN1uFEV2PMREuR5yjRG2tqOamjObahdq1K5v4o1H0Zp1pE4HZWzY8eF6aTaz2HiYkGeCqD73HQIX01Hof98tBkNaiTOXFunYEd7y797FyMAYa8uryGTJbzxPoycMK9tkyiWM6x6O+A5gJctUXNeJdnxMV8eJ9OO8WLtGtVVir2fQsbp5tHKF+WwereviyPY7iY7N8cUrX6ZUWOXe4EGmpm4ivGeGciXDpctPcGr+DPlqg2hYRCmHqbQ7rBQzzqmu07OotvpOImhc87FUKrLzyJ28++3vJmhU2Lx2mk6zQLaVYbGySL5epWupBLyj7JjbTyTWprW+gVYM0jFl1qxNJ4wt7vGzWMig9aNMRbZDQqVsXsbX7ZP27CbqGUf4vTyXO83J0lWHEj4QSTEzcBM7BnejYvPi+cd55vIzEISwV8MqQ1yKMD08iR43yCsX8Y+lUOIP8Ikv177rbLF//HSLTTiZiG5VL7UGFy5dw3iVCQ9fbrdybFTCQW7aO0et2nTmSn2RzvYKuhwQdLnYvXMKAfBHn3vRydl5RZZY/8rP7SVzBAGaiUSErzx53BHQv1xF9k3A5YNOW2wLXMBywOVxjF/6WfT3/zHqrYfp/Ob/QF66hvnDPwoPfgD7tttxvfEHqP71X4JXRxL5HD/y43QvnMf67d9A+Yn/gv7a19E+eQzzg7+P8qbvx3X36yh/5UtYZpduuYw3EEZ7zZv4nVNFNhotUj6bZ643uWs4wE/dMUnjz/8UJRAkcft9rP3FByh95COMfuCPaS9eo/B7v0v0Z36a5tFn6Wxm8L/rh2nmsvgHB2kvLjF0z+vofOUJyhsr9EVSRzSJL1sh9pPvwbtzG5LL5bTXcpUSXr9OnzYddQ1cfVxuGbekY4vYQ8X6Ktde0PFsPHYcX38YxXI5M53ycobi+SsEYhECQvfiUlAmRpCD/q15jAyLzS8T9kwS1We/I+AinEjHxwb4gTtNkv5FFhY3cWk7uPv+t7G+dJn15QUSUZlifomWUWBoQKHSaTNUmSQtDdBL+8ibWbzt62xrDyCZEc51VuiWuuxQxvDqfpbKCyiVOrqko03u5LrH5rn543jtDvsTe0mmd5AKxgm2IdvIsbBwnFI1R83loSHSJ/tVip2qo03xBxKY9S67dd2hiT9XqhLbuY833HKE2PpV7FYfWU+QV9tcbfx/7L13sG33dR727XL23qf3e8/t/d53X2/AA4hGihJYRFGmxMixM/bEkiZKMpNMJplYE1mynVj+J/Z4bCcTUcUZzVBSYlkGKVYBICgSeCAAAni9395P72X3nVlrnwPKGokP5aIqB3MH77172m+X9f3WWt/3rctYz1/HfqWDriUikVFx6vQCj1uubragKGlo8Qjq1TuoNfawXTcwIZ/ET059ApmlcWzVr8Eql5H1hmE2OyiJu1ixDrDZbkF3XLSbJoJiEB8bOYZjkUlUuge4WHodO2YNmqggZQUxYkWxlJlAZiiKfXkP3kwI0uQT+OqfN/CVb73/PZdBnBgEt8X5SZDF+627G9g/KHFW82F/cO9FljE3M852KuRGcPABZI7RfJ1zp5dZb0Q/H4FDz5cOJQy54QyeePQsG1SurvmC0L/ucV9wcQlcqC+tBmC+9jz0/+3XEfnNfwnp3APQv/ss8I2n4KlBeN0OxL/9X0CamoN+8wqkqWlYt24g+sSnYNy9CePf/Euov/zfIPgTPwn9q38M85WXEPql/xbSyCSaP7wI9Hqw203I8RRiD30cL+51cXG3jjIxLFwbf+f0OE4NR+GVKxAcF5KsYeOPfg/lP/mPmPvn/xxer4vib38JbnYI3kEe6twsQp/+FNoHe1AiUZilMsYfehxurYHyxe/B2tyEHEsg9uAFJD/1JORYjKnChmVir5BHOBGDGNBxvfocakYJ0+MZDGmzcNGCLek+SLCYy0EUk0g5xyG7QeZ+G7oFvVCGdfsyJMtG8ORZKCPDEGTfhwzSuwEuNibHh/FLn53DfGYT+dIadgo2AuFZlA52US/vI6w6sGwTSZqgOaGiYXYRqg9DMtOYPHoBhlBFo/si0poDyxVQaLRh5EWEamksROaR6PQwTH0xMYBrRgMvGWtY71SRCg7h4ZEHcGLiBGKWCDGgYLWxi9raS6i2GygFElip51HoHSASCuH48Yf5x763gtTBBiKZHO64MlJHz2A5qEFZuQIkMggsHkPPMbG9exUbe7dQ61RhqAZsVcOZM5/G8eXHYbfakMUgmu0yrlz/CnbKN7FXMZHwpvCxhccxOzuNzeI9rO6uQjQcBB0L4bCHimlhrVZHsdVArakjkpJxLDeKGS+HsKZxb6jU6qHUq6DWKiMjajg/PILZxATacNEZF+HOn8c3ftjEV7/9g/e9of+fMMdcf4d//OgsW/Bfu7nan1L5YYcXv/QXjYRw6sRSfwTy7T4L6/1fG8E3aXIIWCg7J7NN8mn8KPRa/E2LjMc+doYP9IsvX+W+849b218PLs9+CUdnx+H1iPVE4/VE2AcbML77DEJP/jTE4TE2LbRe/j6k/W04k7NQHnwULgkqaaQt9R2KeahTszBLeRgvvwj1/AXIk9OwV27BrtahnTzPgkanWoRTr8IwulBSI1AzI2wrf7fc5exlMhXEQjaKANGGu4bfz3FclO/dQGPlLnIPPwo1Fkf90mvo3L4FKaAi8egjkNJpWER7pteZDsKxFCRVQ7dchFcpQ4hFETy6zGU2soEhcCFTy629XSSyaWhhB9++9/u4W7yDj587jpnEMThowZK6TJVmhoTnIO7NIOOch+yS8aQIiBKcVgvtZ56C3Wwh+lOfQyA3wiQEBhcR2Ow+i7gyh2Ro4ZAyFxtTkyP4+4+PYklbg+m2UdAFeNooKq0url+7jFarjGhcwGRGw2g2ACEgopq3US3KmJ88jmC8DiG0A1XrwlNsNBpAfVuCVYzjEeUoTmtpyDRB1DRxq76BS9YaikIbC2MP4snsBYyaNpAeQnsoi+defxorN74Px5WxuHgBNSuP1fJNyFIUn3ji5zE/fxxbLz+P7s1riARCEOUYsvMnIcTCsEqrEOMqEktnoHUDqK9dR6NeRNWrYN3agqPFcfbsZ3Bm+VFo3Sp61Rq2i/u4cfA8Kvo2qnUbvY6KmdgRTMWTuH5wA9dqu8imYjieSmAukkCzLmF9r4hWq4u6IyCWC2IkG0JQSSKZmMBkeBKpcBpX927g+5eeZ1PPibSGlJaACAVyLonQicfw9M0GvvqtDxa4MCtJFDA1kcPC7AQ2dw649k87zw/7Y6B7GRsdwsmj81jZ2OEd9PudmQ3YejNTozwC4bVLt7C/X/xIlMMGWQtZDBG1+uIPLjMT8X6g+SaoyMRw4nYhaKgKjQomTQg5AnNGQ3bzjgWJxgi/QbUT4FoOywcJaCgQOwERsijC1A1YpoNQMOTTf+FACCpsJ1OulKFKKiJqCEEtCI9KSqrMhpdsZ0FN8p4FwXWZsiyENW6Sk/ydXHGJpcaCRfq+ARI0UqwXmYXmdUxI9J1FAUI4CKRiTK/myZckyiTFqSgyj75QrUCNhBAImvju2h9io76Oh04sYCJyBK7YhiX2/N4JUac9BwnMIG2fhUTgwi0q+g4O9O0tvsnl7BBravReD7IcQDCkYqv3XUQV6rkcDrgMJlH+zEIbE+Yt5CbmkFv8CcjxUbxy6zIuPvstNBt5xIYkjA8FkIgKyCbnofRk7GxXIQeHoMR12IEtBCNd3qU0mgZaB0C4PYZHg2ewEIozjbsnh1HUy3ilcBU1sYul+QdxUh5DoHQAK5dDVVSxuXobWzv34EnA8pETQETHavEq6o0GRrMTkAMqexFVC03MJYZxIjyKkJLCutGBo1QhRjtI5E7geOQE3PIGNipr2LEbqCl1xOIZHFv+JI6OnkKgdYBSYRulroWSvo3t+m3UmiYSwhhmtVkkVBGXy6u4WiUCh4SFqRimQhFIeaCz14JgK2i6QahRDTPZFGKJJNx4EF40CSWSRXMnj97aNlJBDbrURqnbAbwA5GwUwrEz+MbN6gcOXAbN/XAoyIaW4XAQ12+ushvvR+HByndNBc16SabiuHT5Fqq1xn2D3bu5dr8fFMcDZ5dRb7Rw6epdNtn9KDxoUxKLhfHEI+dRKFVw6cqdN7VR+TFlsd/5C1RkXzHoCGQTL7LOgzQcgkOaDUoifA2HrAT4WBIFt9PqwDZthEJhOJ6NrtljemqzSTb0exjLjSIYCqFUziOUjMPs9bCzswPbsHBk4QiUgIJ6s4Z4KoFiqYyDQh6hgIKl0QmoigqBAEEWGfcMx0FYktGtNXmoGAGRq4gQNBlt00Q4EEDUk9Hr6ujZNuRIEE5QJjk4s2siwRBrYUhpT5Ywu/l9RFNJSJqBK4Wvoe6WMEVlMWUGDpqwRCqLDTYlHmcuWfcsnK6EVptsYUxW8Xc6fpB2iJotCLhz+xZGx8Zx9NgyCu5FRANTSIWp5/LaobDFaMzxZ2Y7mJV7OHnqMYQSSbx28xU889JF6OU24RvEGBlDCpgezuL8yb8Fp9eG2HKRHT2Bnfot7FeeR2YoBUXJYDt/F8XNPcxHH8RccAExLcpGdXalAU8MYsPrwA3oiCAApU62Nh3kjQYyQ5OYHZ5C0+hBd9pQXRdltHB55yXs7d5BnLS0sohGy0Wl6qHbEnB2+ChmxqbheA7q9R3s6RvQEiM4Pf8xBFBG2cjDi40inh6C1WogFhrG3MQxaKKArZ3bCHgyEoqE1/dfwEGtijHMISNneQREvlHBSxuXsecUMbYUxsJIFErNgln34Lgp2E4SNlnFoId4LAI7qqMpO4Ccw6w7ihPOMFKhJGxVRM3qoFLfhx230Vw+gf9wtYivfPsH76v9y48LYDQq+OiRGZ+afGednTM+Ko90Ko5TJxZ5rC6BJw0Tez8erNRQFZw4tsBC1pdfvc4Ac7+d/fvxXd/qZw76XOfPHUU2lWA1fqP5I1v9t9dzefZ3cHSWGvoO4JEi3cP61gYkRcbY6KgfjF0RumHg3gopZi0sHz8GVVWgd3U0Gg24pMKn2eOKzODjCcCN6zfx+muvY3piEpNTU/jhqz/E6OQ4IpEItre2UcoX8Pmf+TxKpRJqzTriyTjurazh6vXriEbC+Huf/wJEKYCYFkKL3AIkCetbmzi6sIRb12/yQDE1oKDaacKWRbx65RLOLh3Fk2cu4NLKbWzl88iNjeCgXIQgixgfH8cDZx9ARAuyyVyHxu7ubCI5NARRNXC78WfYbGxgcXoUo6EFmF4NjjRgSJAS30EMs8h559Cu2CiWi2g2W5wJUTYWJLubbpftYV595RUcOXYcj338MVTFlxGRxpEKL+HPnnv9UMCFhoX9wukonjxzHKIi4s6db+Pu3UvYKrTQ7UnQgjJEDYgEgnj4xMfx4LnPwTSriDZFROOjuLn+LEqteziy8JNwPQGXVr+BG3euYzR2HrYdQCaTxYySgHvzJobmTyB9/mFY+U14N+/BNSTU01G0R+IYnZhBdniYy0dGvoh7V17ApYMbuFNYg9WsIhyRYMsCgoqKHo3M3qwiIKbwqSd/Gg9eeAQ3Ll/E7ds/wOLR81hYvgDBLCE+PITMzAkEw2lUDzZQvHsVlfoe2lYFrWYdM8MzmEqmcXX3Eto1Cykrh61mC4KqIWQJKNXK2DPrCA3bSCc82D2TS3wz46cxOfYANndvY3X7FQQUG8lYANW6AdMdwSNDD+C8lUbYMuAoBgw1gkqngXK0gcbyCfzplSo39N+PSZT3CxRcqpElZhHSz+b2AdbWdz8SO+pBGYpKf2QLs7axi9V137DzvXzQp7HAc3oMSwvTTP+mjPyjIJgcrIHKYadPLOLV125gayf/pl1D30RZzALZlBA4/PFTf8yjbT/xxMe5rCVCRr1exR/+0ZfRarXw93/xF5FKJdFpteGYNBRLxebmOjJDWaSHspyZPP3sM9jb3kZADuDBBy/ghYsXMT07zTv7jfVN5Pf28Le+8AXk8wdQVA2WY6LZbiN/cMAzA37+yc+i2e5gamQMu+UDRGMxXL91C2ePn8TLP3wVmXgS2VQKO6U8Ss0avvbNr+PxBx/Gf/Wzfxvfv/IqdktFHFk+guu3b/L7LS8fwec+89NIhOPMFrRdG8VKmWnJgtLDa/mv4FbhJi6cWMZU4hgssnmX/bKYb/QiIubNIOWdBMwAjwQwTYuzIJpGSVcZqfnJ1oToz5FImI/FvvE8IuIYUtFlPP2dwwAXB5NjWfyPv/A4HphP4faVb2N392W4VheuIKLeNBAOSfAUIB2awYXjv4Ch6CTa3TIULwhZDKG9fQnF6joi6Qk0eru4tfMqVspVdMwwgnIKZyYWoHXr0No9jE4uQwgmIVUrGC22EE3mYJ89C/Wxc5DCIZjtDlpra9i6ewdb23dR6pSwWymjVtyDYXeQb+lIp8MYGVXQaRoQ3RF88lO/gEcefhw3Xn8BldoBzjzyJKaPnYdVrsChMmhQgOma7Ha888p3sL53GzskbuzUsDQxhqXJDHZqdaidMUxEFrHaKqLQKCOlpDE3ewJqUMNe/jIqlds8jZR8604tPoyxoVkclO7i5uY1FNpVROMSkzOmpj6BB9MnkNksA9V9mHYZUnwUtUAcdwM1tGbG8ed3avjqB4gt9pcDKxs/BlUsL80glYwzNZmV++9tDH5X4j2tTdUULC/OYGQ4gyvX7yJfeO9dCYgddvbUMo/5vXrDp0d/FLIWAmrSdj3y8GlsbR0w9fut9O1+PLjMjsPtmRCpcA4Xz37vWUSicZw9cwZqQIXgilxGeuGF76Hb6+Lxn/gEB0/D0FEt1XzPLddBQA1ws9y0LGxtb8EyTdSrdZw6eRrfee5ZLCzOI5vJYnt3F2ZPx+jIKHb393jnTwyreDyGmzduMFg9+fDj/rAwSULXJjdmGYIrIBYKoVGpkrsMArIE07NRadWwub2FSDiMMzPLqDTq6Jg9xNMptAwDlucglxvG8uIRaKrGYEGAU2812dTSlTrY6D6HtlDCaGYEWfUIBFiwhAZMr81mhgFPg4IENCELSVB/dBMRicAjBzYFDnqwXT9ld2wToqCgot9CUlrmWfBPH0LmQmrliZEsfuXnLyAX2sPW3YvQexVEAwqkgI1uS4csKOzpRWaQJ6Y+iXRyGWokjWanwFY+Qq2BjYPXoYTJFXoY5fou6j0RPSGD0fQwgu08Xtl6DdGAg5yjoFMzMJmdwnJkEZFYDtJjD0E9e5w92Srbu7jx0rewuX4HsyNLWBhfxFq9hP/nm3+M1Y17KHV6kDSajhljA82QO4aZxQdx4cwDkGQPkYlRpIczELo9uFUL7Z6B1fwKGq0CxrJjCDoeM8lurN/E7bWXMT6k4ehkCvl6G1U3glRiGslIDsPxUcSEBBJKFGFXQKmwjnz5LtrdFnqygpGJIzBdHTuFddzeWMVKcQ2a4mI0Po2Hz3wKE9EkrEIe3cI+5JaBcHwM27aODakN5fgRvLJe/0CDy6D/QnYdR5dpZpHH4rdms/OuBPz3+k1pPbFoBKdPLnJAJ0doKgG+Vw/yDSPdDRnivvzDax8Z/zA6ruQb9tADJyEJAl546cqbz877B//HgMvvYpnLYmT42HdplAXuubApIzU72AOs39gWfZNJOsFEUauVKdA7SCVT6Og99IwuN0up297tdGG0exibmES+kEd6KIVatcbNb6Oro9VocqCnKYPkJkw7AWoE06jdqdQQq+WDssLqadNzuGfSbXfQrlaRDMYQkGS4qggovt8XjUX22iZkQYRMYBRUICRiPCqZDqJvPukyjdi2LRSrNMo3AFNso6VcghwxkZQXIBk5wJYBsQdXqcFwyRBEhyN24AkOEx2onEQ9JngOPFtCSEii5xZh2C2247edHjTE4boOcvLDGIqewNPfvXQoZTFiBj0460AwrkBxejidW4bddVEwt3iQVlaIom10ILgdZOQIxtNnkZ05j3z5OozCBqrNNnSlhxkti1xyFo5tICIlER9aQtXp4uLrX8XrhduYm0wg7UnoNEwcyS5jKXMMASkM8cRxhJYX4JEVz8YmnnvuD9iN4eHpBzA1vYxr9QK+/LV/j53tddjkqm30IMJGLhKDJmk4eeQcfubhT2Dh2DGooyPw2tuw9jYAJ4NKz8HXLz4F3Szg3PELmFl+GEOzs9hZv4vrP/wB0vEQxkZiaNgGVuv3eJ3Hxx/FQvoY1KaIQLMJqV2EAxlVLseZUF0JkWQMNl0HioiN/C088/Iz0Ks1nJpaxgRlx80idjtldJpFyLqKsDKCKwcb6MRlPPbZn8PtPRNf+dZF7mW8qd3qu+Qtdr9gSt9tdCTLJaR6o4k79zZ9cd+H/MFEHEHgccgnjy2g1mhxb4nW9qbOx9tcP30uESZIrJpOJ3D56h0UitWPglaSYyK1N4gZls2k8Mqr11As197y8bwvuLhdMq70ey6FShHhaIQVqIZuoNOkmfA2EskkwmENNOhYlmRs7+4hIEgIaX6jvNKoIp6IQQ2qsGwXoiAhogYhQsTO3jZMz2TvnUw6i9deeRlhLYQzJ08jNTqCWrWC7198Aa12E3OTU8jEE1i5dw/zE9MotxrYL+ZxfOko7ty7i5XVFTx09BSOzS5iu5pHy+giGAzCsm3kwkmMxsk9WYagKRDTUdbuMDqywSRV5kS4ro16uw0LHiyhhYbyOoJBDWOhR7C1Wka5UkU4FMb0XBpt+Ta6KPDUSXr0IZib+R4BjCUjJKTRdYswnTar+21bR1BIwDIt5AIPYfvv/n8AACAASURBVDh2Ck8/dzjgsjg/haNDFWjWDSzEZvDJiY9jfWcPNyo3ER8aRty0oBHZQWig1tqHJGYxNn8BGUlCafMqbpW2Mb+4hIxrQ7R0DDkjiLfIFiaDfVnCN259Bx3JwIVjx+H2Krh1sIkJZRJnRsfgkgp86TyGzp2DbJsoHZRx9941VLduYTqawNGPfwrOxCS+8bU/xert28jOzKJQKOLejWtoNspQBBsXTj+Az/3UF7A0fQyaEgT0CoxaCVJiBGt72/jG03+Ann6AyfQUJpYewsTJM9DaBuxCGWJYhprQoOVy2KjcQrm4gYn0IoJGCOGOirTuQWgWgWAEecdGu9vBsJJAjGbqaBLcWAoFp4MXb30Xev42ZiMZ1CUPr1Z2ULMthERwL6fZALZrNaRnJ/Hpn/u7uL1nfyjAxW/MUm9gnIdX7e0X2LqDNoIf9seg/zI5nsOx5Vns7RdZPGqYxB49/IfPVlOwtDDDdG/SEW3vHLzvdOjDWClfJwEZx5fnmMZOo6W3d9/eKJD7ggsppbkTLwBP/elTGBkbRTQeRafdwdb6Olu6Hz9xAqOjo9CCGoLBEC5evIhep4tEIonR3CiuXL+KRCqB4aEsZygUOGamppFKZ/H0c38G3eiiVK5genIKz//5d5lB/LnPfR5HT5/D3bu38fyLL6BUKmJyfIKB7c6dO3jk3IPYPtjD3fVVPHrhY3j+By9iY2sbj5w+hy9+6rP46nf/jM0JM5kMl7oeOX4GDy9S0NIgBFUIqQhnLn6tyvXpy+zs6UEISKjUqui6DTTVV9nsUDWWkN+rcQ9FVVWMT2bQFm9D9yr9Ble/iE3HiuCF3tAhVX+UMxzD7jLpwXMthOQ4uiZZ0J/DcPwUnvnuZfzmYVjuz0/hRLqEjLGKhdQCTuZOYWtvD1o2idTEOOxmDSlPgGtUcGn1VcRyS7iw9ASG3SheuPYc1iqrOHXsPOzuJhqNVQTbIYx0ExgOjgJKBC8Wb8MLqZgbnmK1/mvl2xhWRcxH0wgLw0hOn0Hm5FmEMwkug5I/18r1V6CJBkZGk5Anj2A334UqhzB+bBm9gxIuv3gR3331e9jZW8FwQMDjJx/Gxz7+BWQmZiBqCoxKjUufhXIR37v4daxvX8dUchgBMYSqYWEumMXR4SkYCQVuTEZ0agyVxjpa++uIaWGU9RZkI4YFbQEJgTY7gG61mCYf9jTIZg22Z8JLjaMVD+JO5RVYjbvo5HVcLtax49BkShVhT0JKDyIlJ7Db0yFO5jD72Cfw8kr9A6XQ/3EBhgIHzXNfmJvExFgOG1t72Nja52mp70oUPoxo9ybfg0vlMq1tgsGTXIipyU8U/cMEGF9MGMDc7BhPfqXPuXPPn475YX8wSIsi5uYmGVxu3lnDvRXyDnt7i/vx4PKG5T4FXRdPP/dMv3dicv+jXqly03o0N4J4Io7c6AiC4RDu3V3B6so9zM8tYHJkHOubq2h2O5icnUWv00GAxtAaJo4uHcX3Xvg+Wt0G72Jphkp+dw96p4ujx47j5MnT2D7YQblawebWFhLhGP/OtkwcmZlDtdVAvd3E7PQsblDjeHMLp+eP4NGTZ/HCjddhCy6DnSLJODY5g9FYGgFZYX2MkAqz9mSQuXguzWIRYdEYZRGotVswxRZa6us8i721lYLeFLF05Cii0Qh0p4RC+zKa1BBXJEgBKr/5M1+YqUZNPbJ8N014ZDZj26i26nA8E9OpGURDMkbVBzEUO3lo4LK4MI0FJY9cZxVBw0UmPQ45pOH48XPQRBmpSByJZAZ6p4Ibrz+NoJzF8cAEklBxr7OKqtDCZHYRcrOBur6FluVB1SUMq3FIdgAVk5yiaeJBEbpgoBo0AK0BqSswOyuTGEfy5DloqQRcQ0dlZQX1bguBdAp2ex+G5SEzcxbDU/OkM+UxBUSMvbuxgmuvXYR9sIuF2UUcfeSTSE1MQ7J1mFubcDsurI6NO1vXcHn3OkazGRi9Hm6sr2A0NYrjs0dRtjswvS4ymTQSMQmWUYIsO5DiObTqIiI9GcNSDCE5hprooNFtIuMGkRY09olzwmHUZAN7nZsIiBVsHTTw4t08DFFAQHaQhIaPp4/gVHYKXTmA9kQOpflp/MEPbuEr3/5gssX+qmDHDX5NBWW5Q8NprK/v8s6UsvvDDMLvR6Al1wxNUbAwP4Xx0SHcW9vG1rZPBDqMtQ1U6gTMRxansXtQxO076zxl8t0swb0Xx5LFqZKE6YkcTh5fxPrmLm7eXmeHh7frPH2fhv4Y3C65Ivu7cZvmkHBpx4IskACRSkk0dZEojwKzbwRJwP7eHgfa8ZEJNBtN1rLEkjFkR8d8BpXt4d6dO5iamOLGfaF0ANMykU5nYLQ76HZ6SKZSyOVGmPps2AZ2t7ehd3qYoMayFECpXEIoFkEsGkO92YTe68LudBAWNYwM5eAo5IrpD/WSiNdm+TNmRIl6LirEdKRfFqPMhXouPrh02i24gocmDUEL9NBRL8EL6gj0xtDKyxgemkRAE9AwVlBr76BebyCRCEENSuh2TMghAa+sXWfMotlgu5V9tohXJQn5RhE9U8fZ6dNYHB3DfOxJ5OKn8Qw19P/NO5/nsrAwjRNqCanCTYh6E2PZIQbebGyYfbhyIzNsv9Iu7mF37QoCSgSjYhZaQEI30IHVLENzwjzetyc2Ues14fV0MNXBpB5YAm4sCdOrQ6+XUUMdutJGLDyOXGgK8VgCQjwJQ9dhlqrQG010AyLKZKFSXEckGMfSyU9gaGIGntmAkE7B0iLwdBtWt4dK4QDBcBjpXA6KGIBX34VTP4DTUdAotXDQ3MZOLw9ToDk6MurtDiJqABOjQ2i7Nvf1RpMpjCSzMEQTUiSNbPYY7KqBZmkNrl5hBX5bkZGv7iLihTGq5RCWiGhhwXIBw2vClbroSA7WCkXoloEG9anaAh7MzGE2nUVAVOGMTWFlcRa/9YNrHypwGTT4BwLLTCqBe2s72N3Lc5D8sD98BpmKo0szGB7O4N7KJk+AJJPZd/KgzISyvomxYdAmrlis4PqtVWaGfhSAhQgJU5M5nDq+iL18iV2naebUO1nbj59EOTcOr+PrXLiDT6QxUrj3x/hyU59/R2Uzh9XYfu/BH/NL0yh9F2Df8sS3aKBpk6Rsp309BXsaD8wmXf5rKc4TUcCX7/vTH0VfsOhZLoSWzkp813QgaoG+pYoLl9xRO2QN43+oEArADfjgR/85XQMiXV80apjAJUU9F78sJjC4+Gr+Rr2OjqHDhgtRs2Fq9wCtC1nQoEkZOJaETq8K3a4gIAVgs9uARqNgeBqbpIootyssAqUUs9mp81rDQZUBlEgOYVVjSt946DGkY33L/cMoiy1M40KwgonaKjIQMDI2hZmZOWRCKfK3h2NYiART8HQdzW4VajKBMO/cJXi2DvdgH65jwBVcBue21YasEyNOhiioUIl6rGkwW0XUW3nsWSUIiojRxDzSIwtQ02noZhf5u1eAag3xyBDMoIqD+jpqjSJSqSlMTZ5GNJLk68iNBtFp0FRSC9FUhunp1LvhkdC2A7dWAawePFlFvrqDcn0HhmcjGE5gODmOVsdAsVlCQHMRVCS+GeLBIJJqCD3yQFOTiCcnmCWnd2po6QUItAmSAds2oYpxaAjD6TVBA18CJvmmCZC0GAxNxF73AD23DcOjfmMLcUfBfCSNpBaFOz6OjSOL+HeX1/DUB1Tncr8SWSQcxNLiNNLpJDY397C9e8BTLN9JQHknAfywXstMJ3InIIAZSrG2hzIYw3x7/SUKW9Tgnp7KgUZJF0tVXLuxcl9vrcNaz7v5PlwqDQTYOooAeZ/o1NfvHQpovunMhXoRBC5049PFR5YqcMlby4cTmtpIVjCMMwQ4DBJ+rU4g0CGmGav3aawweaRQqU3koOxJvucRMz+oxeO7/PuTHQfAQ+BCZAAGFxsu/Tkgs+eZSPYyFJQ6NDvF9b9TMEAuHT4o0X9dCwKNmCGHASqLJcOs0OdvSEwx14MoB7CxsY7t3R1kRnKIJ0mRDmia7NOUaYAYUav7TgSkcbFNk5vzqqYxzooiMc5olgsFbId3xLblsGdZMBxEOEwjoolE4EHxYghoEXz7uVcOZczx3NwUPpcxcLR3gIlgEkOJLKLhCMLhOJrFXWZxJeIjkIlKQaAbCnLvgdh/HpXyWjWYTheu5MGTBJgwINkyQqYMVQwBCo0UENHtVtC0auigzecpHEgjPTwNJRyFZRnI792FaxlIhUf4uHW6RbTYDTmJ7MgCQlqMX9c1df49iSkJtJi6Tg1mMvikzLirQ6TvRqXG5gF6JtmX0M0QRjJBWS0JaVvodMtwLB26biOsRVlgS8dfhARZ1vi80nl3NRme7I+1llwZihziuT1mtwWx3YFsGmySKkgqXDWIpteDJbuQNAm7BwfsFBFVVIwnUgiPj2F7fgm/f3UXT33zw1MW+4uBijY4ZA1DAJMbSrPIkkDm/VK6H2YQ9ZvupO+Z5hLZ2sYel3poA/hWHoP3IZHk3Ow49vZK3Iu4n2njW/mM9+u5A2BZmJ/E0vwUNrb3WQR6WGW+twQuHVPnG50m3lG4NQ2H9SYcwKkRTuxfmkvvCWz9QvoTmn1iuTZ0x+DnUlSh254UILQIUhALMg+BZB41UZGjEaITBzhQM/D0kyMCF6FrQLAc9i5jl2ECF8pMLB9cRDLnI5WuIgMaoV1/hj0RE4jURdRkVYYdUSBpqp9aEUXYtKCoQVTLZdy8exOjUxOIxxOIh2MIKSp/BlGqdQpAtGYCRRe4dfMmarUaJienGFwCioJSpYR0Os32OJ12G6auY2NzE1Nzszhz7hyioRCDoOfYEBUZ3zykMcczs+P4ldkYzhs1TMSSCNg2jF4XLk1udGxEgkGo1HOyHUiOCJH828g4lNZk6jDNHnuHQSRbH+K8uQiQzt4RIVFaSu9DfSm7B8fWYTkGenoXihpDPJnj02T02tCNDrRwFJoW4THCtt6CaXcghSIIkdW+5cE0DOiGjlAwgnAkxgAAlyaYmoAow5VltgJiIKZR2f1rj865LAWgqCoDCGUgRAjRrR5sy4KmRhCQFGYFUi/FJV0R7YsIGLUwBFWFRztY24JA45I9G55tQXIFiLTpcSxAJF2WwoAEla5BoNFuoFA8gGnoSIcjiE6OYXuOMpdNPPWtD679y/0CFwFMKKSxupzGI+/s5rnR3/4I0JRJBKipAQbPqYkRBk9a25ulYFNcowyIgGVqcpQZYURzPqzge79z82793icfUHanYX5mAosLUzwagAS277QU9he/85ssi/nzkV967SUGCrrfQ8EgSvsFZDMZzjACqsJAkc5k+P1LpTJi4RiGs8OoNqq4s3IHIyM5Tk2JokzZDfmMJRMJKFSmkgQc7B+gVq9jbGQMMxMzUFXacXIq1K+80fhCC7AseKbL4MLGlfD8cgrtdHlsPQ03kyBqMs9R52FnXZNTfqq4kZ16W7ARS8ahqArXY1v1JkJqmNlkW7ubbBETjkQRDmhQGEBFNNtNBhYCGC0Y4t7Td559BrVqFcO5HIsqSUS6d7DHa3BtB71uD5oSwOrqGqYX5vHYE48jHo2CC/w0UE0NHBq4TM+M4X+YS+ITQhcJUaRGAmdRluux6FWRJS7LcRIqBCDKZMsjsqsACaWo7uoLX+k1FlzB5n8nkKRyJfWkqO9GQZ3UqpZtwCHasqhAVcKwTQO2ZUDVwpBVynIkHvFMTtkeLO7HOZ7ENHYCc8pOItEEQqEIRP5sP9BTqusR2NDnOTaLbinvpc8NUJajKGxqylkynX+ByBQWHMPgUiQLa2n6KGWaVC4VBKa/03oFicZeW2y2SuDis/psSLSZoS0Tl0dpNIK/LeGyLDfuBHR6HXTaTahEs58Yx+bCPH7r9XsfaG+xNxOgBrqGuZkJrrtXKg2sbeywP9Z7bafyZr7vW3nOgCFHvnvzsxMol2tYWdtBrd7k0vRfVQL0qc0ijy2g19A439X1XQ7Ahxl838o6Duu5vqWLgGQiyqSO3HCKNU8r6zusBzzMkuh9wGUCXseCQFs3EfjTb/4pz5aPxuK8G6wUi8imhzhojIyOsBJfU1UOQns7u8gN5Vi70u60cXvlNubmZnBATdJ2l5u+qWSSg7AS0bjGR0QAYq3Qbv+B0w9wys7gwq0d6tU43PwVTCqLOUwZFqi0xaU2EkrqPOuFAwtlLiyipJjloVmvo6a32J25R0FMEFh7Q2BAdOpIJMpCzG6zi2w6g2jED3giZUGs8yFxaM8HV0nqX5gi+4aRq4BGkytpt++5sByLM6l2s8VBlHoJBExDIyOYmJxkQPPBxYOoHl7mMjUzhl+dS+InhR4ingiZWFB0bCg0+/VBBl7KCOkc+RVBf/AZrXVAzmCA8ajrRI1zHs7ukx76JUb/df2GWr89xgJSeo5IpSgCBp8gwc8lFh2JSkWPs17//emkipAVDXKAemc+sNHz6KS5TCej72+zfxsRMfh8EEhQyZFKpgR89BkilfZ8vRJlOnyt+MIlXgEz6ftiOwaK/pr78MEbB/qvjyj8fpzR0qakvz5avEekFtvknp+Yy2JtcQ5furzO81w+iN5ibyUg+ToYGePjw6xvIFAmmm2hUOV78sP8GOhgyKafWF5ENrq7uslNeXK2+E8fPtV4KJvG0sIk05tv3llnXRA7s79d6tQH4AAO2G5DmRSPBaDzff3mCnb3Cn5L4pDX9uOpyHNjDC4UBGzXw/VKG03dZFt6Km1R6YvKQGT3kQhLWB5PUjxgYzzX8gWVvl+XwwFNlCXWehAwUc+Gdpn0WurHcBAcNFuonyJK7PPl8GwY2oFavONVRJlLcuzETM15Ag866SQONGhH2geDgMglPHIUaDVbKFWKGJ+ZQG5sFE8//Qzy+QJTn0kH0+v1cPzEMSTiCfYwcw0H2XQWCgEXBcb+GAzqO3HPiQGPAhAFSv//fGI4y/J3umR7w2U8P0a9EWx5N0wP7lkJfXB56VAU+lOzY/j1pVE86fYQpmNCQZccrBVSCnoAMWbo79SrcjyIjsOlOQ6i/VSZvzuXIwUuP3IgpuAvi/6oA90PrgTu/rppMX5w53jfD+a+cYN/PDhOE5OQMgjSFFGmwb+TaKgnJAIVfqP+saHvyL//UdZKoMXgwqmET75gcgYByIAM0tdj+eDinyMGVu4T9t++/zv6d6prMujQe/GXZIYKn25+Gpsg+kPhfKzpE0dsG14ug7WleXzp8tpHAlx4A8fbWoAYZMtLs6CGP+lgKPj0erqfxRwGp/d9CLQDE8YEDVFbnkM8HsH6+g7TsGmgF49lF0WEQxomxocxMz2BZquNGzSqoO6PKjjs4PteHQZ/8yiwc/PkRI5LoPV6C1du3EWj8eYcjt/Od70/uNC4WU9Ax3Lwr14tomzSjUq2+761Cu04TcvBiREF/9nRCJWoOViTnoTYUXRDUnYgEROIAm5/R0jKfV3X0Wg1eKer93RIsv++1LehBzUW67Uag0NAkdm3Z2JyHCr3dShM+0GtWW/yaxPJBKNxt6PzJDh6H/r73t4+x6KJ8Ql+/uoqUQhNtvwnA06q51PmEolSn0DF3vo2iz9J3e9xgB1EL9Kx9EGEZ9VQhc6Fbthot3swqATUf6osCgirKoJaACr1lbhPw/tqf5dANyq9HZfFDhFcFkfxGdFGiMtbHmxVgXtsHmKnB3E3DzsVhxWPwtMNBPJl9u7ihj6Vviijof5TIgJ3agziQQlupwsszEDIJiG0WpDurEMs1f1scZBp0AaAZ9tQUPYDNB1wP1vy4FLvY2mOS1ji5j7cSAiWpsILBqE02lAqdQY7PqPcv6MfZkf45BH/1ubvx1kXfRb9O2WQksR9INq4+Bmuj+Zk1knnQqYMMUDPEyAS27D/HFI+ENAFaOPT3yfwwDifp+gPjxtcr31gIaD1szgXbi6N1SNz+O3Lq/jKh7jn8peDxmCTEYmEWGw5msvyrBSevVNtsCjxw/xgnU8wiCOLvhamVKljc2sfzWabZ5bMTo0jk4ljZ6+IO3c30NUNJr98GB8DYSeN/aDxBNQ7ymZT3Fe7cWuNY+C7CZhvSqHPzWzLxT++WETJliDRjd4PlpIYgOm6eGBCwedHegjAxdr6OkKkp2i3OL0+fvwEkskkgw79nYKZqmpYW1vDD15+CalEArdu3ER2aIhLRulUCpJMs1YU7O7s4c6dW6x5oezmkUce5mBDGQ8FBQo6165cg6IGcO78GSQSCe730O/n52lQUhwHB8SA0RGPx7G3u49KtcpITgFyeHgEBwf7aLfbGBoaxuLiAqqFsg8uqsblNj9z8ckBNDCG1m7YDhqNDta3S9jYqeDuClFlmzA4MgGqJGJ2Ioe5ySEsTmUxkksiGtHeCLg+uFBZTOn3XP4AK1v7b/sappt+cnYMv7E4is9KHoIUAD0SPNpwP/04Al0d2NiGuzwLq1yHm01CXt2GUKzCDqmw6CYKBRFoNCnOQ3riArCxC6tUhpAbAlIpoNuFtLrBQZcDbCAAsdeD0OlygKewQ+AScBxmrfcrU36W8+iD1B2Fe+UWQGUXCuLhEJRqA/LuARCgzQcRMQIQaHyqYcAlwgb3jlwGArruiLrugwsx/yT+DgQwdE444+pnKP2CHmRJgCuKnAFz+4SPu589iTTbh+vMBEoDquMA3PxMhq4RLh0S1tFxIaIKDafLpbG2NIvfurTygbXcf9sXUz+LIQPY0ZEhBhnarO3sFrC7X+SZRW/FHfedfI9347WDMtloLoMj/Qyt0WghFo9ws5+a9vl8mePNuxl83421Dd5z0DeKhEMYH89hZnKMwYSYbgf58l/bbzrM7/SmwaVrufiNiwU0XYmbvGFVgkFbQ0GG6QKnRgL4mTEdQWrM5w/Q03vcf6Fm8cLCIg8No0xlAC7Uo6hUqrh99w7CwSCuXbmMpeVlbuhTv4JMK4k0QAB15/ZtbuTGY3E8eOE8kwKCKtFoPRZbFg7y/sRHWUIgoHBdnxTxs3MziMWSaLUaPCtmcnIChWIBly5d6X83m7Mb2snQPJmx0QkmJJT2D1iISd//R2UxHsHJPw3DwLWb23j+tXt45co6isUqJMHlDIWa4Z4oo9610ejZTEo4MjOEJx8+gp945BhmxjLcWKfe0I8yl1fwm/+WwGXvbZ9bAhEuiy2O4TMigQsNcBOZleV+6jHIpAFq1OEtzcC+vgJheQ7Y3INzUIA7PwW704UQi0Bd2QTqTYiPPwRvex/u6gZc3YAzOwGp1YXQ6sA7sQCv1oQ4koOXL8Da3IajKDCoJmpZCBomNJoKSlkGRWUCrkcfgBcOw7lyG97ECHBsgbVJ8uVbkMh1YXwENjn1puOQm124u3k4YQWgzMt2ILd1fk+uSHL24nvBMfgQpX1QLuuXJbk8x3QOgR2uqbJOr6WSqk+f9zNI/lNAhh0I+CVEWYalBWj6E2dJsEzYhsnPIVa8Wq4h0GjBG0pj/UgfXD5ECv23coENjg8Jb2dmxrik0u3qvNMvlWs8y4kU3B+m2SUDIxPKRsipgPQdZJcfjdJmuIvXrtzG1tY+dCqx0+aiX2B9K8ft/X2u31MlXc5QNoW56QlEokHW+qyt7aBrvHeZ2P3LYh2/LNZzPPzq9/d5jni328PpyTjWaibPus93BEylNfyDE2GokueP8w0QU8i3XdC0IJfFiCrK7By6uz2R9SLUv6HeTKvVRDQaQ6/bgWka3Ggjxga9QblcQSQcYQNJyjgIoMhcjQCESllEAFA0jQGHDmyn2+Gsx3/4B3vl9l32PyMrme/9+fehES1XUXhS5OLiIsKRCIaHc9yYrRVKGB0dQ5DAhZrUTr8mLwGFagPf/N4VfOv7t7C+X4MqukgofmmFdsf03SRRgEWEh56HUsdGraUjosj47MNL+OUvPoZzJ2cQChD1ljKXAVvsnWcuUzPj+EeLY/i04CLk+lNDqU/lPvkY5HYPdrMFcWkG1rW7EAlcdgtw9g5gj+dgkPljKoHQQQlCuw3x8QtwNvcg3LwLJ5OAMzsFZWMHbrMD4ewxWFt7kMZH4XU6sNa2IIXDaFP5ic6FrkOjc5/LQiICxkER0kOngUgYDs27GEoDs1OQMgmIt1Yg5Etwc1kYNIsjk4DieHDpu8VCAAlUaT6OYUHp6pD7oMVMMQIQJQBXU5n5xb2TfquGAMfXMHlwZRE2gYPjcVbFJdWBoJeeQplNXwtjCQJsWSbVHA+BEmybe4YulYB7BrRCBSoNgxtOY+3ILL50eQVf/YiCyyBIUkZJ9yLN9liYm0IyHkW13sTOXh6VaoMdoQcjfT+oO30uRfczX4oj1FcaHxsCjSKo1Bo8B4bmsqQScWbJUemoXK2jRxsrNrY9/Ib3YYGQ34z3NXYEmOTSTE4C2XQCtUabtSu0GRiUkw/rc+/3Pm8OXOCDy//03T08NBPGSr6OhWwIFUtESnOxXpeQjIbxiyfCCCk+64buXWrC04NsYViz4vM7/Z4glSIcl1M18v6hoExK0QFrhRgb9CB9xoAOadoETgReOtQgKeAFfm2tWmekZkFeMAjdpIFd5JXkwtBNJNMJGOUmz4fxZKBWryGRSnKpziBasRrk0cS0E27VGxgdzjHQ0e6G+wqOr/LPl6r4v5/6Pr794m00uy4CAREZjZhrBmt7ZH8TDd0SmLJrWBYOOiIaOtDrWnB6Bp44MY5/+F9/Bo89uISQovR1LofUc5kZw68tjDO4hKmHIbicObqffgIygcz2PnBkFsbuAcTJMUgr27AbDRipOPRKHfJYDtH9AtDuQHjiArzNPbjX7gAPngSiEUiXbsKjhv7pI9DvrUOeGuMykXlvE6KmoUWMMF0HTbWRLRPScBYSidbyJciPnIEQDsPa2IGwOAvslxiMBUmG3OvBTUSh7xxAGEpBpbEFOwU4qRiEWBigflFXR6CjQyZ9Sp8lxgTCVALmZA5eJOSTrWa5XgAAIABJREFURvq9mjcuMip7sSNDHOga8GhEK2ctvl7rjQuyf1GS8JeZcNT3Y+EOEVo8znyESh3qTh5Kq8M9l/UjM31w+fCzxe4XKAaATJn+yFAGM9NjiMbCoHLSfr6EcrnOjXG/MjEYAX6/d30Pft//LiSTICcNCrhjo8Pc0K/VWyyszBMjzrK4ikFi0tmZcSRiEdSbLewdlFAq1fog4/QZY+/B934THzE4zlSxIVDJZpLcR0omY6g32lhd3Ua+VIFlEaHqve8b3Rdc3H7mYnjArz6fx1BMQrNrIhdVUOiJINf6miFiYSiIn5+wEZSAar3OjflWv+cyOzuLaDTKPZdBrZZ2hTTKmPoz9O+WZfJUSdppU9DP5XIMNLre47o3WfKXy2VEohFsrK/hzNkzWFpa4vv/a1/7OutMCGxmpmewubWNSrWG3PAwNjY28LFHH0JWDqO8uc+qcFsClEQUkWQchUKB6cJRjcR3ASRjMYRiYb8kwmV3KqOIqNZb+P2n/hx/8uwVdHTqxEuIKDYUkM+aAy1AtDWTA5JuAW2L4MhFoSOi2hNg9Ejv4cFutPFTH5vHP/rvP4/zJ+cRjATxze+82C+LvbOeC5XFfm2ewAUIca/AgUUn6OMXIFgWcPUu3GwKViwI0koG1nZgawHOzigmO+M5KJsHXEwSHzoFb7cA7846pPPHYek6pKt3fPee5Vm0t3ahjOWgtXUYe0XuYbiOC1sEZNfm7EWyacYNWLMifuwspGQM1u01IJvh6GO32pAqdd4VW0Mp6PkSpGwSmmHDLVQ426DjzI15GhdA9jpcmvTdHYgU4lF2GSW3hQD/nUtlTAKg/pjfh3GDKtxoCKJuQOrob9CM+fwSY6w/z8cnjPkNeycdZ0CRK3WmozNxTNchdloQSScznMXG8gx++8pHs+fy18U2n9DpuysPD6UxMzWKZCKObq+HQrGCQqGCVofuZ/uNbObdoLn+Vd9vQEYYZE9cHlICiEZCGBpKc2ZCAEPZFoFKsVhjmvVfDLyDzS1laXMz40il4kwQoumdNGmSxKV/eW1MiX8TYPBOn+Kz+fzPorURGFJPhQAxN5xBJKKhXKljdWOXAfH9noh5X3DxBmUxAP/kxTKKpoi0JuBUxoPperjZVFHXBZwbD+BzQy2ItoWr164hHA5xU5+yhTNnzjAbi0pglD7TDU1lqVs3b+HG9auo1mpIpVIsWiTBHBnPDWWHeIdKUyhD4QjPcKFGfCwaxfbWJs4/cB4nT57iMtuzz3wHwVAQ5RI5FCvQex12bV5YmEe1UcP07AxyShxqg6jKDixJRMnq8BhkEg4FHZmBjSxfyKKFiutsPcNlFaJhA//vNy7id//kImpNAyqloHARCZjc5yFBXlB2YQvUNLZhOSLapt9EbpoC8m1Ab1tMcXZ0B06nh3/wCxfwP/93P4uFhXH82XMv4zf/7ZcPoecyjl+bo7KYx+BCx9kiSncoyKmibFCG5fHfRS41mbDVACQK5poCh/7c7rCo1FEVphzza2hKJ+kgdBJDApaqwKFAq2oIEIPKMGFSaSkgQ6T+iGX6ehVmYJNmRYQTVEGmXpJhsmaFSlnUzwroOrPIqBTlkQmgKkOi97RsWIrCTX3qTwUcl0cxEA2cbYPYOsg/R0xxfkPzQposKm2JcGIRJhF4Gtm5BFgfJb3BdiI2nctWQmKzDanV8ftgfM5dWATCngulUOFey4CGy31/ym5yGWweJXC595Fs6N8vEA4yGaowZNIJTE6McNmMzki5Sm4GVWZg0aRaqiL49/2P+lyHVT4b9IXo+mZfOEliQAkFVXYvJwDMpOO8aSiUqtja3Ue53GCAoOf/lSLKvv6LpAhUPpucGMXQUJKvMQre9D68tp7BM2NYFsHarT6v8ZDYZT9amw8mtDYClJCmMrONAJOyFUoVCdiJ0Uffj1oKfD8c0ve437Xw1/3+vuDyRuYCEf/kB0XsdSVcGBPx2LTC41D+420Lm00Jx4dF/JfLCoIBkWuUnW6bxx3TAgk4VDXI5SwCA77IBBpSaLLimctVFK65CU3eUQoLD+PxKPd36AKl5jqVwKhMRk7L2WwGQ8M5HvpEn1MpVxGNRXnKZSwW4x0J0SkrlTJyozloLRdipQeJdqoU6BIh6I6N1599HqVrK2gYXRx94mNYPHsaoXiQezF++UXGnbtb+PV//RRubpYRFEUkSZpDgUcwEAoqLA6UFQISD4rsgdjLtEHuGRZapoOaLsDsWdDbNhwDMLsm4hrwL/7p38EXv/g4Xnjp6iGByxj+l9kxfBqUufhlMTrQAyov6wR5Lpo/HG2gQaE/MyPKV3OwJxzrdAYiHdLEkB6JKdRERCChI2V0VOslHzB/yBqfPxYx9qnE/Q9hyjrpbljvQ3RzasAT/vjMO1bn8/fxW/B8j/bLWwNfVBKu+lRkX23PZqb0vqyr8d+Tbig7FoYdD8EOqvACCrsLsADUt/D2P6uvPSI6Nq2BtEtyvYkA9ZP6Wisjm4TlOFCIrNHfrfN3oYftwh1OYfPYLH7v6t+szOUvB5IBYBDYk0Ykl8tgbCTLo4fpmmp3umg02xyMabRyr08CoN/5P4MW+1sLYXRvUsbrB12R+6OxWITLXRR4o2Ga3SOh0Wxhd7/APRWSMgwebybw/mhtAmc8uVyW+zTxWITBkphlpBOh9dHn9AzTXxMxKQ9hbXyfvLG2MH8uxUSyjyLWJOlwyPGZmG20tkGG+GbW9taO9tt79n3BhTIXKguZBC4vFrBvyJiMO/jEFFlwCHhu3UXJDOBY1sMvn4oiGCDtSV9w1L9RWZDX16gN0HhAKWWqL1t1+KJKAp9Bksn2DGy9IrD4khr9RFGm5xE5oEFjAUWJEZ2BoE+FtUmpTf/Oszh8pbdc16HUdUgUbMnGX5Owdvkq7nz7JTSNbRi6jMTCAqZnFpFdGMfo/BTCsQhcQcL/+Xtfx5e/+Tp6PRtpRYImepDI2luiuTYeSNNCI5d71EQXRfQIQMi7S7Bhejbaus1Zm9G10axL6LQBo9HFF3/2DP7Z//r3sLK+hX/+f/wBVjbfIVuMei5zVBYTmYpMwZrAuk/CHagI+SJkMJH9pjft2GnyJh0XIknAsFmgSsYMHg2SIjFoIgbRNCFR85ZoVwEZMvm7QepnOSaXjSym/oL9yyjroGfQuVEtFxKlgEwj90GBwYpc2/qN+DfEigMOMws6Bd9DbpCh9LUufcXmG9oXLmOSrmc0C30sy0GLtU5TI1xqIxDspyX9PosEt1yD+8pNGI0Ol++UWpOBiABGzyRguQ7UUo0zJl9T6WuHBALeXBpbR2fxu3/DweUvhp1BMCZtGQV4ao6TvoKa5kGaQmvZHAQpKBOdudXqsI6Eqgf+sfWZZ/xn1kv5185gF85/7rNCtaCKeDTCZSGagkvMUlLT00a0WmvyDp7+32q1eZPwTnfyfihzOdbEo2Eul6VTif7aNN7M0kaYfpotf21EBiC7GP9+8zObH63NZzu+sTbeNPmASX3jWDSEaCTM/l/kVEJZFDH1SHNEZT36abY6vOF+p2t7e9Bx/1e9SXARYHoC/vGLRZRphrwABEWyB5HgigosT8SpnIj/fF6EAgfNZoO9t7gMZtusX6GTv7+/3xdCuzxcjLITmstCJax2u8ODxhqNOutL6KDR64kiTD/Ub9na3MSJk8fZz6xYLOC5730fmVQGExNjaDWb7BbQabU4cyKfr1QqyTMdkpkM5FoXQqnNvaBypYxrLzyDg1deQ1cPwUr3MJpZRNuUoBZM9GISTv/cJ3H0Jy6gWGriV//Ff8Brtw4QFj2ERAfUXolK4P6SErDQJUcBWUDHpRo/WcNITJeOxz3Ue1QGIpNPHY1aB6auoFgQ0K4bGBnS8Dv/+ldgejr+99/+97j3TsFlmnouE/gpzlwGmUg/kPuC9f7F7QdJJGP+ZIR2Dz0u9QncM7EoE6NGuOvBIcYZsaUmc5B1E1rPAo0/U7JJSI0u79KMWASCaUCs1OHQjpVsXpotqDMT8NJJNhtVbq5BLlTeKEX4BA//AqWbzM8m+mWpvjjXn+gwoH8R688ve9DGgejFDDz8byJE8gYLBKAHVXTI+ToSRGhiCNqxOcijQ362w1mzTy+lTYmdL8P+zg9hlHwmjVpt+v0XzwNlLib1jgoVdpHmbGywy6Zd6XAK28dm8HtX/2aWxX5caBmADJ1fOjdUBSAQoBJOKhXjmUI0JphKavRcEltTEOb7lsrWBDb9EiVtJH0TUtpE0p+p16D4G07LYr9Ayo4o6BIjqkWsSPKZo6y4r4c6zJ38ACDoInpjbaEgixMJcMjVgJTwA3ISkXoIPP2qCxGX/HX6lyBZNPmbYyqvk10T6fzoPjT7a6Nec7VKpbgar5MA2reh6Y8TeZ9LXz/uOngL4AL8xsUiyhaZ/flTy6jEQCffdDycHgvgs+kaPFPH7Tt3uFdCB6HTaeOhhx5mm5UXL17kxn6tVocoUyqrodVuMkW4Wq2w0n/l7l1u5hOLjIKyohD9mJr/RVy7fhNf/PmfxblzD+D2ndv4kz/+E37twuI8T6FstTvcr6ESmiIHoIWDGMpmMTkziaynQqr04MgSXv7DL2PlqS+jZXWA6BysTIbng5T29xCL9xAwhjH6yYfx2C99AS9cWsM/+9K3sVdqY0STEVYEhDkWUvAFNEWALFgwyIjTAYy+bxZJJSzy1STqlNvjPlCrRnYjKna2yXnAhgwbv/EPfwZT0xn8X3/0daxs7A4MUO6/LfhLz2Cdy18AF8pceLfN7Ny+acoAXCgroR0VgQsJLdtd6LYNldJ5UUA7qEDVTQR6JuxEFIYioTeUgGrY0EyHp2tquSy8aoNvFCsaYj2I1GpDIFcD6qGQYefcJNTJUfLLh/DqdcgH5b47Tt8kkygPzB70RZFcSiBlygBc+oDIljR9quWAEWYEAzCoPyZT6GeIgpJOAtEQrGaXr0ttPAvt6Azk4Yxv/8JZXN8WhmyJiLH23Ktw6m3uN8nVFqS+yNekzMVzIBdrkMnBur8D5Y9ihX4SO8dm8e/+f3C577XKYOPvHt7YTJD+ixhOHIyDGmcdBEIEHgQmFHTpdYOATEGZQIea1LSDp6BLWRB5EvrVkL7Fz3ts0+IDKS+uvzbB7/lQxhEKsnzCXxcBiL8u7tOyVaLj9zfJYJZA1XJ4TUQaoBYCbVAHG7DB+g4TKO974t7hE94CuAj4pz8ooGwGOCCQFEAQWJIG2xNwMifi7y5JEB0LhWKJdyZcv/dcDA+NcHO/UCz+f+19CbBk5XXed2/fe3t/3W/f5y2zAAMMAwwIBCLIkiLZEorLFVKVshVnU5WWKpddjpw4lXJsyy7KUWzLiiXLlhRRWrBkS0SWhTFhBEaABJgRmGEGmI2Zt6/9+vV+10595//vm8FhWGZGLhi6q169rZd7/759zn/O+RaUyxuSnRcW5qVy4YB9dHxcuCoUMFxdXsbo6BiablPvXgxUqhWpYpaWlnD11XsxNTGFtdKaAAIomMmMTk8XCk+mszlk0lnku3KoVWtYWV7C+NQEeiMH6c2WDHr3f/oPcfJH98JNuXDmXPS8fxinNgvwZ9LIDbaQ9bajd++VeM9Hbse3HnwWn77rIVSbHnqcBLotEynLQAqhtMZ805YgRIOtgBLwshNrw2XDyA6Qz9Frpo6g2UBlnXaoaczPB6hthvCbLj7y79+Jq/eN4867/xZHzje5TI3i17dP4N1tIEXILi2JKQpKQdG6B9vz4aYduCP9sDaqINibw8io0hACpHAVSIhnm5I7LE1mNWxbBtx8R+2ZJQQJA8nebpilTfiODT+bhslyzvPhOxYCUtmrLSQHexHmUki0PCRfXERisyYzIEvD0eP2Z/wBimdxahbEykQjw0ScUs1hYtkhtt98JylABMJMxQ01m4GdzykNNX6gx/qRlOSiBs1K0iGWiYngM7k8+GNEJ5fg9xUlMcnUh0mumAMnSMbaJszVDZhrZTU34lUdBAJFnrtiGl9+5tibzonyPGPGBXl4HJRfOuT//3fjZ95P7yFe0gZ6Iwbb05WbJulqOHR8rPH3M889hhWfeZ834rm9njf/NScXWl1851gFZQKBpG9O9rWSs2d7bLxg4p/tIIlSD5Clp6FKU/mQ6vLNDwNYojap/0fvbqob8w3gjppSHxwQ006ZWlBiHKV2MCHhtH6IBP/P3eMWcVFJxgctT8Q0yTnx29wNBAIzZlDpCk30wEQqk8b937wTc/d+C+tLZVh9Dvo+3I2VZ/PAC72ka6O3fwjX/Nt/gV379uLTd+7HnX/9JFw/RNIy0J0ACmlb+u7cTZHMyfWoBm00TUuqOLbkeJ49XQYShsumCurlMpoVwqqzWFmJ0GyE8BsV3P7B63Djzbvwzb99EMdOzp9f5SKqyBN4D5OL+HoDjUIOLnvTpSqcZgNuPgv3kklgfhlJ1xNEG8pVRH6AgNwODuyZJLi2DOZeIAgwWI6AISzeTwd9YSIJBLmN0CJ+LpKEJG81Zes50+H7y4SSTiJMOxKgnYYHSwi2aj4nQpOchUm1pTOPaLhp4hCvF6Hmq2tGqhcNChAVgHgOwxdOpxBlk1JxJYb64ewYg9VfVGoBbMXFumFEvS2XEDx6EMaxOanGec608WYF5fcXEVDMcKUEhy0Qzv/aah4jVcxwD+av3I4vH7x4hCtfT+D4Sd/3dMv0J/1K//TPfzGf25mr+cpmYWJzTNVcNXz1qaAZp1j2DXXvUD72aQdWd0aheBgrAkVAlP+ZHMwr2Q3JOcxUWglXGAl64B8TK9vid69KRiKeRBU5oqtjgKDaFLvekIGR1QIfLwzaEGiF4ufC1wwsA6at2nasjnKsZlIpJO0U/u7I4zjxzHeQa2YwPDGO3kt7UAlcnHxmA4iqaBfLuPyaf42d22/Ap75wP+669ylp2SVsA6lEAr22gQQJg2gj6aTRCEPU/LYEYwEnEQJM/SkEcCwfaaeNsNlAveKjtArUuIHnPKNZwwffeyVuescufHv/Izg+o2ZS53JjW2xychSfmB7Hu9sG0trHhLDryLHhcDDPNSQYIpmkJzMSXVmE5IVsVkC6q0CJhebBY6e5KGdXCjWWYKKP2rAobMnH+QGcuiuoOc82ERXyQnYUADJVCjJpGP1FoOUhIsIhnYJP4mvLBaoNsU9gQ0vphxmwOfBvuFJ1KCIkrxvFWVHIsRh2rHrVrGBkiK8hyErQEjCmRxGMDSjb6826tPkoIWOkU+q+lMuPBcgIs14tA7WmJv5GMJgcGx683rz44NirZal1RFlCJybCl9sjPZhn5XLw2EWjinwu113nMZ0VONsKvDazMAYgDn0/+1WYhGualuouaCUXBoT27mkkfuF9wmymcRNRXeSsMCnRNZC/0ziLwYoVCG1CWUXQ8ySTTQuRslAkqodJSYmlU3ySMGXDIC8mqQiYnGkIrEiXnBouu9V3VfxrtctVIVLaK2a5CbvSgm3YePDgE8jnSPS0sNEMse+SSfhhGytkcDtNHDx5P8aHb8He3T+NP/ryA/jKPU+JhW7S0YM3o42kSYl5QwyovIDVippxSHJhAA7bcOXvnsjae41AoMhBM0LkqdZL2Kji9tuuxY037cA373sIx2bmz+ixvr6LVpLL1Cg+McXkwspF+6/onrCw0UX0USvLMyH3FuEziNebaLAdRrFQtvUYhF0PFl0nM6xYgESlIYN8ujV6xaxUNBbZ+fQ3KeQRdefhLa3Bprun6yPKOkhNjCCxuomoTB8dC24xI5yYRLmunR+VArOdTiLdCmCtbYo6gKpmdBsrTiwat6/k87lxsETyRSQRWPnSwIyVTk9BVJeRcpAc7kFychiJQk5ZDTDhiHJDDGNWCUxmOmwJ2gl4z56A99BTqt1HEU6dXE731ulP4wND3VjaswNfPvjWhiK/vqu0c++30gqcPbl8/89w2TT9XOjkZyKq1eH+t88g7Msr066dY0icWJZhFPvRySsvwdq/vEVMukrrJUHlcNhLsUoy6cl1mZ2fkaE7rXcX5hewbds2HPjxU7j88t2YPTWDy6+4QoZYlOgvb5TR3d2D9bV1BKGP3t5uzMzNYWRoWEQt+/p6RMiSu9iXv2lElGx8LQRL68DyprRojq0uot2cwfLyEuYqFdy0cwLPzC5iI2jjtve/E88dPwEnM4g9V70NX/jaA/j8Xz6GuhvCsQyxamZS6e9OYWq0S4Z3s/MbsGzizuto+RFyJO1FwEq5juG+DDJOAgePbmBhsS4kSpIH+RU2NvHhD70T+66fxJ3fuQ9HTs5dgOQygXeFp5MLq7stszCNvmKiEaXifBoBB+k1XXHQ+dPkvEXv0kUROhI4N1tKYi3theLmyerEjjkhKRuelVDsd+qqcQZCBnE+C6PeUr48TAgZgjNMWGEbFrMH10BzFZioyKBnkFf6c2reIp48RHpJhaL5L0yYbLGRDEpL5EwaQT4Nk7MfmsTVGrAcG6lLtiG7Zwfs3qIaDlMgk5wqsrJ53cSmZdw8NVswsml4R2bh/t8nECYSKrmslWVGFMOQ5bvopnVjcc807jzYmbm8lQJm51xf+wqcNbk8cf+f4rLtYwC95/lBrzVR/S9/CPPWa9Cs1pC+7VZ49z8Bn3bCzxxDYWQAS7fdAM80cOrUSZmRMBYQUnfd9dejv68fz7/wPDY2SoLoqlWr2Da+TZBlg8PDqG1W0FXo0sKPCSwtL8lwh0AAzjUoLPnDRx7Gvuuux+DgAIrdhP3l1E5c1Sexb2I895N2mtql2ghXyjDWquKkue438eMnfoCpvA3fq6Jx7CSM6Qn09A9gYHQYJ6s+eganMTY1hb+653F86kv7sVZxBcRAiCGD0tRwBu+9eae4JB4+uogdk4NYWV3D0noTO7YNiNbZc8cWMDFaRH9PDg8+ehwPP7mMzbIr8w14Idp+C7/+yz+DnZcO4E+/cc95D/Qnp8fwq5PjeHdgCM9F6jfhusSFnkJdyWRDy86zklTWxorQJkLXmjTIRMx1lQoNVHyOZEYjcF6Zp/G5FSGSVYFUbHyeQP1PkVBNaUNJASJQUvKUdMWBSNpwmsQix6X8cBTsWB1rPNQnlyk2XlP2xoR98zkJQSYKkBL8auADWEM9SE6NIDUxDKvYpY3deNyEuSruwZYyMo+PLVw7Aff5GXiPPYsg5UjL1WLlIqRSDZOWtm4IDBaxuGcKdz7L5PLIm96J8rWHjM49Oyvw2lbgVZLLuCQXDsiNRgP1//oHSNAPhEFl1ySi515E6Hmw51bgTI/D+di/QpsfSkqjJyibooiRDCgc0hPzLaKADCokQyVswaQLtFkPahmMyNxnEOCMhbvWuAfvtRjg1e98HiEC6qAoGlEE3QqZ8rT0gQAJuPutesi0DByaPYZDx59Gy6dsfxLjYQubR49j9Nqr0Jsr4NjCOuYTFnpHxrD70iuwuNrAJ//kPhw+tSbH7AjRE9g93Y3r9oxJ2252roT+vrzADI+eWse2kR44lonF5TKuvGIKg/0F3PfAM7jv746jXGpJa4Zzo54uE5/5vQ/ByVj4/S9+WyqXc73FbbFfnZzAT0Um0qwut+C3qoUpmltinqmlKlilMNEIzFZJnCgzM85XFERYZvc6g8duodJwJDqMjw7aaq7BwE8pDF+/L7Ya6BtBJFUK21gEXUjFQikW8VOhDSXlYbTrpSg0xBrnKrkoToqevcREShp/iQQMNw7xcF/BUUU+P5uGMdyrKrBSDRZVtOWJ4p6gWuWQc7P479KO5fVEh9ME/N4u+ISqlDbhtDyYnKEJtlvBkqUtdtU0vnKoU7mc6zXbedzFvQKvPHOZHke7oRj0Yb0G/zc+KxpMlNZoXL0LtttC5vAMrEYL/t5dsD56O9qUSJfg3pbBNvsaDCoMBB772gIiYwhTqLAYvx0PZzko5geYbZuICYZtEg6/ifxiO0N23YFSVKZXiUadqTiqlImVx4QKQExCwnqFhWxoolSrYqkyj4pbwoFD+5F4+hnsLGfRjQxSVRczmSwGPvbzSAwNYWhoEoWuXvzG738b9z12RGzvRZKBHArHxMRQAelUAumkhVK5KXOk3r4CVlapvMvXNZCiQRaA48dWMDO7IRpjbT9C0Gjhhr3D+NxnPoa5pWXF0D9PPxfOXH5lYgLvihJIElnHJCxSzSpwMqmICzSrDuoPdeUQMHBXavJ/N2XJ4F5maNQSEw8UJRApStcC4DAQdGdRzznSCrRIqmTFwzbVekW+hHE90Q8/n0J7YR0py4GZTYnZl7XZgNFfkESXWK8iyqbg59NiCeCU6sqIS/Na5DiZwFjFSPWjjcLIZhYkmUKOCVhEJ6Eon4ZPqf5cRkATic06UlRTpgcCqyn1TZKoVEoxKEVes42A6g0Zos2yymq5WoddbSBRcyVRCpFSzMIKWLlqCl853BnoX9whsnN257oCZ69c9n8el02zLaZ69rS79X/rfyG1UkZj7y6U37YbyWIX8t99FM6JWYRX7UL1Q+9DmGKryRevltWVFZFFmJiYQD6Xx4En/15mMLQGJndldGxEqhPqVo2OjEigmJ2dQZI6YoEvraVcV1H0wnzfRa1ex8TENkkY2UwWTx44gEKhKDpjo8OjqNarAiIg639hflFaajOnTmH3lVfgsv4R2Os1ZU1sJXFg4WEc3bwDiWgJY3/uYPfjJrraWRzYOYn8Jz6O4T170dPTCzuTwffu+RH+553fx2KprpFKTJi0dw4w0p9DX8HGxFgvFpdKyOZSWFjawJ7LxrFeqmH/gVnMrdYQuBFMN1RyKvw5bOE3f+0D+PB//AAeO3AIv/NH5y9cOTk1hl+emMCtbItJVWCg3pWWBE2BvURXRhln1VpIt3ykCnlxhMRGBVHKglvIiKQzm4ntYhrpuice90g7qt20XIbZcOEOdaNWTMrw3iEEu9lEcqAHiZUywiNzIrdhXzkNjPTAOzoHh4G+kEWEfCRnAAASC0lEQVS0XAJeXIY1NSzkzvbyJsyuLNrFrPi1JNfqiiTnGEg4Diy6T3J+4hKxqOUypErS7HwWImlbZGt4roltA+i6/nKkR/ph2BYi10ewUUHz4AkEMytIEKWoNWZk7sSkxc2MtALboqycumYnUldMwSSAxHURcI42u4ra00cRLW2IPw0RcJy5rO2dwlcPdyqXcw0+ncdd3Cvwisll9/QYKFwpgOKGB/c3P430egXN7WOov+MqCQC5ex+DNb8M7LscJ376Ovg2hBAponXVujDwb7zxRgwMDOHJv38Ca2urqFSq2Cxv4pJLL0F3Tzfm5uYxMEAVZBMzMzOYnJyA77kSCCw7hUOHnxUmfqVSQXexG4cPH8bu3Zfi1KlZkYah+unIyDCOHDmKarWKkeFhccMky79WqeGd//zd2Fnsl52xtDScPF7w9mOm+UkkcstY+0Yae76ZQc7M4PG3j+KG/3QHxqcv13plJpp1F7/9x3fjvh+9gBbbPFQmMEwwVu25dATFVChJ5cSLC7hk57C0w/ZdNYVGw8W3HjiKI7MbaNYDRE1f4NJRvYVb3jaO3/utX8DV116K+75PJ8oLkFymx/FLTC6egYyGItcLWfjS/gphplMC4Q5aLpJUF8hmpMozyFA32wK/NVu++M+zOnFqLuy1qrS7xHQrSa96C153Fi7jOeU70IbdV0QylwUqDbSOzaK1WUNy+yjs/iL8uWV4lTqsvm5xgST0t51JIdGdR6LaArJpBLR/XikjVW7BJzDCicQ6my20vBcJ5FmG6LpiiSsYgboPFeEmLZhpB4W9u+TLoQ8MB/iNFtxyFdVnT6JdqqJdbSrJGFZ0lO/vysIn+tEhkkxJjxTfsQeFK6YFfUYAQNRsofLiAko/PoJopQyrVINRrsMc7sHa1dP46nMdtNjFHSI7Z3euK/AKaDFWLuNo1ymvYABNH+5v/zHsUll60uG2IZkdWGtlgZdGV+1C8OGfRcSdJOHGITXGqnJcff19SKdIHlzG+hq9qUMJFvlCQZIQmfrksQwNDqDV9EQ6oVKtwmt5yLBlkkig2XBFaZnIJTpTjo+NSyJhdbNRLgkrX3bQVEct5EU5mYGTmmM9/d0YsvMiXEmEUiJbwNNrD+HIxn9HV/8M1h7ZgfxDg3AuKaG0M4e333oHxgevFNkZI6JulYWnDh7Fp750Lw6eWJXNL1ttFITM55LIOGrm0GqFKBbS2KzUkcs6qNZbmF2ro1T30Wr4aDdDqRq2DWTwu//55/CB916Pru4u3HP/Dy9Mctk+jl8a34ZbPCDja4tfDUUWJWTu1GOhCracKJ0v/UpPuEYBocpNTzYNRiYF8GfXF2FLbjC8FN0e2XYMldGX2DpHCqWl+So+W6Slsjw3IcBCOnQDmE0PViYlwZ0bFaox0IWTQ3T6rojaZ80VnkxoGwpaTM4LeScyLiGeXAkXxnL7IhmjiZcCLstl4UwMwenObxEmQ89HML+G9lpFcfN1W1DmTgpHtyWXzhmROdSNxFC3mvNo6Lu/UYE7swzUXcWbou7acDc2rp3G1547hrv/5tHOQP9cI1DncRftCpw1uTx+/59g9/ZtaBMtRsMsL0D9a98R/SjOEhSBksxpS33AJweQ+tmfUi2UGH0jk3RuepXqaSzdoWFMmihzmiBHFA9JkNKz1zpCYjGriZtEWbWbnvTMfbepIgWFC62E3F/JqyvSJbXPCEdNcLAcBki4EWzds7dyWSx5dfzD7Gex6T2G8a5fRDG1By+W/gKJdhH79vwiioVhBQ4QyJJS5t3/0JP43DcewomFTTUD4GujjbGBHHqKSZQ3akgmDfQVcphfq+DEQgWleoSKG6LFxNJwMZBN4Nc++h78/M/dit6uvAy679n/Q3zyM1/DsfOduWwfx8dHRnETCwKCwAQtpr2xVIRWKCmRqldkSaoJyH9k1q1mCpyRse0XI69UbDckWfM9ih/Awb+aa0UI2iS8GvJ86j56vkE5fJIzuZZCqqWEiykcmq1ZzmntC0W6FeKtAmLwvY8VHpTKg04wWvhSuJWiRaZRaSLtz3NkMlKyMUxUIngZf4y31kSj5tQoSW5UeCAPSzhVWsU2lv/XmUnOjwmofM0U7mJyuffid6K8aCNg58R+YivwCsnlcyq51Dg8V3HGELcm9fEX5AylqLRfiCiai4+HyhnSM5KgQSFC2hNyYKo+1TFDPxYTjKU95P+EfYqtsN5jU05GjEDE8xgGKymimygwaJlIUGJEa2FRz4oJSBICJVpoOCNMTwjrmjthAdeK7W0XVjbWRCF5YmwC2XRWzMZY+WSLedmJywMVuE21yGwDD/zgSfzv//Monp8twWsTCZfAJRNFDPak0ah7HHeLx8tG1cX8ShmnlhtYqYZwGz7G0iZ+5d/cgts/eDN681lZB9Ox8TcPPo7f+bO/wLHZxXN+o2O02Md27MBNbQdJGYwzyOpdvwZSSILREXyLbioAC4pIqoDKSlECv1KV1K6cSjacQVcRRrUrnnZ9VJpcbZmZhOSsMNiLgrEK/HH05kszsYj/ClPNGSZLsR+FABG0L4y68E4LV57WW1LJRw31Y68XPqdOlpJYdDLVpmVbyUXOVeneKYvJWIRCS72fYYGsUHQKeh1Dl8lRsgaL2Ng9iq//w/MdbbFzvmo7D7yYV+DsM5cHPo9dhRy8p48KJ0MCNuOtcBYpz7L1iVT5hlWBwFP130WSRd1XOAsMJGJWpXa03CVLAtHwVw7aaTglMYvwVg5ayf6mdS5NfmgtS7mOBj0MfPGoD1sNRJGPyKLKVQSz6Qsais8ctX3xgKGDIasLQSEFdKXhMNiSoG7ZDqxkBkZEKREHiXQaZioJI+NIW4f8CR2q5MSJSmLMemFhFd86soqHN3xsRgYs+oaIF4qqBAijbrmRiF26FDlsediXMvDvtudw87ZupMjN4O4+CMFX+N78Gv7H8/M4Ueec6dxuklymR/Hx7dtxS5REksim09FUQaR0ylbviq5WtEeJ8pNXOYCJRd7JiI0/NTxnIFYBWXvMC7lIe7FoCR7+iUAMnyZcRIaRRc9WmyQaLauvLVoTUNWL+NOzUtUrLSmd76EQKDXEWSdGJitpS8n1pipH3phcxKpWw9CldaZbgNpwQCEY9SlKQ0yuO53ytHkd/8LEyS/luyGwMmUFIHdWmyrRv+vvQunyMdz17JFOcjm3S7bzqIt8Bc6eXH7wBexqNtG+669hVOgUqYhrSuNJ736ZUPQnlAGdMvryO2nVFPkj8zkudnRAC21TZDsMVhyuC4M6YZxhaHJam2ZUZP3ToKrRFM6Lv16GV92EaUYwnTaaXRlUohDeCy8gaDVg7blCrIaNtXXY6TSC7h74q6swZ+eQYd+eCr6miVa9LjLyKbaMCgUglYKZzMG2c7CpjV/Mw+4uwCBxk8HQtsUe13QcEWIU0zGaSiESif0DNeD76w081wix5hso022S7bk2kLUTyBshxiwf7yokcGs+gQHDA88vclUVxcTohBG+Vw1wx7qL44QBn+NNksv2MXx0dAw3tmjOpYiCItiojdT03lsCq8wchJR42shIuCcqjW49xmQO7EqimXMQdqVgOA7MtSrCtQra+RQMwnarDQStFmzqizVaaFMjjM/CypGVEJn52RTMfBpNtyXVKblPuYE++PUGaqUy3NAXm4R8qQWr7gPjfQio4Mz3tdaQ4b8YmKVtRJpdT+0z4bsw4bCLl7BgkxeVcmSGJO1a5hyqMjc8OGxv6kpEqQBoPpROJCxiRPa/TS07JWCpxFlj3pQ2ewpDWMPdqF6zA3/+wvG3pM3xOV6mnYe9hVbg7G2xH3wRlzYawNe/C6NSV0mCQ1bx21BJRk9ddG9c9b5lz8ukwuQilrIqiBmUg0lYqE2NwgsiOEP9iBaXkdqsws3mYaeVL3uwsIKwO4dkuQZndgVN30PkBQjWV+GPD6IxNSjeKPVWEyvzC6I+PHTZZQjKVRiBh56FBZRzXSJXM/L4E2j3FIHb3o+2ZWN5YR75w4dQXCnBu3Yf6vkuTuaRTKaQY3FkW0hfvkNADMnyJkBNKkq4Mwk5HGYbSHsRkosrMD1XJc9EAoutCKdaEWbrLmpeICq6g2kH2+wQE6k2Uuzhe56w2Dn/kSqK5xS4cKII39v0cMdqC8epB3aONyaXqe3j+MjkBG7wIM6PMQco9mAUDqBWXhM15NjfRVpDugrQhFZpN0nbivpfWeGOeCwvCflt+ojKdRnqO30FhFEAn4N/Bn+islwPpsVhvS1tKoO8E5pDUa243UbQdOGkUkj3dSOg2CW9OXxWlSZyZReJShPeQB6ttI1W5MOutWBVWsLZCTMO4NDaoS3rbNG2gc/JwpoCnXxd2j3wWOJ5TaMlHCaHPmBbPCtluLT1u7T8VKuM/Cx+qSpbVytaOUDJv0RwRnrQvHo7vnHoKO6+5xFxHXxNEulynGkkkulzfKc7D+uswJtjBc6eXB7+Ii5t1tH+yndhVuuq9c3ugJDX2ORis0kPTuWfHMzQ7U/3x7VcOj+MsnNmP96xUJ2eQJOJQAJBAum1MoJ0GmArimOVxWVE6RSSi6swiPjifMWLYNQ2sRE2sZG1EUY+zK48qotz0prp2b4DzfUS3FoD6bUVtLUrYc+hZ9Fm1fH2m7GRdlDeWMXg3CJyy6swJ7fDz2RhOhmYZhpJlk+FApJ9PUA6CaPZkJ24kc3I87Fqk7YYFX9piiWEOiKwFINdEqkAHZQeV/wVsZ1HQyMGTzLQSW4MGKB8hJ4Lm8ml6uN3V5o47p1f5TIxNYr/sH0K14YJ8W5RszJFaKVfvbStJN3rFKMFItnylCArL68G+nGLKfa953xLBvXawEnmXkwcrFbZgqJIp1RBrMiiLcJjbGct4x+qK7AVFrJVqmYycmMrSpNlOXaXkRBHPuSq8GcBerQFuEFwgJAmpcWqCaEyw1FWyNLZ09a4anaj5voyzt+ar6g5npB5CVLYqlzUTElmLLIUun0mMynyYlQZTthycrAA/8op3H34GL57Hwf6Xie5vDliXuco/4lW4GWTS6Pp4slHvoQprwV8/a8QbtIeWOtyyHBWJRXZ78rglEmFgUe3zWKkjtwvjloavcMdM+cx0n+x1M8SJfS2kr9zBx94oq4c1OsIq00ElSoir4G2W4PfrIFBmzwWVi406lK7Riay2HWxLQROGebTFlf7MSYsW/r/bIPZyRScdBesVE6+zFxO7HHNTBIGE0wyJSrPSPBLi26J+i57MKqBpKb9OinoaiAOYvJdVytRyAQTKEVdcm2426b7o2ng3rkNfOrQAk7UWuf8tnPXTa/tya4caI0liSyOtlu79XgIo8AWUlHqikXAFGrAoKsY9V39eStsa3kYlYQkkOsWqZKNUbt8c0uxWkEGtiR55D3Q6xgnkS3oxunqKUaaaQyyeiVt66ouQzWLUQiSM89DodF0hnlpsNdVyhkroB4r56xzXDxnkV9jh8GXviUKDNFGImkDhTzmylXML65K1fOabp3K5TUtU+dOb/4VeNnkQsvN2973duToSDIzL46JAvc840Mdg4mUb1RCwYW1DpUKVArxpZBe+nc9hJVBaYwCkjaM2obGkGMVpDhY5c5SSb1E/C4VAeVgCBdV1qAi9SKaHmcEFRUatrSy1HETAmtJIuTAV3bRlJhnVZKwhMuiqhNqVfF/3JGT9qfBChLVlFBj3KtXKCi9w5U4pzCtcZiJpf91qNLB93TQYtIjRHZ+tYznTy6hznU+j1vs7y3aX2cO87eaXufx5G+Uh2rplvhwtpKJbved62Gq5fpHi/ZqT7alifc6HsfkkkxLa6xz66zAxbwCL5tceMKtlqs24DZH2K9ye9lN25k7URVeX98tThbqQx/nji1I61Yy0UFBdKhe+ipbPXDV41B5ID6ILWip/uuZQSu+/1kP+fWcy6sHHhIyHfFaefX7vr417Nz7DbcCcXJJZt5wh9Y5oM4KXMgVOGtyuZAv0nmuzgp0VkCvgNFWYAe2Wl9vpdRZxM4KvIlWoJNc3kRvVudQL5YVOO2kerGcUec8Oivwj1egk1w610RnBTor0FmBzgpc8BXoJJcLvqSdJ+ysQGcFOivQWYFOculcA50V6KxAZwU6K3DBV6CTXC74knaesLMCnRXorEBnBTrJpXMNdFagswKdFeiswAVfgf8H3Avpj5pPCHkAAAAASUVORK5CYII="/>
          <p:cNvSpPr>
            <a:spLocks noChangeAspect="1" noChangeArrowheads="1"/>
          </p:cNvSpPr>
          <p:nvPr/>
        </p:nvSpPr>
        <p:spPr bwMode="auto">
          <a:xfrm>
            <a:off x="0" y="0"/>
            <a:ext cx="30480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角丸四角形 11"/>
          <p:cNvSpPr/>
          <p:nvPr/>
        </p:nvSpPr>
        <p:spPr>
          <a:xfrm>
            <a:off x="6492241" y="1686843"/>
            <a:ext cx="5453742" cy="4949088"/>
          </a:xfrm>
          <a:prstGeom prst="roundRect">
            <a:avLst/>
          </a:prstGeom>
          <a:ln w="76200">
            <a:solidFill>
              <a:srgbClr val="92D05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kumimoji="1" lang="en-US" altLang="ja-JP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ICT</a:t>
            </a:r>
            <a:r>
              <a:rPr kumimoji="1"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活用の仕方</a:t>
            </a:r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と</a:t>
            </a:r>
            <a:endParaRPr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pPr algn="ctr"/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子どもの様子（教科のねらいに関わる成果）</a:t>
            </a:r>
            <a:endParaRPr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pPr algn="ctr"/>
            <a:endParaRPr kumimoji="1"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r>
              <a:rPr kumimoji="1" lang="ja-JP" altLang="en-US" b="1">
                <a:latin typeface="+mj-ea"/>
                <a:ea typeface="+mj-ea"/>
              </a:rPr>
              <a:t>　</a:t>
            </a:r>
            <a:endParaRPr kumimoji="1" lang="ja-JP" altLang="en-US">
              <a:latin typeface="+mj-ea"/>
              <a:ea typeface="+mj-ea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304800" y="4833256"/>
            <a:ext cx="5699760" cy="1584517"/>
          </a:xfrm>
          <a:prstGeom prst="rect">
            <a:avLst/>
          </a:prstGeom>
          <a:ln w="76200">
            <a:solidFill>
              <a:srgbClr val="FFFF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kumimoji="1" lang="ja-JP" altLang="en-US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発揮または育成する情報活用能力</a:t>
            </a:r>
            <a:endParaRPr kumimoji="1" lang="en-US" altLang="ja-JP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endParaRPr lang="en-US" altLang="ja-JP">
              <a:latin typeface="+mj-ea"/>
              <a:ea typeface="+mj-ea"/>
            </a:endParaRPr>
          </a:p>
          <a:p>
            <a:r>
              <a:rPr lang="ja-JP" altLang="en-US">
                <a:latin typeface="+mj-ea"/>
                <a:ea typeface="+mj-ea"/>
              </a:rPr>
              <a:t>　</a:t>
            </a:r>
            <a:endParaRPr kumimoji="1" lang="ja-JP" altLang="en-US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8366019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1"/>
            </a:gs>
            <a:gs pos="100000">
              <a:srgbClr val="FFFF00"/>
            </a:gs>
          </a:gsLst>
          <a:lin ang="135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3"/>
          <p:cNvSpPr/>
          <p:nvPr/>
        </p:nvSpPr>
        <p:spPr>
          <a:xfrm>
            <a:off x="470263" y="235131"/>
            <a:ext cx="11377748" cy="1332412"/>
          </a:xfrm>
          <a:prstGeom prst="roundRect">
            <a:avLst/>
          </a:prstGeom>
          <a:ln w="57150" cmpd="dbl">
            <a:solidFill>
              <a:srgbClr val="FF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中学年</a:t>
            </a:r>
            <a:r>
              <a:rPr kumimoji="1"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　</a:t>
            </a:r>
            <a:r>
              <a:rPr lang="en-US" altLang="ja-JP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『</a:t>
            </a:r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　　</a:t>
            </a:r>
            <a:r>
              <a:rPr lang="en-US" altLang="ja-JP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』</a:t>
            </a:r>
            <a:endParaRPr kumimoji="1"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r>
              <a:rPr kumimoji="1"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本時（単元）の目標</a:t>
            </a:r>
            <a:r>
              <a:rPr kumimoji="1" lang="ja-JP" altLang="en-US"/>
              <a:t>　　　　</a:t>
            </a:r>
          </a:p>
        </p:txBody>
      </p:sp>
      <p:sp>
        <p:nvSpPr>
          <p:cNvPr id="6" name="AutoShape 2" descr="data:image/png;base64,iVBORw0KGgoAAAANSUhEUgAAAZcAAACgCAYAAADAbiGsAAAgAElEQVR4Xuy9Z5Rd53UluG9498WqVznnQhVQyCBIEExipiRLsmxJtiypu223Pb1mZs38mB/dnpkfs9Ysy2lWW7bbdndLHtsjOUm0GESKQQQzCRIgApELKBQqo3J69fKNs875vvvqAQQKOZH1uIqFqnrvhu/ee/YJ++yjVHZ92cPqa3UFVlfg5qyAAmhGGFowfHP2t7qX1RW4RSugrILLLVr51d1+NldgFVw+m9f9M3jWq+DyGbzoq6d8C1dgFVxu4eKv7vpmrsAquNzM1V7d1+oKrILL6j3wGVmBVXD5jFzo1dO8TVZgFVxukwuxehg3egVWweVGr/Dq9ldXoHgFVsFl9X74jKzAKrh8Ri706mneJiuwCi63yYVYPYwbvQKr4HKjV3h1+6srsBq5rN4Dn8EVWAWXz+BFXz3lW7gCq5HLLVz81V3fzBVYBZebudqr+1pdgVVwWb0HPiMrcFFwcRwHHvXuK5+RlbhVp+kBqqpCVa99oT3Pg+04cF0P4uKtvq7HCiiKuDa0vpD/pp/p97pG1069/N2sgsvlr9XqO+/oFbgguNBDVBYvga6rgHcpo7cSAhUbuEttp3gd/c/RZy5sJIv3ev47ivdUvKWVr9SVHN/lXvNLnb/Htipv2shk8yBAv9oXXTPDCKCxvhplpdEVDN7lr4g4lkudw9Ue8aU+d7vs14PjuLwOmqYzoPjXybJtTE0vYG5hSQDP5bxWweVyVmn1PZ+CFbgguJimhb/4o/8Fbc31cOm58l8Xt/UXXQpF8aQTfQXGW5EPKgEb//u8B7fgQZKHTgeowIPCD37hVXjYXf60wiEYbY99zvOOVzkXRP0/X6a9KN6YfwjLtmYZBulvZIREpKLKfwN79p3AP/10F85Ozl31LWVZFpoba/F//cffxCMPbEMoaFz1tlY/WLQCnofJqQm+h6urazAzM4V83kTIMDC7kMTTL+7Gv77wNnJ56/KC/FVwWb29PiMrcEFwIS96/xvfR1d7822WFvMNdfH34hjm/JilGJj81MUVgNx1vgnGz44hn89jZHgEU9PTUFUNLc2NOHRiBH/3L29g+OzsRSO1Sx2Kadpoba7F//17/x6ff+weRMKhS31kBYegKA10BVshcL+YB7/S3y6+C4rsaJtXcBCXeOs5Ka4V3us7CQsLixgbG4PruhifmMDc7Cy2bt3K6zs2PoPnfrEf//qzt5HN5c91bi627VVwuX4Xc3VLt/UKXBBcstk89r3+A/R0txa7cFdVgKHIhSIPz7twXlpENhcy+L5Foe/0WYpAfLCQsYiMBAqBVVHk4rn0bvF+RVFlqvzc/YgAiFJ/V5Az/8TlvLzCFBm1w4cPIRAIIBgMYmhoCPPzs9i0cSNe+MWH+OHTb2Nqdumqb5ZlcPltfP7RHYhEbg240AlcCGAuBi6XAp2rinxXBI2LA+C5Eai4ronEEvr7+6HrGjRdx/zcPOrr6zliJnB58Y2P8ZPn30ZuFVyu+t5d/eCncwWuGVwK4KC4FzXSiuJKABHG/eIG4wK1luK0GKPBuReCDJlvoIrTYuRpEiCJF4ELvU8rGL7lzxC4aCJi4LTflUY2FweXZWCllJ2KQ4c+RjAYQjqdxsTEODZs2MCF/B8/+zr+8Zl3MTmTuOq77HqCy1UfxE36YDEgXQqcrvWQqL4yMzPDacxoNIJUKg3DMJgwMTo+gx8+/Tp+8vxbq+ByrQu9+vlP3QpcJrhcjuG9sJG9Zs9ToSL3+XkRAo1zow3fW/YBhsCFvjSN3ueD2sWAQ26LIpgVQPJKr/754LKwsIBsLgPXdRA0gigrK8fS0iJe2rUHf/n/voDBkakr3UXh/QJcavD7//vv4KlrjFyu+iA+pR8UjopghxVHZcMjk/jLv30WP3n+TeRy5mpa7CquP62n+OKYVzzphf+JGql8egtEPboO59RXr2K/N+Mjl39ufHfx+d0p53Y567cCuHwfPd1tl7ONT7ynGFCuGVw4olhOh3meK2+sTwIFGQH/4iyDi3aRG1GAIaXkFAaq4ir+lUYvy0tw/rlzOo/TbsIw0fGLG0l80e9eeX0Pvvu9f8DpgbGrWm/6kGnZaGuuxf/2P38b99+3DUYwIJKC9NQWHlw6V//n83hg8n18dOKD8GTktxxP+qlGygoV0SQEU0Ecu/ystMaF3/O58t/l/ouXuHjpi6NTycE4Z5v+ChU+v2yQODr1iRtsqMQx0e/Eess0KG93+WGm6FGTJAux+aL3+59XKfpVOIKh9wZ0DeOTs/irv31mFVwu8671QcQ3uoqqIhQMIBwKcrqY2KmarkHXNGiayDI4tgvbtcV324Ft26C0fd40+VbyM+G32iiff26qoiAYNBAOB6HrOvSAzo4u3Td0bnRr2o44L8tx4NC5OTYymRwTRpbvwzsXcC4KLvtf/z7Wdbddg4ewQhX2Yn9a0aYLY8dpMN+LlMaq+CbzbRxFBwxE0mgQgNDn2Q66wsjQDem6F/aCVqKWruQ1nVtDolScX1O68MnRtl5+/UP8/n/+0TWDS1d7A3Y8+DBila1wIFJ9BLICJIR3yA8B16Moa+jB8dOH0nuktaG/O44Fl3udXLiOAHfXE+tPP9v8O4kmHm9K/N3x+IuhRBG/PyebKa2BwhdKAC0fCl2bIiAQv3ZBD6kgD3ri32TgzwEYCRISFMV1K0qvSsdEkAQF9HiMMucaJtq2QB8RE4tr7G9L3Cs+55DWrL66BFvX1WDPgY/x9M9Way7n44sPIGLZFa5ZhcMhlJZEES+JIR4vQWlpVAKLLvu8hLPFjqF8zum6EKD7xA56rqmXK5PJYymZRmIphcVEEslkikkVBED+Z28U4Jx/bgQWBCLxUjq3EsTjMZSUxhANBRlU+L5VFfFcyYyK76j4f6PeNHrWLMth8FxKpZFIpJBYSmIpkUI2n4dlO7yNOyXCuTC45PLY++p/Q0NrAzLW8rPKzqr8kRaFPDh6URsAmTCNFlA2BVI2SteFIaAFsel9NjUMAqGACiPgGyThyZI5Es1/Cpc92ChKQ2bRDjxA1zzo/PzTfoTBJNuhSNBZ9jjJgDr8e5Wa3BSVj9GyZK+Cpojfa+QlqSBHQi2YNnmO0khxCYa8DMmK1ijOKaY8n/dUSVJ0sXlbfofMHBYnEOkm+/lrH+C73/sR+gfOXqYP+Mm3UeTS3dGANZvuhRdpgu2qvJ4erSMBiAwufIDg38m/0w1P58kPjUMA4cIhr0o2ZPLD7pD5l9fScWBST45cHMclg0DXjB4e8fDTelJEQJDh0Vvp01z3or8QYBQ5CQRgDILgtRVNiWLhaakJJgmkxW+lsZE3Ij20PjwJPCOw8YFUZk/ZoZAPJWPqMgBdyM8h6D03jpU/yaCL1rqlvgRfergTIyNn8MyL76yyxeQtKYykByOgIxaLoKysBNVVFaisKEU0EmL7QJ45MVLT6QwDBHnrlNalviG+PwtkHLof/IhR4T4jw9ARi0RQUhLhGlgkEkTQCDD4pDNZzM0lMDO7gPnFJaTTWViWzffh9UijCeDzEKBzi0ZQXk7nVo7K8jgfC9mkXN5ENpvjfSdTGaTSGT4GAgbfpi2n8Mk2yWhYV2HoAUSjYZTGoojGwkzKoXOj96QzOczNL2JqdgGLC0tIXedzu2rDs8IHLwgudPHfe+kvcNYpwak54V/ygw8FGrGryItUNQQNHUFdh+26sDzyMik68Pj30ZCOsKEibAhP0CRggYdYREU8oiESJE/YQ970Y1sFjk0/A8kskMlbcDwFNnnQtgNDUVAaUqHCRoCNg4OwocNzHAQ0uvGE16NqCh8PvT+oAYZBaTHAcTzkbSBne7C5tqIiFgmgvMRAIACoZOwo5eEDKBkkmVYiU2nLw9TZgxamj7/Os04MdpwCEtGBxmm3ZQYVG3GZW1U9AVTPvPgW/vi//DMGhyev+hoXwGXzTnjhRli2wg8qAzc9sP6WZYTBdQRuEyJvyAcOGXkwqDsMLvQ3v+ufgILWkX62HOrrIDIEhfcuBMCI99IXnbOmakU5dAFwbCwKAgK+wRdeneeJz7FagbzPCCg0Cf1+/t33SBmmOBSVJBGx0AwuIqiVZ83b8qMsYfxEICIvpIzo/MhEhsbLnhRHbOJH+ohlu2iuLcEXP9eO4eF+PPvSO+xtXpYB+xRSkf2UEPkEJbEomhpq0dhQg5JYhO8FMoQLiwnMzy9hKZWBaZqwLQISGUVzCtavu1z8EfDXV3j9wihTRETpJ9pXRXkc5WWlbPjJHqRSWYyNT2Hs7DSSqbS87lcGNMv1IDCgtTTVoaG+hgGA0lipdE6c28ISlpIp5MluMUhe6bnx3SUic/rSKNoLMLjQfivKSlFRUYZYNMxpNQKus+NTGBmbQJIMpn87r+D4XrVxucoPXhBcCH13v/SXOOuWoW9B5ZSFxl6nDotCEJYqofyoCl2TqQSFDL/KIBMNaYgYZHoUBHTACBAoAeEgEDVUlEbAv3cd6k6nqEb8nWwhbd+yPaQyNpI5yrF6jPym7SDAHqmNqAYENQIjG8lsFoauoiSkIx4xEIsEkc2acD0HIV2BYdANSF48gY6KdN5CNu8hoAdQWR5DZVyHoYuUDF1cdpo90eBI/qtDeV8CJ/agFf6iFRFNmwCDjQi4RBR1kV4P3xOm97gy9cLevaLi6ed24U/+6scYHp2+yssoai4UuXRtvheINsF0VI42/BfXo+Q5EuiwFyVDcTa7HB0Kz4xTD7YtQ3iHwV1EJQBFkZxo4/BeGATXdnmd6IGibnYCGzpPil5FRLQchfD6+LkyyROh20mkvwQgF+y+j9x+OoyjnmVHh1NrhdqJLAzLh8zHEnKN2Cgx5dxHCBn9FmoyMmqTKRwRVYk0GTsm8nO+k2BZLprrYvjCQ20YGjqNZ1969zMJLj54k3GvrixHe2sDamoq+B6YmJrF5NQcs+soSrFMSxjc69m0VPS0+PU0IxDgaIbSb7U1laivq+aU1PTUPAaGx9j798kXKzkDnEUBEAzRucXR3trE2yNHbXxihs+NDHwmS1GXOLfr2pB1gXOjulQ0EmQAp2NprK+BqiuYmp7DwMAYZucX2fb54HvVxuQ6ffAi4JLHnl/8V6CsEdNZBbEwRSAebBuYT1owHQ15aVACuoq84yGTp5SKgtKoisZKHVEDmE+5WLJVmKYHQwNKggpHMgZ/9zgKSqQd5FwFAUqhsPEiT1Uk603LQyZrI5UxsURFPNuCadvC06Ycm5VDSVBHbamB6lgQsbABNaBzPcC1LSiOBSOoI2AEkc3ZmE/lkMnZCIdCKI9RSG0gXmogElI53ca5eK4WCEPpGxgO1QvZQVEU9yjKsV0E6KADwmwL4FmOWgqGsuhiMRAJHCtEgv/6szfwJ3/5YwyNXHvk0r1lJ9xII2xXF1GJvOc5DSaNpw8u9LOIYMSbCvluh4qMtkiF0VrLXK8PHAJcfDARJ0SRi+NR1EJFWJvBRdQxpEcmWd4CZwQgF7/YWysggkyZ+evEfxMpBAbCIvoFOTrs63iOuEY+EPn1JRlpCnARH/SVEs6pwxSFJn5ESlfaZYdm+WDpvrBMG831Jfj8g60YGvzsgYtwvICSaBgtzfVobapDMBREIpHE2YkZTM/Ms9Gl+kex53+jnerzC/yUvqJm15rqcjTW1SBeVsKU8cHhcfb4KXV1fl3GZ61RCo/Ora2lgespi4tLODs+gyn/3Cy634rJJNfJIl9kM+ecGzntAVHnqa2pQGNDLUdsVHMaHBrH8MhZTqNdkebdDTj8C4NLNo+9u/47ShubMZ52EdJURMIagjoZEReZHBkWFaQwEjREOiqTdWHaLspiOoIUqdCznLWRObOEDDX0lQURChNbwgOlmVTFga5qyFsuUialzUTBVnjzFMUobNwofCaAWUjkkJmdhTc/Ay+fg+eYKIsGUBYLI15ZikhTHRRNR+J0P8yREYRbWhBubYG3tIh8Mg23ohrzeQ9uzkZ1VRnqa+MgYAwYKgyqFflFb5kO8/NIvqdse4qIYOQf9MUcgjMZKOTVx0NARRhqSGdbSpGJeKjoXKhWIGMGGeHQdfRTYnTO//rCm/h/KC12LVRky0ZXRwPWbb0PiBK4aAwMZPSXkdGnffpePoXutNZ+zUMCDNdcRFrMr7fQ8hC4iNqLxwwXEfoLYCHAooiFU2MWxaIidcGRCkW9IoSR9Q4JPPyu5YhKYNFybYQffJmO9Yv5DC4FK+UXNwUY8f8pgpYAJupyfnFeoBJvk4OYZWaZ4LH5AOuTBriSx1+8zyKwsm0XTTVRPPVAy2cqcvGBglIzFKW0ttRzDW1icgbjkzNcgM6zFy9SrrfLi4ws6e6Vl5Wgvq6KPX5yjgYGxzAwdBbZXE4eqoJIOIj2tkZ0tDVxxENRyvjENJMGKDtQnA24Hc6Pzy0QQFlZDA111WhsrOUU0JnBcfQPjBT6ry4rZXudT+ii4PLRru+jvLkZo0suTMtBLKQhHBIUOnrkNdWDplN6SXj99NJFdR2OqiEwnYRxegZawoaiejAbS5HtrobHXr4wBlSPEMVyBdTNwgYpb0LJZmE7gDs5g5lDB5BeWEC4oQXThw/BdE0ELIfTYt7CPOJ1dXBLSlD31V+FUlKKiVdeBKYmkBkdQ8n998FOJaG6HuoeewKzh45g/uRpBIMqOh5/THjVloWSxgaE6uqYDukSg0x6wcVrTYBBNSDhpnvQj09DnViAolMWLQCvqwaoi9EiLPdhfrLnU5ARJBFBFL1VPPPCm/iT//IvGLzGyIXApWfbfVBiTbAcQbP2U1fCQAojyjUYLsAL0gRFiRzN+EwdmRqjugs9TESTFOkySmUSYBE9VHilhF0ELn6xk9JrxSkCNkg+mYBJFpQClXlvBg9KoYkmW3oAqErjs4MKhf/C+yXzjL0PsX8iZXCJphB5UkQoYiBK74kaDtXY5GfpXqPztinVK3LbggDAXMJC3pvJDkxCKCQ0pcMg0rRNtSV48oEWDA72feprLn6kQpThtpZ6dHW2sOMwMjqJkbEprmdQMf52ApTz7aTv+VM0Qykzqp20Ntdz3eTk6WFOc9XVVmFdVyvXNIZHJ/j8iHBAkfhthJUXhQCiOZfQuTXXoaO1kZ29k31DGBw+yySKmx3JXLzPZdcPUNnahOm09Ohk/pmeUmJYBTSX2WE6442oVVCNgx9q20WodwrBM+PQAgPwclVwyxqQ3tYMtzwMl4iyiiieUxGdjJi5uAQ7b8E93Q9tZgrJ3pPI6hqMynIsnB1DuK0T1tICEDKQGj0LzXGQnZpC/T07oZeXQy0pRemaLgz+7Bl4Swk4xAxQASMeh5JKI1xVjdTICAIlEeSmJhCMVyDQ3MyGPhIrQbysEkZjPYx4BaJtzVBDwUIE4kcvwgtWgYkklL55IN8LqAvwzHZ4NQ1QumugUD5QcFlFl4j0kAX11v+9+DelhmgdqCD8x39BBf2Jq/YdyKsicNmw/QEosUauuTCAyJQXFeJ9wgVHKoQpVPTi4xIFLzK6bHhlPYWjF9vm+gu9hyMUSofaNkcufgFE1GNEqqzQ/0IGW1JK+RCksfcZXwyxHGVQVCNrLbKYyUa/UPgnooUACPIkxYYsrO8oRygUwOmRBNfnRHAoIzKXQEeFTp+hCpmsLzGQaArKSg2UR3UklnJYTFmAqglWm29BfMqyPHDetKRvE1BSyrC5rgSP72zGmf5ePPvzdz+1bDECFurPEIa3jRlMZ8enMTI2iaWlNBvnG1RGuepnYaUPCjIH1YJ1pkK3tTZgTUczAwo5UeTtU9psKZmR9/0NOYwbulHqqymJUXTZyEBDtaHjvf2YnJ6XrEnfYbqhh4GVI5eWFixkXQR1Bckcpb08hIIaQsSuIvou5dWJ1qsqgrGlK0jlXKTmsmg4PYn4wgK0yEew063wIi0wt7bAqYnBYfqoyLHnjp+EOTYKx3Sgx+PI7t2L0rYGJD4+AqejC56hwZydZuCxXAuIhJBPLsFIZZBP5xBt7UBudhJWOo26x57E7KleWAP9CJSVc1SiRSKwEwkYugaX8sAqEG9uQn5sAmZtPUo3rYc3MQ7l2HEEuroRqmtArKkZpRvWQ4tFoYcMTrUwn4rBUIGyaMLtnYayMABPywBWFZS2RqgdVVDCBht0e2kJCAWhBYOiDlOUKqAoiMCHzp/SPc+++Db+mCKX6wIu90MpaYbtGcyY8KMTAgrf0ErME8V4jhoo3SVYXhyFSKDwGWO2ZUkMonySCytvIkeMH1feA9KwO5YJk0JQVWcSBcOr3whHoSjT1VUYmouSoArTcZEjECQeIR+L2LeABEEIYL4IkSl06oXQ+YGvrwriV5/oRmJhAadHFjlyVAgg2GgoaKopw+RMCkf7Zpkg0tFUgnhUw8j4EqYWcmisieKrT6zF/GIGr7x3BskcXVfykoQbsYwx8mfRxMNPIr2FIvmWuhge39mE06cJXD59VGQ/WomXxtC9pg0NdVWYX0hwKml2PgFS4b5TX4X0XiyCzRvWoKuzma8pNW+eGRzFkWOnkUplxLN+owtFN2ARRZRGlOkAM+i617SgprqCo7FjJ/qZ+n0zopgVIpfvo6K5BUuWB0P3kLc8ZPMuF5JizMCi9JEHL5eHOjAAZXQM+raNmI9UIulpaJ2cR9nwNFQlC9fS4FXFYW9thlMShGdZsMYn4MwuIDc8AnNqih3PYEsr0kePIFQeQ3JomNMwSnMDMloIWEoC2RQ8gwr2gGaEodfVwQsGYCkarJyJeGMD9FAI5vAwXE3hGpBNReapcWg0o6a2BqnhQRjwYI+OItTWhtj6HmR6T8A91ovYA/dDCxpwJudg1FRDK42j7O67EG1ugkL0Np/6artwB2fgTS2yd06aZWivglZXBmdxAfljx2DuPwC7ohwhUtBdtxZaOCyjGZHHpxoEe/GUFnvxLZEWuw7gsv7uB6DFW2F7XCATkQtHIiK15Ren/UZK7kGybJSERX0onTG5L4XAgXuAFA+xILCUymFyIc8MvmjAQX1VSBTxLYc/11JXig3d9fjg0Bg+PD4Jm9h5eRMd9TH0dFQjFNSZik4AVFVZgrbmGpwcmMbrewYxNZ/jfbXUhBENUk8SAYyLcFDDto2tvG7v7R/FyEQKARV4dGcLtnRXIJPJoL6hBmeG5vDOh6eQSGSwbUMjHnmgB8cH5rDrgyEGkPs21+GJB9Zg7+ExvLV3CCURA9/6yiZmHj67qxfzSQK9gF/pF3V/6QD56UTf46W/UZTYVBPDozsacLrvBJ4jKvKnSLjSj1aaGmvRs7aDHaD+M6M4OzHN53mjGF83wM5+YpP+uRGdeGPPGnaMT/cPY2ZuEdWVZeha08rO1tETZzB2dqpAX74Zx3a99+Hfs6FQEI0N1diwtoPtwaEjfRgdn5K0/RsXxayYFqtrb8ai5UIneQxF5Nwd9jQ9xMIae5Xm0z+Fd/IkgpPTMGvrkPnmt5BtakaVYyGymIY+mwJKIvDKQ/BqSmBns8j1nkL2ZB/UoAqlqpZpsO7EBLJTMwh2diAQCSKfSnIKxq2qRa6uA2Y+z6QsWzbfERHAdKmnRvYwKAqiIQMmVJg5k1M3i8kMggENdaUG8rbDoW8ol0A0oEFJLCI7PsFGJDNwGm7ORLisAl42CyWf48jFyZpQy8tQce8OhOtqRQeoLBB7xBZZzMDL21BKQkDEYDc7/eEeOL94BdrSGKysC2vtZpR+7esItbQwkIjcvigm+0XqZzhyuQ5psfYGbNz5OWhlrbBs8sRlLcEjOrEtmAZ09WS9RNRkqKktzwy/+7fUozQaxPx8GulMXvQaWXncs7EJmYyFp3f1oXc0iWhIweP3NHHdYWY+hZGz81jXWoZNPQ148Z3TeH3fKEy5/5KQgk1rqlFfYeCBba2YnFnCq++dxmzSQirjYDFtcuRCTLutXeV4aHsT11DGp1Mwc3k89mA3sqaHH//8GE4PzWDLmgr0tJWipjKG1uZqzC7l8cIbvUgsZnD3xno01MRwZmwJR/oTSGQcpp3ev6UO925pwL4j49h/fIbvma8/tQ4B3cXLb9OxUBqNGvEko6xIf7vgufpJe0qLWQ7v5+F7atF38hie58jl06EtRs4GddJ3rWnmlMrs7AL6B8awmEhd0zC76204r2Z75FxRKrV7TSva25owM7OA02dGsJhYYrIKpf+IdUU1JWqOpCjtVP8wkxRWapy+mmO5mZ8hh4ict9KSGNatbUN9bRVOnR7BqdODTKO+UVHMRTv0P/rF99HS3YpFUzByyIaTh0pRAxmDUFCFNzAE7//7JyBzCpFYFtnRUmTvewTar/8qgpEINM+FlrU5tQVKkwQ0mHNzWHp/DxfQzekpZIeHGVwi63s4WlCrquAEDEFlDQWQtHROW9AFzlkOEskMmivDCOkqZudTiIZ1lEYMLKbzyFJ0ZYlUEEUqZEQjhop4zGBmmmjuJC0jA0FiiJl5OJYFO5mElUrCy+Uwf/gIvLk5aHQcOQuhhnrUPHA/gtVVnwyRZSTAtQBVhZNOY+nHP4b68W4Y7fOwR/LI52sR/OZvIXrvDqjhcMHrE42WMi3287e55jJwjZHLmo4GbL7vYejl7QwuhSZKSd3meggX7yVFlCjbVJB3HGhuHq21Ib6ui4kc0jkbqawNK5fGNx5bi8VEGq/sPYvppEgPlUao7gbML2She3n87tfvYsr4T984hfEFk5WDabusn0RyMLkF/K/f3gHHU/HcG6cwt2QjEgzwTW859AWEQyqqSoMwLRPzC0k8uLUJj923Bh8eHsO7+89yKralxsCODXXoaK6Ebhh4b98ojvdNoa46iu0bGhAL6xyh9A6lYCsB9tQe29GMqlIV7x8Yw8SCg2BAxVce7eRG3lffH8RsgsgpAlx8fpg4S9nrwtlAoWhATgGpE1Bq7eHtNQwuz/38vTs+cvGjkYqyOHp62nkS7eDQWQyNjHMPz5388s+NZFkoWqmoiDv3SGEAACAASURBVKN/YBTDIxPcTX/+i8CViQsdLZwKPHTsFJLJzB2ZIjv/3EIhA63NDVjf08GOw8eHTzJp4UYAzEUjF2KLNXcJcDE0+hKd+dRIR7WXIPGSjx+H+oO/g6qOQq9RYPbpsB98AsFvfRNqJMIPqhD7ECQrcpypP8VdSiG9dz+cxTkgFEawrRXB9nbo0TBcRYXpERtN9EgsJAX9j+rHBDA0eZmKscQwSqbzHFXRsYxNLWE6kRWML9dhenFpREN9ZQxGQEjABKjIKwXkWHyQrBW9uOArutEtkqToP4XU2bNAIolIawcqt98FLRopMIcK3qxolChcP/p88p23Yf/8WSjKIpz5FKzGbpR+5zcRWdPNVGk/zXJDwKW9AdseeARGdSf3IlGBksGEJF2krhEVzxljaEFd0UnMBXn/Z9sSGkaeqC0EFRtfeagFQ2fnsbd3EXmXBDEVWDZFhy6sXBZfur8FW9bW4MW3+3Dw9DxcVUddmYHacgIYYZBLQzZ++bH1fCyHjg0jGA6hp7uFeyVefbcP7x+eQM4SvULUwV1XruGbX9qIZCqLX7w/iPkkEUhUqK6Fp+5rwY5tzTgzPIcjp2aQSObQUFuCjqY4aioizP1PJC3sPjiKk0Oz2LauArXlOvYcmcHIjI2goeErD3dwr9Uvdg9gLkn1QpkWK7qiPsAUxv1w2c3jDv2mqgg+d1cNTp06cseDC7PuVJVpuht6Ojkt1HtqCNPT87Bsqq3cuNTJjQYtPzVE98SWTWv5TI73DmByem7Fgj0V/OtqK9Gztp0zDmSEp2doUuyduxb+WlOEVlNTia0buxkwPzpwjCVzrnd9acXIpbq1FQnHQYTy76QFxoYKsFySJlAQsnOw//oHUEcHoNkZWJFKBL79Gwhs2QRXIy9QyH1wMokZQ7JYajvIfHQAaiyMUHMzlFgUSkDoAxHDijQRKVqigrFt2mxUyPaZDlGfFQhGtIdEMsukApJxSaUtJLN51jSiwhwZTyIeUMc+1Yl4G8R88ZsdyVApCvLTM7ATSQRrq6GXxAQZKZ+HmVqCOTmJQHklQjU1DAyitie5Y3SsVABPLHFqTYvFoOo6skODsI4dRm7ffiAWg76+B7H7HkCAUm58fr6So9/To3DO/o/+nCKX8at+1pgt1laPbZ97HKHaNbBcnVOD3JsiG09ZN0zuXjRPikI+S7pIlhgLT0omWS6bQ2VMwZP31ONo/ww+7k/AVQxuIOV+p1QG6xpC+K1f3sxR1z+9fBwTVL8IGCiPaPiVhztx9/p6TFPqbGwGW9Y1oX90Dh8eGuVIJRYNIUbso6kUzk6nOaohENRcE7/6+BrcvakeL77Zi92HJ6FqQaa815Xp6Oms4GbY2fks3y9Ei46XRlAej7CHWVMZRUNdOU70zzMAbe8p5aL+/hOLODGcQcjQ8bUnu6HBxs/fPo2FNKBTtMz9TsvSPnwv+F2Xy1cetuWgqTaGh7ZWoffEYTx3B3fo+zUIahgkNhgxi06dHmKP3e9Sv+qb8hZ/0AdNkqPZuL6Dz42oufPziUK/1cUOkZ4BshkVFaVYt7adU0pHj/VhdGxSNOre4nO7lt2LdVE4BSgiuVLs+/gERsemrmv6b8WCflVLCxIUpVCzoe6nUEQTJIlIcqpsYgLewBloY2eh3L0dXlMj1GhUXABbChjKJjS/050ujGuZUEl+mjR/smlOjSlSvJAULhXHRpbqAeU1CJdGoU5OwU3nOPLxqAOcwIe2T8Vn0hOjzvx4KQLpFJTFBMxsnovCQlpEdHAjFEV0TQciNdXwdB1zzz2L3CuvQs9k4EYjCNSQnAI1QlKOFVD0ILQ1a6FU10AZH4OXz0NbuxbBLVv55sy99irUoUF4+QywYTNCDz0KNRaFR0yqqWkokTDUWAxaJFqo1/iNeVxzoaK+SuDyLv7oz//pmsFlTVs9tj/yFEK1XbA9TYhP2oJOzM1f53TiS8VkSplZFBV4XHvJ5Yl6TA2RFnLZLLobY9i5sQb7j0+h72wW0IiirSKVzaI25uHrj65BLpPF/GIamZyDfadmcXY+z+fVWBVFZamB+aU8sskUvvFkD04NzeCdg+OwYbATQNdOiE3KsQS2iYe31eHujXWYmk0gl7MxNpnC8YFFpi5TBBIyVCylHY6gSVuK7isyBOSRUW1wTUs5Oyq9gwkk0yaeur8Jm7qr8fa+CRzonUNpRMevfWEdiwy+8GYf0iYRVIgVKHqQfPVkjrYld4y8VyHtQ9LvLqfFHtxciRPHD+G5O5SKTEaG1o+aBqmQPTe7iJN9g1KH61rM163/rDCgGqe3Nq7vZNWAEycHOBK+3IYcv8xGcivr17Wz5MqR46c5VSiEUO9kiBHXiKjlWzZ2o6G+GvsPHmeVkOt1WitGLvWdrUjZHufWqd5CnqVN7CJXeHiRoIKg6kHJ56kqTK4oHEr9zC9A2bsXyvQUFAo/mJIqG/boilFoUl4OEIPqdC8UM8sSI1TQ8ShtZuXgUPSQycMureGowB4bFQq/xPQiD5y++0OGiGxgktRLCE42Cy8Sgsk6VNTbQTIzQgXZzWShR0pQ+51vwTzVj/QH78Noa4Oqh+Dks9AofRagpjyKzAxokTC0BaEKoHV2w6Pel5kpGE/8Epy5OeDMKajVDfAUB9bJEwh/6asIbtwMJWAIFpmq8jlkk2lEyksQMCilJIUTpUdM+3pegsuZa4xcCFx2PP4FhOu6OS3GPQhSJ4zXt9DsSP44FfOJTeYil8mhqz6M2jID6azFbChNcdnDX9tehdqKMJ7ddRz7Ty3CVUOsYFsScvHUjga+tq/vHUY6ncc3nuhByNDw8vsDGJhMMzWYLr1puSg1XPzbX1qP3jPj2LVvHJarcZoyaJBwqGDikTOwvacS926qw+mhOS7A93RW4aHtreg9M4M9hye4IFtZqiIU8JgNSJjZ0UxRITA2vsTA19ZSDcdVcLx/HrNzGdyzsQbrO6vw8ckZHOmbQ31lEF9+uBNTcxm8vncElkfUaTn/RtpFKTcqNeZkl78EH+7Qr47ggc0VOHHsY9HncocJV5LxpdRPe1sDOjuaOQXW1z/MIpN3+ssHzbaWRgaFiclZBs1rObdYLIx1Xe1oqK/C8ZODODM4JpmidzbAkDkmVYL16zrR0lKLjw+fwtDw+HVhya1Yc2nsaEXScbl4TkaaPEWLGEa2h/TcEhJHB1DRWYN4YyXCsRA3JjimDfuHP0QgMYtgYz33JlCfiKeKeo2fWHISCdiHDkPfvBlwAmSBRAMedVVTqsY0YUXDsPpPIHfiFLT774dOjU0U5VDqjArxFikmCy/bWNOO7NAQ125yQ2NwsmmOcriLglJzpKDa0gQ1nYY2ehZKVRXCGzdBPTUMJZGGHo1Da2+FV1uBQDKFAFFL42UwyzS4qo2gVgotHkd+4Bi0jm640xPQ4qXQ0hpQVQ6r7wDULdsR3vkARyvk1UyfGsX0kTEszSzAqIii7d61KG+q4ojNf9H7nn9ZRC5nhq4tLbamrQ47nvglROrWwiTJfTmAiOspnBIT8yS4OF1QbXW5GF0ZUfD5e5s4lTg5m8HMfBpJWiti1kHBycE5TCxY8KCjPm7gru4yZPMm9p2cxdk5Gt5kYWt7DL/11S3oH57HT984g+klwUQh0VDVzuC3vrwB1WUG+oZmUVpaglgkjA8Pn8WxgXl2BO7qrsC69jIMjidwtH+eo5OSsIbf+OJ6dLVW4qW3+3Dg2BSqKoJ44t5mJNImDh0fwyM7O1ngdGBkBrFoENMLOUzMmcg7OrPh4rEAYtEAkhkbi0s53L2uAtvWVeJg7yyOnElA0Q32cn2ChSyMid5SToEUDTpTFBbvbKwK4/4NcRw/evCOq7n4wEKg0tHegPGJWfT3jyB9geL2nQY0DCyaiMYozTc2Mc1pvutBSiCdsrVdrazl1XuKAGb0TlueCx4vAQypL1ORv7OtCYeO9uHM4Mg115dWTIs1dbQiRXNUVCEzT+DgqCrmDg9i4t0TSA9PwQiHUL2zAx1PboMeCcKbnIH9138O4657oA1OAhlTMLdYdkOUSHk+R0sdkloOWl0zwgMTUKlpiaMah3tnlNk55AjI1jdg+r13EL17J8In+mCPDMEaHoMbLwHKSwrFZeOppzA7P4sYAcRb70JJJPh4SQXAtfLA6DjQ1gps3wL3yBGE7n8A6t7DUCZnYdxzF/S8DtUw4FWWw+hqhkahb2U5TCSht7cj0D8FtbEW2ZFT0Nta4cxNQausRmAqB6+6GvbkSbit7Yg89Aj0sjLkMzmcfGEf5vadBOwMMjkNLV/Yjs5HNyMSJ7KD1LlSFPzslffwh3/2j9cMLp1tddj55JcRbVjH2mK2Tc2PQj6flY1lF76Y8eI3S4rmSdgWSsM0e8Vmkc9M3mZdIh4m5ilcZ6PLV1WioaEqgqV0FiNTaSxlBXuQSBSOmcGvPNSB0qiBXXtHMDabFyQGuqwW9bxEcHdPDarKgohGAnBcDe98NILTw3NorY+hvCSIybksJuZFMyaROii6Wttcgkd3tOHU4Bw+OnIWOzY1oKezEodOTmJiYh5feWwdlnIuPjgwjLs3NjIQvXtgFIf7F6GoASknI0YDUM/OI9vrmWyy+/AUH7+ot/iy/EInppAek/0uollfyhs5HhqrQrh3XQmOHSZwuXM69LnGoqrcvb2ms5mnafafGWEH405/+efW3FSHDT0dGBuf5miM6OjX60USOLRuLU31ONbbz4yzT8OL1i4YDHBfU2d7E/YdPI6R0alrSpGtzBZb04Y0yYaQ5L5slXbyNnr/+V2kDp5GfeMoFs6Wwyqtxab/6YuItFQxKJh//F2EH3kcQSUMlVqkGVNIMFC0XLu9Zzh/nu6sgDo3Bx0BqaJLAYwFbc0aaG98CCtnId8Wx9Lf/z2shx6G1lTPFGL7r/8O2i9/AcnKMmZ3kTAi6X55b7+Lku4ujihI9IsHkOk6Aj1rYP/on+GVl0HvbIfz8WHEvvXrUPtHke8fQiincMOk9uQD0PpGoS0uwa2IQ/3SI0gffB+xdRugHRmGuqUH5sIYnMQ8vEwGRksrjDkbXmUFrJkzsGvrEX3kceiVlZgdGEffzw7AHj+KWGQKcxP10FrbsenbD6OytVayXEUH8M9efg9/+OfXB1zu+8JXUNq0nmsurErLJAyqu1jLw7/8OS8k98LvoTqCzZFgQZyStcZ8LTExE4bkVEhwlLabovQZiY1S745USSbOfIxUr3WayUMDxchQi94RwRykMQh0CwiNM1XRkDddGJrGRA1Kc+Us0ZQq9MVEejygeagsC8LMm4gFVbQ3l2Fu0cTkXBL3bqzlBsn9xybx8nuDqK6I4Kn72zEyvoDdh6fhwhBzZTg96qCrMYryuIEzY0lMLdpQ9QDrk4nkhj+eUhJPiqZeFrSl5GyghsowdnRHcOTjfXdM5OIXcpsba7G2q4077U/1DbGC8Z3+EqwwlZsFqYZANZZjvWeYanx9ayOiD4jSSNQvcvDQCZydmL0mI3y7rD2tIQl8btnUjaaGGnyw9wiz6q62x2dFcGnqaMOc6SKoeTw9UtFU2Jk8jvzdLuR6R1HTMILFqSq4pbVY/x++gFhjBVTPhfn0vyBwug8GqSHzoBORUafmRK+5CQG9DO7IDMzuSrgfvguvJA4lFII6NAA7EoP6yFNQX3wX7t2bsLDnLahmDso990FtqONO/ex3/wT6r38N3sb1sE2LR1w6uRyUwTPIvf4mlDVrgLo6WAcPQWluQnTbVpj/9GMEvvR5eIcPc8Nm/Pf+I5TxebjPvgwjaUF97EGoG3vgnR5GIJMRir5NDbAayhG6awOway8QDMJtKofZewhuJoVQz3oEllx48QpY88OwKqsQe+xJBKqquM5y8qd7MXf4KFQlg8xCALUPbsbar+xArDoudLJk9HK9wKWjtQ4PfOmrKGtdTyPVRBMqKUtzQV8U9wtzWKQ4pZB6EXphQipGDFYjMoAYbSB1w8jOMwi5TFUmfS1xVaWEDNXi5Ixz6qOhF6Wa/IFiRAMhJlrxHBhKNgmdOtHw6YuXUsQiivxCzFQKirGTUxImMokGar2gOeqbu8rQ2hBH31ACQ5Mk2aGiujzM0dhSmogfOoMHbSwUcFESUeRAOtKuEX/jPfj/K+hUiv2f85ICmhQBNVSEcE9nCIcPfHRHaIv5lFwyiBvWr+EpkCQFQgyqO/3lM/yo8fGuLetYbv7Q0VMs4XKjXjRlc+umtSiNRbB3/zGepXJ9QexGHfnK26X7hKT8792+kUcUvPv+QSwsLl3Vua2YFmtsb8V4hjxOj6dHUmsLvc68uh+ze07DXpiFFo6hdF0LWr52H4LRMOuQKYsLyJzohbM4z131HlE8Sb22rw/hxTkE2zbDG5mG1VEOe6gPwS9/DTYNuvn7HyC4415oiy6QyiJdE4Xz4s/gPfUU7EP9wMQE3GQCgcEB5KrKkY+Xil53j8aImij99jcx/eILqPrGb7DHPvfsMyj93APw3tsDNRoGNqyD9pOnYW/cgMDWHQgMDCFUUgLD1qGVlbO2GWnyuNT02dwAbryorUJgwxp4z74G5B04PQ3InznBDZfBri7oi9ShXw5zcQxWRQVKnngSemUVr9PEoTOYOTKM+bEpBGJhtH1uM2p6mhEgvTL5ohvyhVffxx/82T+wTPbVvqgIT+Dy0C//KspaN8CBXgAWv85CUzt5hjfTkwkohHClX4sRc1vE4C8/gvG/i94WAiAhs8/NkecMHBMjEhzqnfGbS6UQpa8EvSw/I0UieXqpHDHtM7VcjyMk4ZDIiYMFejClpYSHSqkdusYU1ZCuHfFGXEq4cj+WVD8gkKJoSyojsEimHF7G45YJWHg09/JcDgb8gsyyYAQVBP0l2hDANlQEsb09iEP79+C5l+6EJkoPFeVl2Lh+DYP1sRNnmG78aXmRBhp53HSJjhzvx8LC0g0/tbKyUmzZ1MW9fB8dPMGD0T4tAEPU6507NvEafrDnMI9rvtJzuzi4vP4DtHa2YDLtcj6btKeod4GGeqVnE1gYmsbiyTHEWqoRa61BpLGKDUKYnERVQyqRhpI3EZZToTxqbvxwN4J734PRsQXu2Cystjjc2UloOx+F+YsX4ZVEEYzVQXvvILxNPUiWeDD/+3+D99QXEKlthGqZyE9MIP8vT0N9cCf0TRt5rrbiOjCtPHIhA/NvvIXIPTthnumH0d0JlWotL78E7bHHoGzfBu9v/xZmSSlKfuPbwNAYYvWNCKi0DQUaRU/BAFxDh1peKWpAnc1ca3F/9AxQVQnLXoQbCcKdm0WgoR6BeRMoq4I1JyIXAhfq7qeXnTORnU8hOb+ISFkJolVx6AY16xW3yyj4+S924w/+7B/RP3j2qh8IH1we+ZWvo7xjI4MLgQf3uhBgyJHFvkIwAYkvpe8LVfoqyNxYKRl5PNNFBCLQFRG55EwRDcWC9G8xKI7Vk0m/jNJY1MAaEmmtZJ6Ga1nwHGrGEyOnydirVItxbQYXamqk+UAUMdHvOJ0plNeEaCVJ8RODj9JqBgnOkeilxmy2SEjQmUn3LmPSuAMfUMS+BKecRisXKy8zhPDf/GZW7uKW44+ZFi2BRDxQ/rwfoYpNa1BfbmBbq45D+25/cKFzI8rphnUdICNMwDI9u3BHa4T5Dwo5LKS4sWF9J0/DPHjkJGZnF2/SuSk8G2r71h7MzSdw8HAvP3NXaoSv+qG/gR+kx4H6Xx68bxuPIzjw8Qm2IVdybiuCS4eUf0lkSV7dQ3lER4j6Eij1ZTkwU1lokSDUQEBEJxCGhbTGnPfeRSCfZwFEdnWJMUbqw6URGE0b4Q2Ow+yohLfnbVjBMBQSnSxpgNo3xhRVZzGJfEstMqlp2Pv2wUinYFdVQ/ncQ8h+7y8R/h9+mxsW9TEyyDSgyoI1OgaLhPXWr0Ng02ZgYgo41gu9Og53ZgHaps1QKkqQOXEC0Sefgj58FqGFFAKxOPRgGNrkIhMNvHiEBxqrFXE4XS3QuzrgvPI2Kx/nDu6GqojuB239ZgRHF4H6Opijx6Gs7UHowYeZVeanIfyaBzPE5AhkvzCsUGZGVfHz13bjD753vcDlG6jq3AyLWgR52Jco2IupklJi35fOLwwEE7pxHMFQ6ox/b4sIhqMTKvQ7qIqQQjYwueiwzH08aCJvOVhIeago1bkucnYmj0w6h84qGmKkYXSB+qRchAMeEimLe0wIZGaSLmrKg5zPXUjmaQgD6iojqIipSCRNFrNUPSGo6XkqspaCsO6groxsvYapJZUFVWvKaKxtCONzJqYSLtNrKYKxPI3p56LvVdb7aGaMKACJh0SETSLrVlSwF4rVcoompy9FdONvi0CQwGVLo4KDez/A8y+/f9vKvwhars6y8q3NtawTNjQyISaQ3uEv0QCqobO9Ed1dbczgIskaX+7lRp8eN1pqRH2nXpo1OHFykCX7/TTdjd7/jd4+ATdR1e+5awMOfNyLwaGxovlGl977RcFl/+s/AIFLyvWQtUWahJrXqKAuujVoMqNIShfSCvQQJxIw//ZvYJTGoCpBUWvhfLYHhehbFeXQZ9PwZheR39wKtf8onJJK6LYBTC7Aa6yGE1ahpPJQD/fBjEWRj6uwf/o03LwJ7Xd/F9Z//Rvo3/oG0qkElNlZblD0CJBGxqDW1kBvaIB7cgDO/Cz0LZuAygqo1P/y/l6gupqjInR2oKy0HPbP30Bw20aENm2E+Vf/jNDXn4RXXQHnoyPQe9YgHwXc6WkEKmuhd61B/qMPoWeS8MoqoRMRYCEDt70G+eP7EPz8LyG45S4oRvCclWfbxYKVZKekB03aaTJ98+Jru/GH3/sH9F+HtNijX/s11HZthQ2dR0Izi4tBRnjmQh1ZjC4mD5x+5mOTPZbcdOmDDrHLuE4COKaFqhCxxxzMpMBjq8tCQtR0fC6PdN5lY06ijlURD7VRG56iYzqpwLbyKC8JsB0njNXVAEZmTcRjOlOf8xYws2ShvTaClioVg+MpzCdt1gKFprFETN50oLp5tFQHoQUCGJiyOZKqL9cQChqYWLCxlPMQCAahaQEiKSLNkQz1LRXNghE0PQEuMoIUky0leEjla6710LWSqgyFcTzEYPOA+riOTfXA/g934/nbPC1Gkxd71rVjdm4RvScHuHn0SjzQS5uRm/8O0eCooKamHFs3r2URyuO9Z5DPWze1uC5YVgbWr+1gMsFHB44zmeBOX1/frhN4k2xOa3Md3tt9gEkgl3tuK0Yu7d2tSLPVEc3dVGil+gulKLgHgOsddBhkNoV36A4Owv67v4G+82FoQ5NQc6R6S8CyLHuiJDPcT+I+uRPemQHoR4fgujactgZYQ70wjx6E0tYOo64L6lv7kd3Wg3z/ISjUTf9//h8wf/IcVEWHHQvBgQ3kbbjNjQh95QtwT52B9fqbQDQKZctG5EdG4YxPQG9uRriuBs6ut6A/9Tj07dug7HofmF2E/vijCERKoDyzC6Hf/ToyIRfBqSXok4twNrQhf+A96Bs2I1haA2V0EjDz3PDJzOr2JphDvfCCGiJf/ir0hmYRofh1aOJJFReGi0YdE02aIxdKi11z5GKho6UeT/zaN1HTvYXBhesrVIRnbTHZ5yKBhthfBCQkty8040QtRei40Wdk/YUGuVkuogELnZVEJwf6JvJYyjqI6g7iYYX/TjUPujsoolEVGwEvjaW0i6wbRFlMQ1O5AY/0yLjuoyJBvXo0Atp1+OFM5l3UVYZRXx7A/GKWe1IMXWVl42g0wH0sJKJJLC1XCWBkOod4NIDGKnJgFMwueZjPKhyxREI6s8qSeSBtU31G9BUJFWo5lVLaQyH5IqeDyhoR38vc9CKAiB80mUmj9xNQ15fq2FDj4KPd7+H5l27PyIUMH9UFqEOdzv3wsdNYWkrdfCS4AXukc6POeaqz0ATGA4d6WVngVml/lcQiuGtrD/sre/Yfvfym2huwNtdzk1zgD4Xw8IN38Qyf9/cc5qmWlwMwK4JLZ3crsixzIFk7PA62aCZ54VKKQJBuYFIUzv3pnyC4fjOM8ko5mZDtiAQpkVG3F+fhKA7UuhaoM0vwVAu54weghILQN21F+o3XoJZWQA1Xwa2tQuatV+Ed74W7eROUhgbY07OwLRMu9eA4YCZZcO1auIuLcMYofFOR7u9HuKsL8XvvRuKNN8Wxh8MIUdosXgFn917oGzci4GgwzoxDoXTRveuQe+VpGGs3wmjohNJYB+flZ6A0tyPQ0QONpPZN8spVeIYC6+wA93cEn/g8Qus3QgmG+No6y0pqheFTxRedVZ+l9tpLuz7Ed//0R9dUc6HRu+0ttXjqm7+B2p5tsIiKLQUrbakXJmRgHHYFilNg/sRIjlKYKSYL/7L4n7dsRAI2ykIesjkHM0s2MhYQCxADzGH6MBXWdUVBJutyj0xZVDghCxkIjTfDRTprw9AUEQ0ppP/moTIeZKoWbTMSCaAkqCCdNZHNi34MQVkWPVJB3UGUolpVR4ZmC6keymKkfBzgfpUcyfyrpCOnIBhQYHsKq0pweoyiF9kQ6Ucsy8Og/CjGZ/CJK0XvFyOSxQRMJj7KMcl1cQ09FSb2vvMOnrsNwUXQSg1u+iPRRpI+odz5zUoZXU8Dd/62/CbQrjUtnJI6fKQP41OzN3KXl7Vtmta5fes6DAyd5RSdLx9zWR++jd9EDmpdTSXXX46fGsSpvsHLOtpLgovfWlXw70hcUHrifl1B5sYEmlHx+O3X4Rw+xEO5KCdJvQ4sAugJ2RHS+SJv3ltYhEr1FlWDlVyE0tQI46FHEejoQvb4UST/8UewZxfhkrRGvAThp55CZt9HyIyMIENzu+XoWXK5aVKhQeBGtFPXYRZb9O67UPnFpxDp7ES69wRm/+GfkRkehua6CMUrEIqG2XMnUUmqf2hGAO7CBPSwzsPBjGic6bPU20GGWi+vgh6OsMQMfU4JzhBN3QAAIABJREFUBoDqSgS23Q2jay3UcEQsOtUqiHX2iaeiYKdkxEdFchUMLt/7EfoHrqWgb6G9pQ5f/Pa30bBxOxw1wAKLFF6RKKUQHRXfRZQipF8oFPHTZuJv4mcq2IuUmMsd6fBoHownohQpgEm1N3ovqQRzeo2iHe6NEbI7YkSDCAHoDqB/c4wgWuE5LUjy9zRXhpomuXjPfxc1Lfo7t1fJDnlNI8AhaR5BXaZ9skPDaS+iFVPPCjVtUhQtv1idQfSvUARdHL0Q6AgmmR+5FLW6cKgjyQd+h76MYhzPRV2phu7SHD58863bFlxI5Xj9ug5OGZ08Pcgpy0/LiwZ7UaQwNT3HlGq6J2/lywc8ErkkwNu95zCz8S7Hw7+Vx305+/brjZs3dXPz7ZvvfMQy/Zc6t8sGF5EV8JhVJfvizjkuToxJqFbTKThjI9AyGTYGAlBEhzMXSsmoRaOAZcLu76OGBSg1tQh0r4NaXQtFF4q+2WNHYZ84we8z1m9AsKcH5tlx5E6dRGZujg28aG5zEQhHoEaiTH+mFBylwaIbNsCoruYcPe0z09sLc/AMlFxezJFJZ4TwYTIJj4Q0VRXh5iaEH32Mt+kNDfF3vbNbdPnPzkIxTSFCGY3Bi5dDr62DRkQD0hOTK8I1DFlbOf/iFTJksupH4PLyrg/x+xS5XCO4dLTU4cv/9jvo3HoXXD3IDCp66Mj4C6VjOTyMQUPUVkS9xWMQZb02l8gaBCx+c6X4O/fCsDS/ACcysILOLPpjRFc73QOC6kypNSEzQ7ZeFNaXM4UECGIBCr/ngrlIRykKNVKK6ypGHgsFazEdUozY9uvtXHxXqelSfDH12K+xyO8iYpFpON6GpDoza00W/f1rx3RlvyazrH7rO1TiKfBQV6KiI5LG+7veuO0K+nQ9otEwNqzr5O+Hj/VhcTF5OXbktn+P34dBar6U8tt34BgWE8lLGrqbcWL0jMVLo9h5zyYkltLMsCL6/qWM8M04tmvdBzMOwyE8/sgOTM0usMgl2YXzW8GK93PZ4OJnnlUCF4EV4jtLu4iajK82yg83CTe6LnR6WAv9zx4rAfP7OKIB3OQSe88a1UgCy/0fJHrIRiudEukj+rvMndu5HOjLomFfRP0jbzYYFFIjliX2Zhgs5yI6vUV6g39P9RLPg5VIwM3lGHjcbJYkltli6eVlDBbkWXuppCj+RmJCeDMn30fbMgyAZEM08rXFyGdeAd7J8hz2T4BLodVbGFtK/VwvcGlrrsOv//vvYPPOe+BqQaRyLht7ImQQfdjitBfphpLFdxBSyHi7SOU95Cn64N/ToDUXNOkzz1qikpZMzZVUm5Hy/PS5csNDiUFpMAepHFh3jlJijmUjaiioihCgOcz0IkpyKu/CEXKiXK+i3QnRFQFehfEMJHRfIGvJ+oe8hgQyKtHbKfLhTn6Nm3tFT4xMf7FCsp/iEtdf0I7JL/ABTQAc97QU0ZTp50JHciEdXHQVZfRSE1XQEkjg3V/suq3AhZ5HWgeWd+lowpmhMQwMkYrvrfXsr9W48V0iz625qZZH9p7qH8Hg8M1jh13OOdC9RpHLpg1dOHC4F2Nj0zeVYHA5x3i176FnlKRh7tm+Ae9/+DHGJ2ZWrHFdElwy0miyIWQCjRTxE759QZK8kJMW8kvCg2TSKU/EEF5poRnON7/LuMd/8yk5tG3J0vE/Q/akAGjcLe6wOi+hp0ojASiakIZb9CLQICxH9FQUvog55PvLl7fEhWik6PhEcVcaL45SxPkU4cZlbZzO6fqBi4325lp8/Xe+g66772VpfAIKQxWCoxnqTSFgIXBg0UoXMWq58Twkcw6y9Hea3Km5qI0qXEcZT7pI5ymdRbBC83AE4NPPQdVFS1xFLSntsPIyAZSKqSWb9eE6KhV0VmvImQ6Wsh5m0h6OT7uYXCJqtJTrkfRekSoTEQMrUtMsIK73iLSXPw5aXEcBIlyOIXDRhVSMaFuRDZQ0X0fWWQQzbPme9OuHon1FNlX6+yeg4ihn+Ur6dRqfXSZcIwXVUQWNyizeevm12wpc6PqUl8exsaeTo88jx05/KuRdfHChwjmlZyjCPXjoJLKkxn4bvUQBPIjt29ZDD2j4YM8RHn73aYleSB3j4Qe3s1P23gcHJTvvwvHLyk2UNInScvlBZnVhemipoa0gyOGnuSQjih1KCSKUPyceutyvv/uVwii22X564rwbhp1VpgKISImMosj1M02J+e6ijiAMPzcJcgc4TbWk9If8LhvkOP0ii7bFRU6xbbFzEaHJiEQGZmxcZPAl8c9vk7jiW5w+f/3SYgJcvvG7/wZdO+6Fqhts8EVtQqa+eNqBGFXNIa0cCkY9Sxyh0KAuOAjrlO7ykDRpbLRIrZGLQP0uPBaZojgCIp1m+pCEC3XVE5aJbRNFuDbqoiysYDHrYjELmJ7GFGb6mfZF6Te/WC/YiCLE9oFEiGvS9ROiqZz2YsAgsCEGmKijkHwLA0kh3SXSZxzFyKhV4oiovSx7IKzGIH4nLq4AEBmWS0ASfoSIr6Q/wVugqKzem8UbL75624AL932oKkvotzTVscz8WfYu7/yXH7W0NNWiZ10njh3vx9jZqVtFDrvkgjbUVWP7th4cPtqH4TESt1xOsV7yw7fxG8jekoQQAcwHHx3G6AqR2Yrg0tLVioTtMqCI2SjkBQrAEORjYfB5dK6MCEiUsBBtyM9w09rVLJisS/jGnp97n60mgYQMHRWhl1MZwoulegBpYDF9mg0NfZd6V8stDoXGRnF4srArnNpC+u9ih+6/52pOzf9MgAr6r12Pgr6NtuZafOs//DusvfcenuxpWZTGkmvG9lP2rHDhXhGgwQV88SUK+qInhiMUBgsxKsHPrlK9hes4PBZZqitzfUnQAVm4np0KcU2oUG9aYgCXnw4jgBLgIrvpuQwnCvmF+4SdCfqEvO/4+olaCI9P0FRUhlXEDAVLlsqUY5n3Wi7mU2GfCvp8vSkFJsBL9lGKiMavsUiAke8sKAMsU5V9Z0QMzasIeaixp7HrhVduGyoyXbeyeIxFFemZOHKsj2mjn4YXgUssGhajihUF+z8+Ifp1bsOT83tf7t62nifj7v7oMEzuv7kdj/bKFlBkGCCiF0XF+x98LFTVL/BaGVyoiZKK40XGuLA+srmZKcg+uLBRkWaI8qN+6qhQc7myE/GNt/A8hUfKJyfJAcR2oujFkvl6UgNgj5YaPB0HeZPmuVBYIxhuforFN1JiRCXn2HzUEv08N3GM6fUGl+/8j7+J9QwuFLkIwCA2FNtyBmQBFpTiErphxSwyAhQRWbAEDBfuJRGA60o0E46GiVkibenL9hd5DwQS3NUvLzW/jcgCfBko7UTsLJFS5eZFP9Itil6kTyGuC/fbS40xX9BSo+58DVURFdEAsJgHMo4uIxURpRYcEabISzKJSg2cRfNZJGQWCAB+clM6MAxMUnnCT9uJyNVDedBFeXYSrz7/soxcLjP1QetghKEFw1f2MFzmu9taG9DR1sSd4jS29tNCPSaHgtScqROepO5HqN/sNn7R/UfNq3fftV6MEGb5+guIod7G53CxQyPHkxpGH7zvLm6snJiauyBwXrKJMkUgIU0F92bQwylTT8KMC1PAfqsPLmwU5AMuwWdZ5fbyV5NnSTI9VWw/wfPqNUTCNA+Fir6UGnOQp/QPF8cVbqiiYyT5klxeUmNl/orTeuQBk4imjGbYm2CPWXjevJ2Lgsu5nsfV+iF+cqaQFnvtQ/z+NVORRVrsa79NNZe7oRpBAS5SXj+Xs5DN5NjLIEl7y/KjFUp7kjIxUXlV5C2Li/mOZIJRlCI69ql24yDHRAqT+4hI141EI8XaC0NM7yciAN0zIZ32RcY+CI065wM69ECgqDteOAuFuJbQyyeHSHIBXRtObRJtmNNiBBBCGZmkhqhwz/25tB9mgUkgYqkdASp+LYecE+KR+NdX+D7+1ZD9XJwBE+ckGGo+5UCy2WRqNh5wEEtP4KVnX8Lzr7zPM0MuyzO9QeAimgojrLFF1/PQkT5kMiQ3f/nP2+36Tjq3aCTMRXIjGMC+/ceQ5fW+XY9Y2ELSPNtx9yb+956PjjIL83Y+5stdTSbiqAqeeOReZHNZfLD3KDuU51+OSxb007LnoDiKoPqHT9dcTiRJNoff7yzHDIuqDLGWfOl9US85p2jqA1bR2XGzWl6M6R0YGsKHe/ZiuL8PW7tasa6rC1qkDBVNrQjFxOAtTrXI2gDVX5hqSwUAqQvFOXuKbKj2ouksdshmhPNsxWX7i6Tw2MmWuXeZNrvae/sT4CKbKE9fAxVZNFHW4XNf+xqq1m7hgj5PoKTr59jIEygQk8sfEW2b8Kw8PBaK1KFpQTb8VLrnyMV2uRAp5Po9ZpoJWrNgg1EKi4x0IBjgz1GaimotlDbLWqIGEw3YfMO5NNcnEGKKORlrI6gjEtF57fM5i9le4XAYAUMvinFFsy05JURtplkxtE+aiEzRB/Ud2dS8GQwhFo/yZzmK9rUqOUKiCEyw0Aj8/NQogZPGTZWFiRDSsRAyRwSwzEKUUjDLFHOq5bk8dZMaSmuUBF5/+dazxfxmPWIpkYYYTTQdus1YVJdruM5/nx8x0oz3TevX8PCvwWsYB361x3Gln5P+N1qb6rB5Yzf27DuKmdn5FdlVV7qPW/l+Euike23H3Rvxxtt7WVrofOdqRXDpog59jhGWaxDCIAtw8YuwbNz5TMVjKM12AcmEg+j/VryvGFzIy1WoeYbTK5Ra05DO5vHGa7vQe/QI9u//CL29p9AadXH/2gZs29CDeGU19IoWVK7dgcq2dmi6BlPWCFQWbRT9FxTJULRCHnc+n+YCeiwWRWlJVIocihSQX7gv9ERc8DZYPoerBZbzbwhKi728aw+++6c/xLWAC3lFNOZ425NfQknbBtiKxgPCqOhCI6HJUMvcGF9Rx7Hgmlm4tgXLpG55nancCuVA+XoKXTGKfiitRqk0qsGISENQmbngThGLTsrEKgK6oBgTwHCzo0KdkbRbDa4igIU+Hgh4CAeF8c/nXdFRz4AThm4YbNTFCBbBTrPyJvIZAkIHAZUAh5wOOgTadwChWJjHGPhkElbd90xYVp6ba0OhKCKRCMvM0Ln4zEW/aZTAhOYCEXhR+lDUqqQnRiBF/xFvhBkegqZdEVXQXprH7rdufYc+3b/EUCLVY6pLfHzkFJaSJJF+K83P9dk33SM0wIpGFtO8lo8OHOMZNJcVJV6fQ7jqrfgR1307NmNuIYEjR/sKLQtXvdHb5IP07AQNHV/8/IMYHpnE4WOnRD28OECo7PryJxi0NG963+s/wNruVuTJ85UkGmYXcb5cMrKKGBA+p6qITVy4AS51j/seqg9MZHB3vfkm/vMf/TH6Tp7A3Mws4gEF39rZibDnYOO6TrR31GN0bAJKeTeaH/oV1KzdQFZLAp4AFzI2qcQieo8dxr4PP8Dpvl5O97Q0t2Lz+nW4f+d2dK7fACMqOut9irHPJOPf+QdflL0pBDpFvT6fQO3im6Bohc9fCx9cfv9Pf3iNTZQELvXY/MijiDS0Md3YMoVcPtO1uUbmQg8oCIYCDBy5tAkzl4eVpyZKkcYkUOEOeSHizOkmLsZT3YYCIYomNAE8Ip0o1k2hAWFMUxdFdKp/cUmF61qiuZFSmvSTqom0KXfGUwpNki1YzQE6fy7AoxsEM80lw+/aYlopyf34WnbEWySwoGg0IBwWFuuXbDbHtXi/uh5EIGDAYEFRSsuJTn6/T0uIdRJ60LGLDk2/VsE1IsmUE6QWwaQj9eY1ZTY+eG/3Le/QJ3CpqSpHz9p2nmNy4tSgAMdLPXi3iaFa6TDoOpSVxrB1yzosLCa5G/9OOTcuE2gaerrb0NhYi/d2H2Ra+J0AjJdza1BWg2pKTQ11eO3NDzm7UPxaMXJZ190Ki4yNtCD0cFGiiRsnKasu797CFL9zNl1kjS94pH7hn55lSpvRm1ROeRDD5ff+03/CT/7xH5BaTKBU1/BoVy1+5YEeOPk81m3qQXlNJd578x2kUiaq1n8Om77xOyitaxCMpP+fu/eAsuu+7zs/t9/X6/SO3kiQlNgkFlVSVrUtt41tObGdRGvL3hTb0fFJshtns5vdje1UW+tYhdJacixbki3bskQVdpGACAEEARDAABhg+szr9fa75/9/MxQoiZZE0ZKAew7OAcE38+69777/7//7fZsY9Bg69bU1PvrhB/jSFz7HwqUL1Gs1udBm0hnKpSLvePWNvPPHf5xDd7+BRL5MJHe8X9OrbMMBV9eXr3VmW8LRLSHp1Q/Mdqf2fJG6+kv+ddX95QT0d89NcPC2m1Czua3wLFN6eMlFWSycmoZl26SzwnLHlAWl3+njdNpE/jph2CGK08RxQlKW5ee6xc4S7C8xV5XdiwZ+MNj/DwBysbP3CP1BYRq0r/rWzw5ijXVdYF2DIap4iarZ0gpeRhBLDc0WdVgMtiQZRGhcxJBu69ddxeraprfL14lipwao6iA5Uzyg4roC8WFKrGabyqxLNwYxAoxjS3Y0EvgXwlxlIIQdFMOBJ8DW/kliR0KIKi19hLmqL5wJYkbyOjvKBo89dvT7XlzEs7djdmJAPz6/wOra999n69tZnL6d10hgfHwYocgXtN6VtWsvUljkzIjgra+eeI5FSZ++fmjJpWKO+15/Jw8/9rR87l6wDv5tnYssLlvZJbKgPL/wbsHf4iZJMFUsAYMd3mDxHYxOBnjL1byhrdfKBXZrNLb1960lRAZ3VWtV3v6Wt/LMsafZk0vw6l2jvOGWHYwNZSVzbWzXblLDE/zX3/sIa+sVRstj3P/L72Xq5jtQdANF1whcl4898EH++/vex4KITw4CSrbFntE8hUyCYj5DyYiZmpni7nf+DPvv+SGMdPZ5df02QeHrvwADAsDXgqe+2f/fcjYZTPm+xZT15Swue3ZMsvvgNCL+s+/W8IM+uh5ssa5EjnyedHEHmVKeMOyTz5YxjQT91hlWLn6eS+evYCV3MTV7M3YiQ6io+CJuwRdpK6IT3MasBAYjTXfQwh6RU0URok0tJfNdJOiumZiygxF3cuCaILqAMBjQoQW4L+KNBSljkCI5GMsNUBZRCAUZIZA9iqYIjGxA1JC6l61NjnitcGDWNVFcxAhPGC1oaJhoGBiqAP1FYR2w5MT5pxVdGl0GqoYtRneiPGk6vkylVLFFARaMwTiQNjNGFGAGjhgSErgBgaviqSbZoSS5kSSfffTY97W4iO+ksOUQXYttWzLet9vtXxe7Y3Fttm1KanUuk5Jxwj3hM3iNdWSWaXHnbTfQ6/clhVrGX1xHx5ve8CqqtQZHj51+gVnn39q5iLGYJyHeQbeyXQAGczLRH3xNzbwlgdvijoluZ9uO/4XFZYtHvIW7bO9Kv/a0WIrOMydP8KPv+BFWlhb55dfdwCumSuzZMUIyaeF1mlgjs8zedBu/+98+wse/8BRDqQTv/rX3cvMb3066kMcydP7kox/j9/7Lf2b+zBkMJWZnOcmtEwXuvuMGRmbmKI+O0a5u8siXHmJo7028+Rf+GaXZXQPfsKvGXV9fZLaxpsHOdsuDanuktjV01L5mRPUtefgvZ3HZvWOKm/aOYylt2s3naNc30HTRmusoPthqgcnJw6QLSZrVCxQKo5SLI3j9eVYvP8vCxTqKMczs3H5GR6fQTDEuVCUuE3ueNCK1bVusvESBK1l8gbNKd+MCulHEzM8RYKAHHkaMHI2JBVqwvAzNRgmFEDMiVrWBzkWC5iGeaAxkwxLgqqrEi8Q41iUgVAMiI5LBY2LBl92SaRIiQPmE/KwtYWAZqvRF0pBmYSs6adUgqxqYocCUehI7tMwUmVjFF7iKYmApMZbrDEgPho2q2/L6ROIlgYsiRnGhixI4xHJ+JzzvhK0/aCNFmiNFPvLw03zirx/HccSi922sei8zW0xgUiPDJfbvmWOz2uDs+YVvyty5Ftcy8XUqFbPcfHi/3EQKZ+drjVq9zawS7tQCABc7/G/H9PFa+bwEaUjQw3fvnOLBLz0lgwIHo3D41sVla/f4wovdnrR/w7596x8GYWJXg/YvdrOeZ51tTdEsND71F3/OL737f8ZpN/ntX3gzWhRIu41d00NcurhAV81x2xvv49n5K/yzf/cHrDdavOeX3sOP/9wvMLVjhtWlZX71l3+JRx95hF2Wwlja4p59I9y4c4ydh28gPzZFbmIWrVDm0Qc/z1NHnubtf/9X2HvHa1C3LPNlgdk6aanJ2OpArr7ybWB4uxhtGawNtDXbWMS3eEpeTkB/x44JfvrADPs1j9jZwO315JkLxpQRQc7OkU2XZcHxgw5WMkVSNwm9lkzwdITVi5YgaSVJJtKD0ZG8jkgGvUn/LlOM2kSGswjvcvDcCn6niaFliKyMxGgML0CPAhFLSmjZ6FoCUzFRQuGsHBGJ8ZQqYo4FdiMSL0P0SCzOEWGmSGDYuKFPEHQI/CZ+QgczgSIKmrCHMW2JtZiqiaVoaL44Q9F9GNK7zlAM+RpJVRZdji6QGA3dV9AEvqKIsdmAuq4Lw9IoRLGToBuCijYYj4pzbdSI+i0i3UQxNFRLx3OFI7aDMT7JyvAIf/DQMT75mSe+L8VlmyUm/J7ESExgLcIl+Ho4thX5M1NjMujsK8dOs1mpX7OXJsgIr77jsEx0vLIkNC/X7KW84MTF5qZYyHHf6+7gkSeOSb8xacf00ovL1b//RRGJb3n3rt75S3qzgFsVjQ898AC/8eu/TtbU+C/v+TG5c0zFPXYf3EOt2ae1UWXPnXfRUy1+6Tf/Hx586iRvfP19/K+/9VscuPEgT335Sd79j9/N4vw8b55IMptJsGcsx+zcMOOHDkk8wShPMn7THbiaye/9zn/ihlvv4o3v/FlS+cI3KPO3+FHPj7i+GZr0rRCmb1qGxe5+y7hS5Ll8t2yxmdlxfuOW3bzG1kkJMFssrAIVFwupWPQzmUHipNeXdiqEHnHgy0wcCWRrImNUHQS7CbBc4CSC0i1PXt9yO/ZBOESL1+k6vtcd7PBVjUjXMUQR8Bxiv0skFmwjhRoIvEWchzAHjQgQYyZRHAQ92Rjcb78LgY9uZWTx8RWfKOoQhz5qQhiHGnj9FkrYx0xlUVNFyS5R3b5MPI3NtAycw+uiGil5LmHgSPzJKA+heQpRtSEYArJQRKFLHPQHljd6Ck24WotrVSA0BLMhJG7WwOuBkSQWEJK4ZWFAIIpnYZi1sRH+8ImT37fORZz7YGwkWGJJmeEudo7fsl3+lt/M7/8LJEvMMBAW9mJhfuKpE/SvUTBcal4SlsxDEZRdgR1dax3Yiz0R26SFt77pbi5cWuTZ0xfl8yfH4N8Kc3G/aeci69Lg/WS+y5ZWZIAAP68ZkK/Y2v4PXvPCUdnVYwQxYtkuLh/4wAd473vfS8bU+Ni/eQ/DiZDG4gXMTJ5UaZjq2TNM7NuPNj7Fv/jdB/iTzzzO+MQMv/07v8trXn8vR558knf/0ntoXLzAD40mmS2npIhvdsjm9vtfJ6M6VxouN77mDcze/Ub++MN/RGWjwU//419heHxSLnYvSI/8O/iuyTu1ZVz5ctm/zMyM8d7bD/KGTIqMYRIFDkQaigg4E7h1OkUcDBhPkedIHYuqCXdnUARgoRkQCopWBAlbZtKIBV86KQvNkHiN2yXWQyLbQNFSBL4YmfVRNFNiXYaggAu36jhAS2SEDTVhu4MqFn8piBV1KsL3u2iRimZaREJ8GQunhwhdUJzFTsOyiYXrtGWjiZFUzyVw+0RhDy2ZQ82VCcI2UdTHNIfRlSSh15ZFQTEsgtiVMQpKwsYQoXM9ReJwup2QJIKg18B3WkSqjmXmpP7JicSITEcJPCJ8VFv00Yo8TzES82OhnQpQhd9eOc/KSIn3P3ycP/s+jcXErjGfz0iwW5BghLW+0B9cD4ck3mSSHD60R7pCfPWZ564ZltjX3//BAqzK8Z7AjsQO/3r5nMS1CmH2Pa++Bduy5NhP6uu+8+Ly9bzcgQpN7jxlTdl2+9vSu2zRrQag/5ZqX77tC+2/n1dQC6d8NB4Qnctv/Ab9ToeP/7tfYVpvUVtept8O0MujXDn9HFMjFnN33sz/+fEn+djnniaTLfKv/vVv8aPv/FGWly7z93/xF2idOc2P7cyye24YJZGhqPS45f77UQpTVCubTB68kaFbXs2zR4+y/Nxp7njr3yM3NE4somz/DtvW7cIi7oQQ9728xeVG3pjPkrRsIqFlEaywXg8lFh2ASMnUCb0OkStGZjrSbVoR4LV0BSOOVHwBwAvlu1Di6wJjsWSUQdhpEgiSQD4pUzhlvIGRRYlEB+MQdltY/eZA0CoMJVNJVFMl6juoqikXclO1EACQG9Wl67GmZ/BEd6BY6AlbJpIKqrChZ9BSOQLB6PI96DZRNANN1SXAH+kGYSS6FEEKSBHFPqHfw1QTaEaC0BQ6GqGz8dF0i7gvvWswrTSqbuG6bYkmKlYKXYy9ogAv7BOLAtrryPcyCkOoOIS9OlGgE+gGnu6iuj5moczqyBjvf/gZPvmZ7w/mIsadk+Mj7Nk1w/LKBvMXF6+rHbHoWG66cQ+XFlaYv7h0zY6SBkJQmJkel0JQsQB/PyOZX+7NhxBwi9HlzTfu5y//5pEB3frbLy7bK+3VxWXAEBOdyrbw//meZetlz/+UrDXbxWUgWLxaKyLprnIIGUkw9oEPf5h/8eu/TqVS4d//wg9xz5jO08cvk1RsyjMzXLiwwFSqTnn3JP/XZy/yxWeWMO0kv/kv/zfe+c6fwDJV/t5P/zRXjn6Zd+1Nc9crdpMeHWfz0gKl6Vkmb38tvY1VStMzlG+9m8bGBk5tk/KhezHShYGF/t9Rcbm6sGwXl79+mexfxFjsvXcc5l5bxxJqeKFtsdNEYsfv1KQljIqN01xHDT25CAtGlhcOZvKoAAAgAElEQVS46Kkcmio6l4i+2xmIJMXOX9dQ0nlCz8GtLhEn0hjZLIHfQmT72HYZPE86AMQiK6eziRt0iS0bozSKagyMTTUjSeiLzYPAXhy8uC/zcAzdpt/rSMNMOzVgqAVOH0M3sdKCHm4MrHraG7IY6MmCFNkGorsIAjk6idSI0NalC4AdW8Relzh2UbUEaiI7EFw2a6iuiNM2UK0SkSAOqBFaMi1TS0VgHQK4NwWzQEEJYmLTJo4d/E59IL5UBFOsT9DvYRZG2JiY5AMPn+DP/+YJ+t9jQH8bKBZAqigwz565wPpG7ZpdgL9hbKwoiNyWfXvmJIV3Y1Nc29/Rl/LlXm2/ye+Tep1cRu7wjz9zlitLa9f09Vx9iaJTKRZzvOX+u/nCQ0eex/2+jbGYoHFul40tFsD2CimtkKX2ezD92qLofv3CfPUjIf9+la29/M+BelEy0GxV43MPfp5/8ivvYf78eV5/eJZffd1ONhfWoBkws3cXieEyvfXT/M3pZf7HiQrLDVfSSH/9vf+Sd77zJyUv/ld/7mf5yiMP8ZZRnTccGiNK5KjUWqiGydwr76DX65NPwuG3/zB6cUQKCe2Zw2hWagDovsgDcjX3bfs6t6kL3+zavo4rN2gXt3739ljs5Sous3MT/Nqr9nBPLoERCBBeAOg+Xq8CUQ+bHOLiPFeMk0BNZuQC7zodTCuFqYu+UcHr9Qk8MVbqydFQlE7iOVV6nTpqckjwjHG9KqaSQRVeZbGLZgpcRKFVP48rxlNhBjtfxk7bJBJFdLOIqomuQSfs1Oj2OvhqgK43ZBvt9VUSoovQklI0qQoFvyUyacSELkPUFZ1OgJYUmJiw8rEx7RSGZcpCFxoaumITdxz8Xh3DFGRkCzU2QcRRi3Fe0CI0FRQzj2rkJIYknZw1a4AzJTTibBJhjiYFk6kkQU90Lp68T0TivnSlY4A2PMzm8BAfePApPvk333tAf1u5LijIuWxaqvLb30b07PdgHf2u32L72nbtmGZ0pMRTR0/S7V3b9GqxGbAtg7tfdTPrG3VOnj7/Atrud33Tvo+/YNui50fe9jppz3PqzIW/fSz2lS/8ARMTE2y0eiiqAHqF+EwI22IsS8M2NCzhMit+ja4SSgPBaMt6f8sh5OuKyPML6xaFd/uknrfUH/wqmS73J3/0Ef7wfb9Pp17hdfuHuXeuwM50mrGRPKmZWf7si0d54IvPcLHmSGGfON79nn/Ku971D5iemeKB3/pXfP5jf8RE1OOVozYtNM75GsWhIab37+XS5SVuLoe89V0/Q2b/7cTpMbT8mLQT+ZqB/OCMB+cnRIUvEggmtS9fy/uQJ3MVwj/o8QbuvIPMxG28aqC9+Mznn+Tf/gdh/7L0kh8RYf8yOzvBr75qhjvSCmFtA1N4gInxUORgJ9KYnkjm1FEjD08ww2JBFY4I/T6GlUcXHUHUlYJG1Ujj9pq4oYNqGXjuJiE6upUnVl36yqYcfwmLFdF9pHMjeG5Ie+MMQVeMuYYxi0PYyQz55LjsKEw9JRNC/aCLFytUGiv03XkMPcCMCySMLMnMEHFk0vM38aIGtq+RSQ4TCQFm6ErgHSyS6QnMbEFiMF1nGTdsonU94q4oEkVSxRH0IMSrVwjNACOdFAxqQh1CcZ2eQH8sdDESFKFksYZiIPjahGKMKHJqiqPEoSFFk3q2SBD16VUvE3abJCfm2Bya5g8//9T3ZSwmdDuZVFLqW8Tjd+LZ8xJ3uZZ399sP/wAAt6WdjbB+Ofr0KWlQew03LnJcaei6zHgRYt4vH3lGulxcy9d09WIl1h+hdxEq/ce/fFwyVF+kc/E49tAfEsc+p547RaSl6JEmmRqilMvLMYVtqGQshZQSYWVszKSGaQjVQjzY+cv8ju0Y263OZ2sbL2/odjbLNmV5y9pd/Huz63H8yBH+3W/+OieOH8dUYg4IjcruMcaSCiu+ymefWeL8qhAKfg3A/Ke/9pv89M/+A8rDZc4+9hBf+L3/SGvlCkO9CumcwZcqPj0tychQifGRPPcfHub2++7D3PMalNKMBJcH572dTrLVqQ3sF7fEos9/Bb6uEHzN1HLQmwxCzLYPaesO9ByPZqslnYXTqRS5dIaPf+JB/uP7/pTF5Y3vurj8yit3c6fiEDWvEHh17OEZTDuPYaUx3ADNtlBij6Ddxut2cYMqkRqQzM5hRBZu7MrkeswUG41V2r1LpFVbLrDiGiwrg6L6BFoXN+rjqiEJK48lNCbiGnt9iISQNY9eLOOrGglsrFDkighcR7gEpNDsFJtr8zQ7q9iZNBm7IMF8OzNEqKToOVX83ia255O0M2AnCfClxkZQilOpCZR8iq6yidtaIWhsoHmgGkMYhR2YqbygoNFtLOP3qyRSeSwzKz9Zv9el3WoSGAp6IpJgvqmkSXhbTDIxGmu1ibQEfj6HaurYyVHiSKNbvYTf2SA5MkFtfBfvf+jE94UtJgBvMYo4sHdWdizPnrkofdiuh+IiCmc2neLwDbulIFQUThlud+1OxQaO8ZrKgb07GB0tS9xFLMTXw+clFi1haHvbKw4xPFTk8198StpvvWhx+erDH8DtXuDo0T9nreOxVBey6xHGR/cyN/tK0skclhEwbsRyUVaTFnndxUiaKBkLd0sV7TnCFsSXs3HbGpgLCnaBmLFvB38lTFPGFDe7fS4srrG4uMJDn/4En//0J1heWhqEgaEwmrVJ6tBwAuo9f5AFv3WkEgn+99/8V9z35h/GzBdwfZfFp4/Q2Fjh5Mc/TMFfpofCes2nmElx/7t+kj37Z0hO7iIeuwU1VUCT4PBVRLirPHq3aW8DWvJAMjp4921fgoHBoSPGUWIZ1bZMFwVAHMdcWVpmaW2dc/MXuXLlMr7bpZBLU8hmePyxUxw7uU6v/8KC9J1UmkHnMs7/csNu7k5A0BMeTD0ypT1YiRK+GHhFIWYiKTEKt10l7vdothdQIo9cZg+WKRZkYRTpEGgx1X4NN65jCtfkOINuJTEtC9V36PfqOJGLYSexVQO3u44XeSR8nUx6jFhNEiYSdHUPLeyT1DO4iiYxHtPz0BWLoFPF8xys4RmMdAa3vYBtZ1ESQ3i9LmGzg54U9vqeVPaTyqHbNlqviiYsXgoaju3iN3vEtR6mVcTKjWLqeUKROyOiF0SjE7vYioWlpQl7XZz6Jv3+Jr7lEGUFkB+j9hPk3BhTjMVGCujNFmorxh+agEwGI0yAp9BuLdN3KqTHx2mOz/HBR07xib/63gP6YrEVIyMhdBa2G/MXBJj/dd3zd/IA/QC9VizEhbwQT+5jeUV8Z678AJ3dSzsVudFWYHZ6XHabDz9+jM41YsD57VyxGG3v3DHNzTfu4TMPPjGgjX8zKrLT9zj28IfotJ7kK1/5YypOl5Van3pLI2GN8IrDP8L42A30g4iC35KU1DCVJd9dg3SSvq3iOQ6NboNOr0WvK2b6SXJ5oU2I6Au9gjRRtKWbcT5XZm5qilbX5cEHH+LEYw/z5Yc+x+b66iB/eitbQ/xFiOh8aRv/wmN2bIx//fM/z02HbiQxNcsVN5Duqe1Ohy/98YdoPPMor5qymCvnGRkdZv+b3kZ6Zg43uwutvAPVtKkL52TPwxAF0PelwWPfcaR1jGTFCXW5pFSrmKaJbliDJMM4JPADWq0WlV530E2FMa1Gk7X1NVqtNufmz7G4uMjywhLN2qbUmEgTSVOj07OI9AlUfWCg+VIOWVzmJnj3vhHuKoHaX8HSs6hKAsIeSnoCNT2MqgfEToNep4qupOk7PexOBzswULN5ya7qtNeINAPFSEAmS8fp0G61yRUn8OMuSn+DsNcgNstk9AJqv43vbqDniuhRhKkm0ewiXb9P269jJUwsI09ftYgVD7VTQQtV9EBDEXhGOklU1AiddRJ6Fj01hu8ExN0equmC0aPnO2iZSTQ1DeEqWtQFLcQVI1Z7HMIkokdKp8pY2AT9rowICIS9TNjE0gaOzU6njuL6oPSJEyFaOU2336d5pUZeiUhnNKJcHku1MNoKUaKInx0UFjU0cdyuLEz2cInu1D4eeOI8n/grkefyvVXoi929EE4KAeXFS0tSmLetL3gpz88P1M/EMDxUkGaVp5+7wNJ30dH/IF2XKP5joyVuvfkgTxx5RopCvxaz/YN0pt/5uYiuuVTKSzHlZz//hDQZ/ebFxfE4/vCHWFt+jL/+0vtIlVXavk+vG2PESTLpWQ7vfDX1vo4SNuk6Og1HYU63SWazHL30HOVOhNXssJLyWA2a0q4jlc7K/I4wdKWS2rRMNM0k1g0mxicwFJv+8jonnniER594FIOIcjZD3jSoNFrSUmbHSIl6s81Ss8NatzdIoQTuv+kwP/uauxkdKlHauYe/OHGSUytLrK5WuHxhntbSIjcWdW6dK7JvosgrX3sHs3e8lhW3hFmYIDM0xie+9BinLyygOb6c5w0NZeWiKgqNUHMLbrq0jDcNEqkUtvgjqLaBT6/VpVar4kT+IIjL82nUqqytb7BRqdGoVum3mridDpGg1kryQyjdZozUKFZ+N5qR/s4/1a2feL643DLLbZkWhlPBUHI4vSp+sEp56h6M5A5CumjdDXynh+qn6XabWL6HHTo4CYtOIEZlbWxzBDNRRs3kCfweq7XLJBJZWp06jn+JpO6QNneRpEi/uU6MR6E4SuRV8X0FOztB32vQ9WqkshN4fgdHhLmlMiR1m6jrYQRCIa8QpZKYI2lCp43aE7ToDGG3Txx3COM6mqniqCH92MYPwFTa5Eyh8tfoCs+z1CSWWiLq9UnaKdLpvIh7xOt5Ej/x2pdR4g6e2Jj4LtlkETuZJUomUTIpnE4NZ7VCot/C1n1IpYntBLGextcinKCFaIEMvYShpwh6dZSERWt6Pw88JYrLo99ztpj42HfMTcp0RgGgioXqehmxiM3k5MQI+/ftkF5ctVrzJX8vfpB+UKwdxUKWu+64SRIwBGPseiku20LRt7/5Xh574jhLK+svXlyefuj9aJ11Pvnp/0qVS7Qcn5RhMVbOsrTZYf/kjZLZgx3w7NkGQaBz58guJksT/MVXnyTt9Rivh3QnE5xoVKUQKpW0cAnpiNAqaTI4CHwKxY4xrXNgah/333wnl5/5KhcuXsSIA0qpJDlN4ckTJ6XD72tvuxmn63B2cZkHj5+g1moxm8/zpttuZbpYIFMuoQyVeXR5gWPL85w/d5Gl80v0G33yqMyldG4Y0vjZd93HbT/x82x2ddxOj+EDt/DXjx7jfR/6KJfOLaKaBrlCGktXSNia7DCExkJ0MMLKXphmJTNJ7IQwyQxo1zs4IvlPkBukE6Mv82OazS6NektasQg6byDorjJzeOuII8z0GHZpz3dfXGYn+Kd3HuQm6xKKc4XIyxI7oJoB2dEb8NUcoVtFiaoYWpmg4tBtLmJp4hwytGyXXtfHNkqowpreyhJZNqYS0XCrRL0mXt+jb1QxUxGWP4zua/hSFxKTMmLUXkuOv+L0kNSs1BtLmHoRzRJMrxRWalx2BaaRwRT5Lj0HM1VCT2fks+C36wSu6IRctGwSX2kTuY2BLscqDuKqwxqGzJYJMTI5NH0MLUzg+FVUKyCfG0W3R/FaPWkNE/tt/LBFbCclXqIaCTKl3Zh6UhICBLtM6fko7QZR0JH2/b7u4JiCPq0Q95pgWpi5GXSjgNeto6eStKZ28sEj5/nTv3xM5rmLjcK3hAVeJm8xgXvu2TUtZ9zCrLLV6nwLi9QfpGX2xc9lG5sQLs+z0xM8+ZWTcnx0PRzi2gSWdPerb+HMuUtcuLh0XRUX4XL+jrfcK1NQhebqxQH9h9+P6axy5ImP0Wy3Cbs2yYzC+KTC0mYVVRWiN5PVTp3QL5PQbQ6O5OlUVY5eWmBnMUGhEmAVR7ishNTry6Qjm0WtS8ftYRo2q7U2TbHoxhG5hMFPveEnuP+2u+kuLshRlLAmwfMJex1OnDwhA6cOH75JCg9r1QpHjzxFfW2d6dERRkaG6ba7tFMJTvbaKKMZ4mTIRmWTUyfPsja/TPVClRvTOj9y+yT3ve217L3vJ/CNLLVL8xT23kgvSvDRP/0k7//wn7K6UZMdSjadIJs2SCVtkskUiYQpxX+9jis0hAOGXIQsLCLpUYgRHdeROJPYJXfaXXrtlqSvCqGfFPZdPdQTY6SMKC57X5bi8is3j3KnuYjirdFxhKpkiMzwHEZ5nFqvSXP9OKbmUiq8gv5qgzBoYpk+Xd8hKOgQ6CT8grz/jmB8pNPo5sBoUmnU8MIefRvMdIJuq0mreZmcmSeXGsMU2fZC7+jU8BKDMLHNjXVUJUdpeIp8eQw7VSLsdAf+XwJ7a61JNlqgWJjpCans36weJ7Qt8uOH6btr9JqniXoepfxhsskyPfcKbrdJ0Nskky9i2HNEVh5hZyx0KRm7hGEWCdtthCtmKO674qFYEW5vWTp9q8lRNCfGimP0ELyW6MiaBLgYrkdC+JdZGfxml6BVk/5i9sQB4kyRdmOVVCFPZ3oPHznyLJ//0sN0+x6tnk4oAsyknc6LLIcvQ3ERi5RgHO3bMyt9nY4dPyOput9GafuBX6MH16ZLk0chKfiysH1xhN3QtX+Ia0ulktzzqlukVYqg7V4v9vsDLziNt735Hs6eW+DM2UsvXlxOPPwhKpVHOf3Mp9iduYGUXyQ/tRvL7FKvXeFy+zRVNWCj4TBTmkSJIrI5j5XFGrRzzJp53EadpDVOfucM5xaO4tZ6PF1voSo+t+2+ldVmS9JRe05H7ip/8cd/kR1DY4S1CqGIw00kcSpVAtehUduku1nB1hNS2BcbGmtnztBbXye2TaxsmmYQ8lS/xaMXzjO9d4KZmbKc959buETY79Je7pBdr/CTd+/nla++nfKBWwn1LG69hjY6TmSl6PRc/v1/+H3+4i8/K4kHpmbKLOxsLk0qmSQtSAUJE8/x2VhrI7LpRUcjSAci+VHobVzXxe87xK4vWRNWELLRqkkM4hvIzLK4jP+tncvVjY7M7vom3zMxFhNjkp/Zp3OXuoKhRLS1mARZkolpPDtHL1ynXT1PxixRGDmE0o5xvCZ9f4l+q0VqbEIaSOptnX4QUnfbJMqj5MtTmFoCp9+k0rpM1hZCRpu12llazllS2QwFaz96lCFnJul3N+j0VkmaglmWoSG61vwo2XwZNWxhil2+cE9tddG9PmHCxLdyWOU5qZlarB7FT1lk7RHc3hKeUiOME4ymD5Mx8lQbzxE7TeKgiZkRNjFDRJkxsqUpNNcn8rtY2TKh5+LWV9BMA1WMwAzBWHMJgz6+7xC5CqnEKFacwalfoRWI8RmorvA9S2ErWbzWCt3uKrGSJDf5CpT8sNT7WKUSnfEJTlafolV5EN/3uLBo8NyCzsKKSbOrEUaDQLQXFJuXqbgYhi6B4VwmzdPHz1w3IVSSsmvo0nVgZKjI40+d+IYQqmu1zGxTrEVxWVxeky7PUurwLdvdH/wr3iaTvOVNd8sY6lOn5/8WtthDH8TpHuHc6b+mnJ4grxTIFvahOi5ee5UNa4XzrQaF9BijmQQtQc/M+vjtNsZaHt1L0KIpaFOMlmZZXLvE2YVLdJwC5SjDrXOH6MUq5voGa5vnae2c5M3v+BFyCZvGpQvo6RypfImNJ78io3f90GX5icel6VdyYhIjm6Hy3FnqjTrVyjpaNsPlnM1j1U2WKhuMTJaYGRcLQR87Y5AqmNy6dy9Bpc2QolFK2+RLZYYmd5EfmULL5ji9dIGh8iSPfvEo//bf/HsWl1akLiSVSpMv5STjzbIMMvm05OHXNzv0u2KxEkmGAo8ZEA38wEfzIya0BJtOm2SssNjYoNJvy05nm+QmZ+TPdy4vPhbbPeEwXAq4smayXBEpkt/4QG4Xl586kOKwukA2UcRMlzBFJnxF4CAWftpBszXy9ixaJk8Uu/QaLZZXT8tY4EQ6TdbMYEUZqt1Ven2P8vg+imOzmJFPpXmF1bULzIweIgpsLi8/g5kUDEEDy8nI8zLsrhQ7xt1AkNdJp0dZ6XfpBT7lbAEzqJIMI+x+MOgsNGvQsSVLKKURGv0NFrrPEBiQCzOkLR3NMuh6EbnMDlIkWNk8QqT4FIuzaLZCtbtOlChRKO0hKRhh/iquWh+Ydor3MpMkUlOYZg7dSKLEAb3KPJ3KGnaySNoelZ9Ds38ap79G4KkobkAysKVljU9fGPzjZ7O4wknZTZEd3oe+ZxR95FEK6S+gKB7VmsKVZY3zl3TOXNR57pLBlXVDEmEcqasRdFRxyQn556UeYpESkc2iuKQSNsdOPPftYz4v9U2/Rz8niAqWacgIAYFPiOIi7EWuh2OQT2NJd+TNSoOTp85fLYe7pi9xIOuLedMbXi3Zi8Ln7kXHYk9/6Q/JRpc4fvyTVNot6YA7nhEUz4BevYOftokSKaZHJhgpCU+oNl23SbfZhnWfXs8nlc7hKg6hqsvdx3qtBUGJyXCMkThFYIYUfZNqawMO72ffoRsx4oja+efwhTAvm6d+/Bmaq2sE/Q4rX32a7PQEdrZI7AU011a43GnRXF2lY2gcyWicWt9AsRVKxTwjQwUW59c4eHgXxYkUr7/jJkrZAlkri+p62IbJ0Pgs2eFpDCPFw8cfl6w2r+HxoT/4fc6cOkOr49JzhJzdlNMsy7LIFrNksoK1BAlTZ32tInn4QhTleQGOMG70PMZTadbFKMnxaDtdaSMfCSGqALYNFdMSrDOFyBgmtkSWTOoFD1gQKowXXX75f2py0w0+p88a/NnnUpyYt/H8QYzw9iGKy9zMBD//qlluznmM5Gdw+w6B0qKzcRazAU7SJVJDcslZrGQW3+zT70VsXLmEEjTIaGL0N0kjFue7ybA9R2nqAH7Yka7FvfoCbuCSKszSqIvCVCVdysvuUKnU6Qc9FKsp9SmRE2IoCfLDe3HsDBsbFzGdHmkdMqpF2gllETbMPAklSZBK0jNNVlrzNPQlYt3ECJOMZDLkrGHaTVEYC6QTJvXWGVwjSX70JvQwphduQCpJv98lnZkgn0rTaB/DMwMymb1YsS14ZKSSM2ipLGGnQW99Ec9todguumqjhznccJ2me55+P0R3FRJmEiM/hdfvohsmPatPvTaP6RbIFA5j7p+D0lOM5B9kaEgIPFUZ2+z0YL0KC0saFxY0Tl8wOHfZZGFFp9LQCfUU+ndZXBK2xf69QmSoSzsR9+siZq/VlUpms1smh/bvIJ1O8uTRk9dRcUEWThEc1u70pRnn9eKOLJ438dmJVMpavSlHtS9q//L0Qx+gGF3hS0c/SrvRkwvjnrESvVbAcm0RF4VSfpipyWEwXKbHsqzVqrhejB3GuD2HkdQYiUwOVzOed+AVrLGkl0Gvayh6W441IsMmO3GYpJqHbpv2lXlaXZ/86DitM2doVev0Ll6g12ujlQuE7R56ELO+scL8hqDFdqmnbf66VWFF4C16zHChTKmUo9fwGJ0u88b7X8memVHymTy2lWV6apZcZgTH6csddzYzzNNnj7NWXUMVRWLjDK3NVZrNHvW6R6sd0O25+EJVq+kyk13TTcaG06ysrEu8QVVsGXwlckhEfLBlD2J4I1dkT/VkXonq6liiuKQ1yTZLWhnOr0c8Me/REOaKVx1eoHBopstvv7fJrbdGdDvw6Jc1HvhUmi+fTNJzxXsOfkAUl5npMf7Jm+7gnqEslm2ytHR8wBaLO0QCIzJrBK0mGWsXmpoiMzwkGLY4i5cxez0MT6GvxayoHRKJArum7kRJpvAqqyhCte820JIWnchnceEybrNHLp8nSgpLlw1C3yVXKpJNJnB9cb+q2PkxlHSSdmMRt96WTs16zyEV2SSLU4ympkj5Ct20jqNbbFbP4mhrBIJR5oSklb4UgRLnSQoLGdul7wjgvoSRnkR1I3ThK2bHbG6cJTO2n6Hh/VRbR6h7FykbB7DjPF5QI5OYwNaKuJuX5Xw4PTxDmIhw3R5RO5TjM0fr4gUiJEzB8/uSKt/vCLdlhTBoEIQVLHWEUC/Sn57lmcoFqmsPsnuuy74dAbMTEfmcyJwZjC97vZiNmsLSqsrFBZ0nT1o8fqrIZluknr60Q3yJU6mE7FwEsH/i5NnrZgEWlFaxu7/hwG4ZJyDSJ6UU4Do4tmMEbnvlQSlXEBk14nqvl0Ncy+tfc7sUvh499uyLF5fjjzyA3/4qf/LF95FSswwZaYZTQ2SsMS63nma1uoYhPJkSEemcyY7RNGu1HulUkZQBY+khivoMyXQB4avRcfqS0ZPMJvHchnR1N20PJ6ijagUKo69GDVLErRrNS2fpdzyKe/bRPnOGTqVK++xZOq0m7TgimUqjeg6XLsxzenlJWAtzMWXy8OISUdmSo57J0igpK4kqjBdN+LV/9nPs27lTUoDXVtaYnJphcnwn7WZdZpiMDM9wYfUy84vzLK0tcmcpR0ERgewi38QW3oz044B+z5PBWpFMUTRIF7N0mx1Up4eVyKNmsij0CJ0+EWIxdTFksGFTgv1UVDRhy6IFaKlJkokhHrq4we996TiXq60XPGdiZl9M+/yjd7b4ybc7TE4KB/yYp57W+PCnkjz0lZSc7W8Xl9mZCf7hbbu4O2+TK+SpN5fo1TYJY4122MbNnMfyYzR/FiW2SQ2N03XqsHJJnq8Y11X9Dt1YZ7c1zcz0DbRjR4QZE2oRmhvIDBZX6XJl+Tyba1eYKk3h6QqL3bMohsrc9CuYHjpArJisLx6Xppnp0RFiTWV1+QpXqmfxuusM53Ywt/uNjJglgsoysdANmXnqlfPUwkU8VSWhJkkK1b9uouppaZSpJy0SQ2OYgkrcbhM3atI7zBUGk6FPamgvhpmj2j9FV1si4WZkF9mOq5TT+xhNHaC7fkbSnItDh4jVNP1+By3SUHM5akGDMHZJJjL0W1Wc5qpMyBTxk5HXJpnJYWnD+JZFa3ycjx+9xGc+/whpu8fchCxeJ80AACAASURBVM/u6YB9cz63HPDYtUM8qyI+eRDt7HsxDx81+M8fHeHYfPElj0ReWFwUmQ9yvYyOtovLjQd3yw7meisuhmEgiouQNVyXxeXe22Wc85Gv/C3F5eRjH2H+wmf51IP/mVKmzGx5go3VGnPju6h111itrcn0JD/uUx5KMVo2cHoaO8p7sA2HsdwUJfsmIr+D0vfxOkITY6LZJq62jDlkoyXEv/dR4jHyM7egailoN+kvXqS+ui5FebR7UqMiAqiq58+zXtlk6vBhnOoGp46f4MjlBTZVOG1ELFeaDB0co7a0yZ7JWVqbYhTlyq7pV//5u9i7axdKHEnrmuHhCaYn5+j3unKLmUnlqHQaXNlc4bGvPsGPjB9mBltGBGtRAmwDbI1YsI8coVURRno2aipLJID7XkvayuvJrKQjR6Hwz1qh2+mgeRGB00ENbZyKS9h3cJotYq1IppjhkVqf//b4GS5XRHF5YfciFqXpEZ93vLbDT73VYddOYcMSc+JZlY/+RYK/ejTNRkOX9gtzc5P83I4Ut1khEyNzhJkc7e46LVGUvQZO8gxJIW5sW6STJfRkkWp1EaW1Sc2tSHsKUeAVx2KiC1NzB/ASKTa7dULWyZlpjFDF1zqs1Gt0ul2mhvbQbHW40HqOkZEpdg3fSNawCXSFoO8R1pokh8akGPPZ5x7j5OIRelGd6dEb2DlxFwUStBtn0UyPONao1jfl5yEcsMcnD5DOjhP0HcksQ3QSyTTZuf3S6aF7+Txxv4mRz+BoPUikiKMkYTvEt0KcVIvI6xH7VdrRJonUDjL2HLWlZzH8KhPZ/djhKJGvoqVSdKwu59aEL1KHcnGClD6M4vZlWJqup7B0k3R+hLgfEegx1eEyDzz8DH/2V49LfEocQzmfuw93+dHXd7nzVuEWK1wfttOTIj73mM7//cFRTl0Rm67nXea+o83rtqZAjMWEX5WgIoux8/VwyAA0y+TggZ2kUwm+fOTkddS5CGs9gztuO0Sv53Ds+PUzFhvYL0a84bV30my2pT7pRcdizz7xEU6d+gwnjn+I2NBJp3NcmF+gnM5QyIyz2lyXeSETpQJO7FAaypF2bXYae4hLsbRvn0rciBaLDPI+fkVYv+jEiR5huo9dKBC4dQmkqomd5KYPSsdef2MNd22ZjeVlvHqLRCqNU6tL25H+0iKLF+fZfd8baVU3eObIUZ65vMijjQqLVkhrs8Xu2/ewcnGFA7t2cvarl6QI0vN97nv7Xbzh3ruYnZphanKCcmmUcnmUMPRptWok7ST90OHhk4/zlTPH+IVb3sycWSRabxN7OlpaIxadjFB6C6fcqEUc6XJsJABiryss6G0MMoS6oCH3iYwGHbeJrml0mjX8mnBes1FIQbUvi0xq2ORIlOK/feE0C2u1b7o+iC6vnA14y91dfvodPQ7tj7GMmPMXFf74L20+9cUMF5cVpucm+NVDw7xKD8jpeaJMiRXnAsudBRzHQ6NFaqhM2O2iqgkUo0Db7dLrNGkoK9h4TLpTGF0bo9dmeGY31o6DLK4v09n8KnkREqYEbCib+GaZMDAopqcJwwTNVo0xbPK6TRjXcKMuVnISXXiMZYr4GYsTZx/m5IUjtD2Hmfwsw/YEeSOFnW7T1VZkcV9t+sxkdjGbGmZoYgpbpED2QtL5MdKl8pbi3oPNKnG9jSZcBXI2sRhnKQG1+hpaZJMf2UvbX8PzOuSKZRxliW5/k1bNpVLdIJ2OGc2MUY72oodDdDWXprvE8uY5Yr1FsVhirPRKCskpHBEpUG+QVAzUXIFas0oimaA3PccHHz3Jxz8tiCYOB+cc7nmFw+03e+zfFTI6JPAD4fotHUtpNkM+8gmL3/vkGPV+7iWzhJ4H9PfNkbAsaUkvdDbXg4jyeUB/7w4ZhCaoyNdLV7btjPyqOw5Tq7Uk6P2dJtj+oG4gBmyxmPtf/yoZ/fDVk8+h5He+7eudVOj3XU498WEuXfgCJ09+jHrQR7EU3IaH7ihMDe+m6VTJJzOkkiqbwkokaWH1FUaiYQo7CoRxl9nEjcT9EDPdo9v2MTSbblxFzRkMZ2cIam0i3cXM7SE/dFDSQNvz56idfY6+2NU1hW2MjdPqYKWSOCsr1EUOy403Ul9bYeHiRRa6Hf58fYmFVpNevc0Nd+xhY60iQd1zxxfodRyShSz3vu4OfviH7mduelYaIOYyWXbt2kfSNqhW1sjnhmn0GvyHj/8OPafLr73tHzFqZ3AvrkqcRERoBd2KFAvi2ygpB92yCRRFhlb1+z66mkdvJHCjKv24h5EypZ2MrzdpOqtoXUO6Dwu7f6sRk4pLZKcmebKj8NufeISLS0LpLo6vIfXiQxN/xMY9lw647/YuP/uOLrfdHAkhOYvL8KnP2nzk0za+Mccv3zjFPWmDglaUHcu8e4QVrUrgJzGbLkMllYQY86pFYl+nFfv0lIj18AJlIyZTydBvQt60mT50K9rELK1On1Zzkd7qSXylQsWoYWfniByFgjVHOjsnKeNWpYbrbhBENUqJArnRg6hDc9ScNuudZVYq86xvLtHsOBRJkjdyFMwUwxMmLa3CUn2ThY0uh/a8hpv3HsLvXiRqbVIuHCA/dTNmbkiOKRuLp3ErC+ixipUYQs0WwNJotC5Sq57Gtovk8gdwOzU5wjPyOXRdMPiabFZX2OhtoOddbEsn2ZpA88q0g54kiSiOh653MdIhqcw0mdRu6o0qneoSI6lhQsOmWlthfHQn8cFX8rFjJ/n03zzCzokWP/O2LvfcGTBUHtCPO61YAvzptCJzbU48G/O7H8zwuWPDxHrquyouYgcsMJdMOinB017/27Sf+UFdnbbOa5uKvG+3iDfOX4dUZIu777yZ5dXNgTX9S+xef9A+xm0q8pvvu4srS6ucPDWPctu9b/iG4iJ2uZ/++AOsLD/NU09+jBMXrjA2WcQgIIdBMbWP4WSZspmnEq5zuXOWK80a6ayFFSlMjArQHHaXD1Jb28RICHv3gJ4Q5nXajJWHmR7eQ9gKUGMDM7+PTH5cmNLTX13l1Gf+kjifZyhXlNRmd6NOaqSMV63T73ZoNGq47RZL1U2eMzU+u77M5cur0k5lx4EJAjck4SmcO7cks9RH985xYPdO6SBbFHYmscPO6SleffsdJCxbgrW2neSrZ5/hf/3Iv2Hf3G7+xY/9c3JeSHt5HqXjY9gxQb9G3BNK7AxG0cZI6jhtg9CKZIci9DdaXcMNG/RtMeYJsGILL2wSuD42JamEry8tESzXabeTTEwc4Lzv88fHHmOlXpV0Pk0VgiQwDMimYrKpEMsc/Fs6EXLPzT3uviOiIEYuGmxUY/78szqPn9rDvdYcN2VMNBFs1fHYCM7gZxKEcRpv6QJ5r4WrxrjWMGktRyJfxixlmV/9MgVNI6h60monnUyw+6bXEhsl7FKRwI449dinaLXOo2Y0QgI0V2U0cxvJKIfVdSW7qto8TdNdY09hN8XyTtrJHBc3znJu+RgJOULU8Noe6cCQJATT0JmZHcVJNTm/fgnHy3D7rT/M7MgQzcXH6bdrpPI7pco/mRomXZhi4/Iz0ijTLNjEoRBJWjhGjONexgwbZAQrTJmm01mnE1zGi0Jp25/K2lQ6i7SCCumCRiK2MGppvI5GW+BJVkG6QsR+hcBq4ysmvV6eteYmkeGyf/ZWRpLTsFkhnS6ivGIvF/wTzJ97kF1THe54RUSuqNBswsnTKivLMft2Bhw6pOL6MZ/4S4P/9EcFFmp5Gbf8UuUN20LD/XtnKeSyUudyreedbC+W29e2Z+c0Y2NlnnjqGenbdj0cUkSZTMhMl4XLKzx3fuG6Ki6CBfu2H7pHikNPP3cJ5c8+fNs3FJcgcHnzj72fk8cXePrp/8GDjx/jzlt3C7Ynw9kUjUqS/blbKKYt5hsrLDrnWGxUBc9OZrwUiwoJS2dHaUQK1lptDzUSoHJPjjj2JqcYL0+jezGRr2ONHaY8u0eaPSquw+P/34fZ7Pc4cMMNBLUanYVFcuNjUqwolPDzTz0p9QKPnT3H0zmTZzcrNBst6TE2uW8Uv+fxmundPHlinpatM7F/F4rjUByy2Tu9m9JQhpsPHOD2m2+n0+rSabUp5JIce+4k/8ef/A4/et9b+bk3/BzKRoVO5RniRgPyQrHukggLmGSlq3OrUUFVJsgOTeIEK3TcK4SKT1uEbCVUKebL6gnCXoCzrtBqhxhBglJYRt3ss7q4iYBz3Jk+ys4raImexFNEcdFEcTFFtxKRTUdYVoymS8mVHIkVssKbbRDWJmzoa/WAZ85OEpzYidb0aHbWUchS7ddJmwWSwgbf65LWk2x0L3OxXcVIjrBzdBelXIZaa4Ws6Az6DSqVFZKjIxSGZgn9FOnpCRruMitfOQJ9FaNUpB2eJ2isUzAOkWgbjKVHKE/sZHX9BLWN5xjJ5FBSGld6AavOKq7fZnroEImoSNSLcLptzq9ekLqfG3aMEZRrzFfXGUrdyM03vIm0oeFtXmJ9/SIbzVXMKGJ4eBfpiYNsrF2RdjrZkuhIerTdTap+BUV1GLYS5IxRYiaI1RDPqRC6FlY2hWNXqXZqpFIZRsrTpIQfWaVPd7VOpeNglPMoRp92ZwVN7+A5cGXdZ6VbQbUDZif3sHfsFSgNn14cMnXvPmYOXgDvbzBFB24J/VHMl48q/L9/lCSTiviHP9Xn0CGYvxjzXz+Y5M8eyuOr3y0VWcjHVPbunqFcyksqcqst2IjX/hI8sH/RpCHn9NSopCJ3BC57nVyb6DSFiPLs/GXpZK1s0z2v8Y9ue1MgvMWEfkc4WStR5eZvKC7Copz8f2HhuQJf+NJ/57ETj3LXbbOkE4YUCq5tNBjN7EFPGnSdBAnb5vj803SDQMbrTs9Z5BImWhiSSpp0Gg5qYFP1OsRRwISWw4yTjGbL2LZKafJehqZvAC8gajV49jN/xfkrV6RTstds0qlWyAwNkcwJ40Cb9bOn6NdrfPixJ3jKClFsgzCl0FxtsmP3FMsLa/zzt7yVo2cuc6pTozQ9Tq9WY3g4x1233MnQcIF8KsXU8DD12gadbpODe/eyUmnwO3/++/ziT/597j14F42F03Rbx/DdGn21TccLKNmHKGozxF2H+cVTtKKY4ZFJspYlxyndaJO11jqWYpIxUmStgvQUW1xZYXOzibHkM25MEFZjik2LhcQm/RuWeeNPBUxMbuffXGWdPkiS3h4aDPB+MdYSKLMQCYpDRc7cz8xPsXKkgLu+StTt0PFtljt10kYRrR8zO3QjUzM3sLj2FTbqy4R6ATtyZMdiJMoMj+/H761RWz1H+YbbJGi9uTgvR4H9bptsN0kxvwtGR6m759hYOEoqKBO2TYaGJpjcuZ/K5gXCzStoWYduqsrGZod2EDKSmyITjJDVc2imzYXaZS6vXxJABJM5l2CoTdPMM1G6m907Xk0hV4Z+lysXjnDq3BewTY+x4Vk0c4Jmy+f/5+69wyU57zrfT4Xurq7OuU/O50wezYxmpNEoy8gWjuA1NmCbZWGvl7DcfYCHu7DAXdYL94JZk41hERgcANvIOMuyZKVRmNEETZ45c+aEOalzTtXdVXWft45lMEbGYN/H0tQf+mNOn6N+u6ve7/v7/b6h3W2h+b1oHuEDVqXYydPpNIkLFwXFj08eIh6ccJyhLeH4HFDItK5QyeeIeFPEY6NYikWxskyv1GM5V6bp7eLzS3hsmYim4pL85FsSC5mrtFplwhGdYCxIvdXGdIc58rrXsG9vBqvzMF3DwOhJFMsSf/t5L488rfHW+1v8+A928PssPv9llff9eYhLq7ojoPx2dC5O41SSnA14aCDB+YvXKJSqN8wGLOjVI8NpBzxFUFi5Ursh5kmidSRiNm6/bR9nz19l5frmDQUugjr+5tffzXPHzrIiYpxzl276BnAR+ePR8d+nXZrl6JMf4+TSE4yPBKjX67SMDqPpAOtFi0LVIBWZZtfwHVxceJHN1hWanTrj40HSPh9923Byyn2qm74B5WaHWqvD2GCYYqmB2x1gOBnm5rl3ENYnsHt9zGqF/PmzLF6+gtLrUS/knax0oYLXB4aIJlL0G1Uyq6v88ZNP8ny5xOH7bkIbC3L57DX8lperZ5d530//JNezJT734glcER/VQol0PM70hDjtRem1WmybSJBIBvGFI4wkB1nbyPHg0b/m/ru+l/v23Ell9SqVynNkKgtIqkWjZaJYgwxqUySJka1ucLl4ETx9UuE06fAwltmh0FxCqZik22lsn5emt0yhvYnUUdFXe/QzdepZg6gUozYgU0hd587X9xkcEJkwkqO7ERoXsVm12jKNlkS7I7BXotuViPq67J4zicVF3K9w+rV4/KjNY6d2EW2apJWr6D1hNilT7DcJ6mmxT7M3eQex2DArhTO4cdHru52s+ajfh2TZ+PUwdq9LNXtVlKhU+nUa9SIxOYjcUlBNL9HIKGooQrG2ytrGKeSegrvrJRJP4x2LOEFgXlNnuXmGfPcyVLr4rBCaNkKtUCGeTDI2e7Njh7N89RLuqtCfdCClo6amiGoThNQQttzH7Q/SKq2xtPAotiaow5PI/RA0PdiW4bQJRaCXFPTSMJssr19EdXcZSUwy7J3FJ8fpd0Xr1cbtC7BeOc/a+kWMjkos6scTrWP0O2jdUc6tr3KmeImgrjIZHiDpi5AIz+DyJFlYu0K1Uibo0zHVPJXmBr7IHNvufC2GvMqVi4/SaHYd3dF6VuHUZQ8jyS4/+6N1jhw2yWVtPvhXXj70+QhNQ3GA5dtR6DvEHNt2dE1COHv12nXWN/I3BLi8dIxKJWPctHvW2YQ3MoUbYm0CXISw+9DB3Q5VN5sr3hCgKb4zwfILh/08cP8RJyysUKwg/cLP3/4N4CIMF3/hv/4pdkuluHmcy6vn6FpZzl65RiSiM5UO8fypLO2+MLpS8duzbJ8aZr11mkw+RzSiE/N5icY1CvUGyWACWZgHdi1OXcoxNhYiGlJYypTQPBpvuOXHGI3uQhU6EdOkk1nj0pcfoVGuYAm9iNGl1zWQfV6n9UXfJN9u8vtPPs3pjSxv/fcPEB6JcHF+nspahY3zm/zxr/06xXqT3/mrv6ButDDaBi7FRWjAz+59cyT0ALcd3MPkxBjlSoWA6qLW6vF3lx9jamKOd9z1ZlytLvn1Y7x45SuYrh7Veo96yySg+Nkduxk/EWe+ULHW6MgddDWErkbpU6GS28SbU+m4ujR9ImZYxqcoeNZUNhc2oaWgBQfohWyud4p0QzaysO+3xfIken2Zdlei2ZJoNCWabZlOVybi7/HGuxq85bU9BoZkRzvx7HGFP/yoxkZtG9+7z09amsdqblAVNveGRMw1SCK8jYnADmxNI1dcIGh6MSQXWiRISHPTLG7Qsde2RJKtHIXGJkZHI56cJeaJUrh+zcnlmQzOEPImWCussFq+hNGtkPDEGRraheWDxOCcQ88+dfmzrOTPYtpdYpbQx4/R7ZrE0gPs3v8ARrXL2eOPofdb+MMhwnN78McGsVttKtlF8uUloskUcq9PvVNCiQYc5pjU6+Ky3Fhd8Eg+XO4IVlCjbXU5t/w8Rj/L9vR2kq4BXOg0jTqtVo2QP03HrLKUuUC+VsATNwgM2ATUNJ7uGEubOU4uXXRsfXZNT6PLOiltiqAvyXJhnkIlT0JLE/WqZPPztHUfkQN38/SVHH//haecgbplS3QMGZ9m8iNvqvIT72yTTNo89YzM+x4McvyizylJv137l62H2WJwIOF4cIm8k2tLWxHZN0r7KBYNsX/vNpZWNllYWv03z6dead0m0eoTAtGnnj3lOFnfCAw/8RmbpuUcdm65eZcTFtZstpAi02/4xoF+2+DUk3+O1s9Qyp/m6toSq7kzVGoVkukgAUUlm21TrPW5ulRieaHC6+6/meRgj2atRtdSnKwWv0/4KjXZnTrIZHKYcwunmF9eJzygMJDyUqnV6fUtjux6KzuGjqBpIWSPhtWocelzn3Fs+oXyvSmyKmyTdlnkpfQdO45sv8/vHX2exVqFO994K3v3TNNo1Tn57AXc2Qa/9d/fx0K2wK/81m+QqxewRSphu084FWT/4d2kAzGGUklSiQD9boN9O/fSltw8ePTjBMIBXrf/NUzFR2FzjROXv0ipVyRf6jjWIC5Z4Y5t9xHW/Nj9Nl2zTJuyYycjuTy0+1Vy9awzUPfILgLeCBFXEtPKUsvUWb6eodLsoshpAppCpunm8asq+cZX+1/f2KikZ0qkwj3e9j113vmWNjPTW7zyo88p/MnHAzxx0k0qPcJ/ess2dOMCxcI5qiJPpWQz5drGYHIHiuRxPNgahSwjchg7oCP5bPqNPNVcjrZ7BSvQpSFo1PiIh3Y5DsNC1V/ILSHbGiPhKYLeGJVCxmF+dewW4fQYgyO7sJs1VKlN090gs3CWdr1OQ+8g9+qMMIdfH8QVDBOKjdKrNVm/fgFbMfBFk8Qi445/lzY0QNfVJ792FqVbQCNAUwnSVVyonSqd9jooFv7IJIHAmMPuajRL5JtFFivzSFKNXYkdBNQQ/X6XTq/psABD+hhhT4xeu0WpkaERymGH+7RaFt22C6stUy70CEXH2H/r7VvhYtmmE0A2X7jMZukscV+UYfcY9WaRZthDcMdhHj6Z4ZOffZqOITwrBHMQ9ky1+bkfrfK99/eoV23+8m81Pvh3YQpVl0hqQHF/+5WLAJd4POJ4cIm20aXLiwga742wWYmqLBT0s3f3LJVqnXMXrzmV2qt57PJSlIA4DIyODDgxx4axpY26ES4hCt23Z46RkTSPPPY8vV7v5XUu5575MKvzT3Hi9KcpdyrORpJM+QjFgkgtk22TaR5+fIErV+vosp/kmMrcXACvWyJbaDu5BZbdxe5LjOq72T9ymM8c+zwdOcPAmMpqroLmkYn5FYZTd3LHju9Dk9zIQjfSNlg7/hytaoV6Jk91dR1XdysrpWHb1It5LjQaPHj6LC2/yj3ff4gH7jhEUNf55Ie+xO5Qgve852d55IVT/Lf/59fpB01cYY16oe7wepODUfwuL3OjI+zbNclAOsnhg3dwdmmJ3/rU+x2jwl2T+zkwdYBR28OVpadZzqySzbWx+hJ+zcvu0R34Il10zY1t2ARCoq2kILt8FJoZjF4TvemFpo3ujxGUx/C5ZY5fOMZ88Sqr7QpmV2JXcpSGkebLF2xy1X/eCkLQkBPhPu94bY13fl+HiQnbUeo/c0zlTz++ZQVTaVhMTwzz/YciRKRryGaXcrtALl9lyjvlpH4KvY/q1dE6MjPxaWp2DVuu0e5lKZbLGHYDjypye1KEBqYZmt1Ov9Kilc3TF5EBlozbMrAVE83w0si3qeGCZJxAKk4ufwnLmkfzVNBrPrRWmrpSxVBajPp3EPELGrjLCV+rVDeotfP4Q37iiSEam0WMdpWxm+8hMjhHM7dCu7SC1LBYqKyx1twgICu4ZIMONcamDzuGk/XsInYP2pbKWnsdWzMZ9KbRbI9IFaNjVLFaBpHoNNHEGHLTopxdhaRK19dh4eIpR7ei+mRs2UMyOsXc5F7sbofly1cpNkxK/QZub5NEyA2dLro3zsSOuyE1x0e+fIJPfeHo14wjhVPJHTc1+YX31Dh8sM+p0zLvfzDIV076HZdkMSb7joCL2IADPidQy+z3nZx5oQe5UcBF173s2jHlrOfk6YtOquirHVxETMJNe+YQa3v2uTMOKehGuQSY3HfXLY5voohwFm2yf1ZEKUr8S89/jBPHP8HHP/V+fH6Fas0kmvQzNBrFjcTUUIpPf+EKhWyfNx1+gI36WUf70Tb6qIrEYDqIptmklDi5nEmj5nX0BbZeYyjlYk2o0W2bkYSG7tnF217z0/i8Yce3S2o2qS5dZf3CGVZOniA3fw2/SH8cGmJ9M+MESR0rVfjc0jLuiRgHX7eXt3/PHY4n2PlHznHb2A5uv/d7+diXHuF//u7vgh/86ZDDOhGtp4HJFOPDaV6z/xDbxkcdt+OZsR08/MzT/MEXPoArIHFo52H2j9xEyFQp5Bd58rkn2NgoOadr4UTr83gJhGWmJlKO3kLXLbwBC7cUpdNv0TZquKsKtc0WasiLVwoyHdjNl8+f4HL1RerdJl6PyW1jMxRKI3zuTI9s7Rs9lIRCPxHu8fb7G7z7+9sOsBiGzZPPqvzZJ/08f0532mVCoT8zPcahkRw7fVXSnhHaPZOqadCzSzSoYLRlIp4Yk+oQCU+S9fYmtsvEctfI11aol+skCDEUu4m2yyY2FEU3dcd+XlRkrWYeM3MFS5Pweycwe25sLca18hoF8yrZ8gqRuMVQUkZvhzDLXvRQEtkr5m/CPqWNu20TNP1UmzVqvTrDY9tIx0dYWxaWPzkmRm4mEpmh2ahTrF+jUlhkqXmZrNkg6U7i07wUrTwDsQmiaoxGI4fmDpKK7SLfM2jSxt3tYNTrJJJDuDU3UscmlZoiODpFSySYnn8eLehD0txUlxcpNjbY9KwjJ/wkQiPorS6lzCpX1vJUu6D7/YwPzjIQ81NuLVJrmYxN3UNo8hAfe/QEf/f5px2RqtgIxUFgaqjLD76hzr7tXZ4+5ubjXxa+e66tltV3wHL/pZmLGKAKlb7IGhLJhsLT6UYBF2HwKE75IjpXMMa2Pt9X71bs+Ip53By5ZS+1WtNxsnaqsVfxmr72bdhbbdo3v+Ee1tYzzr3otGhjM9/YFhPgcvG5j/LiqYf4q79+H6m0l3pdclxKx8a9BKM+MqsNNja75HNN3nH4jcjuHi9mzlBtVhiNhpxALyUkM6EN06+6+NLlEwTjHhTZIhZw00OhUuowrHuZnLqP+468zTnhi1aPsNxoZjfYuHCWyvJVls+eJbuySqEjTuMGLUnmSrPJ2XIZz1iIuTvm+NG33E92ZZPCM0vckhpk76Hb+czps/zeRz5CsVbF5fYI/Z1j3z68c4gj8CYb0QAAIABJREFU997Krdt3O9TqeDjKzul9fOHJR/mNB38bKWRycNdN3LP7LiaCg3TbHf70w3/E5uYmHrcb3e+h3zOdUKOBIT/RoIegV8XtNzG6JuJA0mi30PoKel9Hcot/7xB1DXJicYWl8jpuVSIu0jcHBlldj/LIeYVi8+v7YWIAKMDlh19b4Sff3WJ21sbo2DxxVOV/fyLACxe9DrCIG1RoRqanxrhnJsddSYVAL4wlR+iJCIPuCuVugY1KibAcZX90F4G+i8XyKq5wBEWXKNTP0KoUSNppvO5hNmsZApqHkdgs0YFpCHix6hVoVhz/NEUJ4pZ1AoE4L66e5ujC39Av5dgWHmRoeAhViyKZOvHUThpGngvLj1GprZIKBokLKndHx80g6YGdBPQgreoq/UadEGGHTbbSXedS7RSGK4Pba9M2NPyuIVyuEI1+x2lJhiyNfqXhUI7dkRTrLQOP28+20VmMdguzVkCWLWSXSljz4Qum6Fgu8gvncHUNdH+UXq9J0ciyoVTQRqdIhobpZ+cpFK+wXOpgojGWHiKipfHrAbwBL5eXLtNUFMYOvJYvnljnk599ytFiiI1dfGeqYjOc6BENmWQKKtmy6sxjtp6470zl8hJlVzCq0qmYM/h2hqg3wG710trGRgaYnhr5WtTxq31tYv+86/YDTo7L4tL6jQEsX53/+X0+J4Xy6PMvcn0146ztZe1fzj7zYdaWH+Mzn/1DTEs8tHEseuzYptPqW5y7kMfsKnRbErsGR0kPDHC5cNmZN+wJDtBp2WRcHUKKjr8fIGvnqQu/rU6XaNBN19S5vlhi3NZ58zv+M1PD21FcGrbYmXsGq/OXMPJZwgGNxVMnuXLiRTYKBZoWnNnIcaHdoiqDZ9jP/rt380Nvvp/MhesYp9fY6dMZHh5iXXbzgce/yJnFa7RrXUzDwupZeGM6B15/iIMHRFSzTTqa5g23P8DqxhK/9Bu/xmp9gfRQhCM33c2B0f3EXSEe/Ms/I1/KEfB78fndDj03GUuQisdxazX6ZtOxJnGEgYpMudIh1NZJakEkvUedKqptc+zcOsWqic/tIZVQ8folltc0zi6laBqerzuabeW+2Pziu/O86we6CJf2p54RFUuAE5eE8/A/2O5v5bmM8H274PWDQ3i6KrbupyX1QVi2VAoUKlnirgjjk3tp19cpCCaYUJpLNi2pgFHaIGZGaTX6VOoF6s0G6dQs/oEB+oqNK1tmYGwWKRhm9doZZFNmODFFvp7nzPwTeAtZRhUvakLHnUwQjW7HGxonW5/nxZVHaHaaDCcnCVh91H6QZHCXY8tfrCxhmnnHt6xV6mP0ilR8GZaMHD1vh2RYw+x7UD1JAlqasGfWaYlZ5TxqsUFfapFVilT6MgHfODOz+/ErCtXlM05oWV836cgiLtmmVZJRa13GRGBaMMVmv8KmsPKJ+bECXnxWD1djGUPpY7iGwfQTkiVs00TV/MRCo2yWStSlJpG5fXz+5Ba4iLTElzY/x1HBkhxyhtArCd3S167vELi8VL2I/r1IbVxaXmf5+sar92j/z7xzwRgTBpZClLe8uuHMtF7Nl6CNH7hpB08/d4pypf5qXsrXvff+V4MKRU7NZx9+mnq96TwLLwsuwhXZ7Jzh6aMPkt2sMZPaz3pxhdBAlXq7z6UrJcfXyGv4GYwFkEIdmqbJZr7KjtiAw7rJGjXnRFetdhkdiZBvNCjmW7gUaDQsPIpJ3O1l/01vYjQwRiqSQBO5HuUy559/htHBNPGBAaq5PPVCkVa7SWUzw6PPvcCXVq5zXdjlj3jYdmCCH/u+N6BnTKakKFHNhyJZqIEAD80f5fml85QqLSplkWffolyoEhoNse/2XSyvL6PpOj/11h9j99Qsv/nH/4sziy8QSflJJkfx9ZIcHtrOxTNnWFxbQFFlFJdEKOxhcmSYuC9JT86A0iBX6tLvS3hdKpn1GpoIGvO7CcQU2vUGSk7h9IUctldIUxQiSTeS3+DqkpuV7DBd8xsDpMSA+J59Dd54bxPDkPn0V3y8+HJ5LhPDvH1fgjcHhtE7HYyQQd6oU+2WyFU2HEeEfdvuZmjHQa4vn6BtNFHcQcKBKGpIx9hYRe95KZXzrBevstkuYdlu0sPTRFQXai3PxP57sdxBFi8cx635GEvPYZRKtFYWiDSbmP0GFXcF1R9ET+6ibAp21TJXskeR3W5um3sLqb7bsbfXpqbptFosLz9JsX3W8WfbWO0hSW3CoyYdSTD4JFSvTdAVwKvqyG6LwfhBUv49dBtltEYX1eWiqJbpWSpGS6IlmyQ9PoIi68BtUqDImeppMHqkOim0pkRajTIcnaWpeGjEgshJL7nCNdqVq6jyOpIvRDhyAKUVoJXL4g2L9aTIFksU8lWG0iO4xqf48NEzTlvsH4PLN901voPgItJP49EwO7dPUW80OX9xwWHt3AjX14b6u2ap1Zucu7jwqrWn34oAltm9Y5qBVIzHxTC/23uVQ+XWXbZlTdXn1kN7HEHvY08co9fbmiW9fOVy9MOUs0d55rkHaRsKE4E5NotZWu6Mk1myvlomPRDErEjsnhpCi9uU6h1WNysMDUTx+1QyhRorKzU6hkUqpaFqCpvrQvks4VZldsz4MXoG15ch7R7jHfe/laGpHVTLRT764IMMDg0xODpO0OtFFadAbFqFLIsXL/FXTz/Nk2uL9Ic9HLp7H/du343vusG4GiSdHmbypv34AkGemn+E1daqkwd/ZmGRC/OrrK8JB2CLhPBAsyyGBwd4651v4I6bbuXPH/oojxz9NGrAw+T0LtzdIAciY2guiaPHHqXaaNAVmhvdRdCv4XNryK4+IZ9Ks9mnL/Jcen2q5SZoJt6Ay7Fx2VioUb5qUS22SAwpyKL6Ea1Dr8n1jEauPkpfyPX/ySVOvx7VZiDWpdOVKNZc9MVg+J+8zgkLmxjinQcmuFdY3NQvYygZei2NtU6empnH7ljs3v0Wpkf2YWYL5Bsb5O0GMT2MV/bQbWRpNutsFgsUOhtUek3sloe9u7+HUbdOtXaN0MgcXsKY1R6+QAA55CO7voS9voamqJRrS9hyi5hvhLYnxPHsCiuZq3StDAPpce7Z/VaGOm48oQDK5AiVzAZrG+dY6hynZKzQKFiolkRoQFR3CXqdBK2exIiVIunS6PgKuL0+4oEdCFWQapj4oiPYqQiFUoH8/Dy1ZpGw189oZIRAdIhMfY2TmacJhsPsTx+ikFsll10i7EngcgXQIjFCLi+9Wp18L0tby9N3GZTF4bKuE/FEiA+O4xsYdPQ92aWrhLwDuLbt5eMvLvLJz4mZy7fo7fUdBBfR59a9muMgLLzGHAPLzo3BQHrJnHPntikCAZ1jYu7yKjXn3Jq3uDhy6CbHjv6F0xexxYN9A1xbcyPJ0bdksoWtectXl/ZNB/qnX3iI0yf+gnbPJh7zk8v2GIgPonglyo0MPUysbo/JgSFsxXIyCoSoT/W4sDFYz7TIbYpNse/oPGJJN72OSbHYY3QwQiwo0ap1ubJSoFHx8Gs//qvM7DpIT5L4xV/9ZY698AIBn5+o349P8xD2B1DsPs1yleeuXuJKPYOd9rDz4Hb2xEapPn+N2xJJom4v2267E21shkcvPkLPV2V0dIhircWZM1cpN+voITeBkE4qMUQ8HOPIrluYGBrlkeNH+dBHP8BqfoOxmZ3snNrLrCfB+MgwDz/xEPPXVqjXOni9LlRVJhgUICFSgm18qkZP7oLccywsShWhsRBiPxeZ9TrZjTZqT7TTvJiaTKffdUCu3g5T705g2vo/e7u91GYRfUwnj/2feZUDLuOD/B8Ht7PL12Wz8ixB20tKnSFrlrhUuURADzCZ3sdkcAI5V6TWLZL3G3jbCimRUaK2yXY2qSse0GzqhRxqxc34xH6nwmxRx+iVnerG70kjh310PDIbS4v0SjkqZp5M6Rwut8ux92mbbda6bQqtMqW1AuPDhzg8d4SBjtCoqBhBD5u5a9TaJdaNLE09jy016TYbwqGfhHscuztEowMJw8tIJIChFem2WkRSu3GrPtyKG//oDGoiRa2UZ/XCCXLZZUKeCLPxncSiE4gxf9ZaxjM+QmpkBxtL57l26nHndYVOCbsNY4afsdAAdiKKJx6m1M/wwuJpJFNhIJSgaytOyNxILEC3mqHa9aLtuZuH50t84jP/MHP5F/eL7yC4vHQinhE+XOm4U7kUS5WvMz79F9/PK/QFL1F3pyaGmJoYdcClLFJuX4WXWEskEuSOw/s5f2mBxeX1G6JqEV+FOOAEAj5ef/8RJx5BKPNFHMbLVi5ioH/l+Md4+It/w9rC3xCLbBld9ToK44GdNOUGxd4a5UaLZMyH2ZbJVlr4/S7Cfp3VTAVLEXRZhWatT6Ui4mc9eHSJUNDF6mqFoVQEr8fGr/mo9gwW55v813f/KkPpCVQJ/uqTn+AvP/t5stkstUqFRr2OIgtrSxy1Ph4VOaJiRWVGtw1weGwb1nyVH771TkKyiuRSOVYs8OkTT7LnyBgTE4Pcuv9WTKNHs93GskWVYePV/Kiyi9nJHUTCYZY2V/ngh/6Q4y88R8+jsX//YbYHhziy7xBPv/Alnjt+gmK+gUfzYJs2LrfisD563R5+zYPbJ2FJXXw+N9lMjdWVMrbpIhQKUC42HQD2uIUg0kRSLCTLpGlEMZRJbOmfB5dv5XlyZi7jQ/zAzhT7wk2qnYt4rBBuNUypl6fQgbnpW/D1evhlm/b6OlKzS92n4tMTxKUQstXCUFX8k9tw+TQ611Yor2wi+YMEdR+BeJguJRRPAD0xiRIJYHY6NC5eI7t4hc3KZVrSBmpsEEN1sVa+RNjvxm15uXA+hy0l2T8wwx5fnGotx7rbcHQyYi7V71tklAxdPUevV8UXkAnLA5QLPlpGm6RXZjCUxLAatAyJ1Ogh4mIGo4dQfGHstkEle4353AVK7Sojse1sm7yVkDuCQgclDHJ6CCJJOrkcyyeO8vyVL1GqrdFvyUhdhZnwADNju0imx1lqXOFC5iRB2UMiEGez3qFrqMwMTTpVK94AnaFp/vb5q9+1yuWlh3toIMnszBhrG1kWl9acVsWNcInnKpWMOvRdMQBfEELRV9ninAOAJDExPsSuHdOOeLJcvjHsbMQ9ZpqmQ7q4afccjz5+nFr9H4ShL1u5XD72UZ74yt+xcOEj7JwJcHm5ykAyimxEKPc6NLslhyWlah4n+KYlWFLO3S5x5swmbk1ndDzMymKJYrFOPBGgZ/aJRDyOOFLAhCT3CEb8qG6F1YUWDxx4AyOijx9wceraEl9cLNC3Za6vrnL5wgVqlZKzGMeWW3OhTYTpefvMzA7xmp17CGRl3nDzvczO7XSqqo8+/nE+ffTLHL7zIAPDYSZHJ5kZn8Kr6dTqNTZzOdyqStAXYmRoGl3XaXVafOTv/4InvvwFMj2Tke07SfYDvO3eN3LhyjGeevYpKhXxASr0DNOxamm3evTNHoGgm1hMx5a6yIpNIddkfbVGrdpjYiJFrWJQrjSxBQVMsh1a7YFte6m0dC5lLZrfRkfDYYtNjHBkrMsd0xY9zzXKzQoImnIHZsbe5Igi62sXaFUv0iwVCZEmMLwLWdWQSkWk3gZd2yacmHPMLslU2MxlsVwyCX+c0GAadSjkgI07LphXbbprWczzC6wuXUGz+8ghi2ZaY7ma5YWLp4j7g0wEJykWusxnN5gOhJiMRlmu5djoNwh7PYzrUcSJoujJI8da4O5vzcxMlVJewmNKjCV0Iq4ItN30PQnC6Vl8kgvFpWJ2+vTXNskUlsgqFbzeMFOz9zA4tx+rWqe8dGXL0Ts8jB4bxMLk8sYFzm4eI15rklbSLHfqmGaT8XAadyDIJlm6UocpfYqUf5Ryu0sul8cX8ZMcSONLD7AZCPC/H36Oh77wzHelLbYFLjZBR+8y4bQjzp6ff9W2j/4pIIrnXPd62bNrGqEROX7yAl0Ri/AqmusLLHS7VQ7u3+Ek0T5//NyWwPDVtIhvclIRlcu9dx6ib5o8e+zM183FvmlY2Mr84zz2xT8gldRZzJUZTEdotGwMy6JndBhLx1jN1wkHNaJicK3pLK6XOXFqlYHUANM7w5w/s8nKSgmP30U84iUe1ah1uqyvNhybcJdLIZUKsLJYx13r89rxAQ5tn6LY6XGqF8DyxVnOZHj+6WfIrS07X4y4XF4X3rkoPaXHnp1jHByfYbgR4IGb72P6pkP0XAqPiriA6ycwJC+HDuxGkWAwNUTAH3bEPvlSAUmUrOEEwwPTzqHo/KUrfO7Rv2Xh/HFKiovth+5C2mzygw+8mWojw2cf+XvWVjN02v2tXHXTdmxNmg2R9a4QiXhxe0Ryjkmj0SGXaVOvGoTEv7s8bK5XnWwb1W0zOhjn4Pa7yFdVTq1UqXX+7VnhAlxmJsfYmy4yN7CCGi/RdTQfKlbbw8GpdxJxzdHOZrmy8jTl6lVC7hRzc69F6Uj0s8v0+utOhLPPnUILpfD5wtQ3s7gaPeK2DzPtQ05EkPsqRsDNupWhvrZK98o6+WKZ3YE4oZiPK+oK6xQd08dK00XaSjMeHGaxeB2tl6fvM8gK1p7iZ3tsiKTLx2L3OiUliytsEgrFCJlu53vSAuNY2RYN4xpeFwwrs3SkMI1+FcksY7qgLQR2pQ79juUQE3RvkEhqJ15fgFIpw8K1CwRNicnEDLGBKTyJOOtygRpVEvk+4YbGlcYap7KnaBl1ZJ9EKORn2D9CxJ0CWyNoBXC3uxStFVxC/Du1h9LoJH/+2JnvKri8RNudnhplMB1zTCzzBUFJvhFqF8G0kxGU5JnpUU6+ePGra3s1LU54bgW5/dabHBv6a0urWy2jG+ALcsDf5+X199/BiZPnt9iK/2hd34SK/Fc0N0/yyb94HzWRox6AyckoggjQtSRarRb5rAGmQjjsJRHwMBH3c2mj4GyeA+kZPJEW585cJ5ttYuoycb8AF5XzV8pkMy2q1aajcB8ejXDh/AZSqcX3zoyxZ26G65kCrm37aLpDnFtc5uSJE+RXlul2RbaDjep140ppSLrCkcOzTAZjyJsKN03uZdeOnQwNDfDCwpOsGktUuoaTQBkPhggEwui636k8BNVWVA+DA2NO0Nfzx07yyb//NBcunsCndfAkAtx05AG0qsVb7n8dgbCXP//IB7l48SqVUhuzL6zPVVRVouWAi/DEt1CVLQYFsmiX9alXe5iOpYVOMSeCtwxnyB8OqdRKEn0pRl8fxZK/caD/rW4RAlxmp8bYmaiQClwmNFglENQJKkNsbpYY99/MrTOvx8jVeOz0p8jVX2QwEmHvjrfgM6P0svPU2suobT9eM4Y6PkokGENbXUPKlDFbFtc9VWSrT0QKUEv6qMdlamaZlbMXcRUsDvrTJPx+LrRX2NCb2IkwJ68v4ir5uHf6bhrtKo3GMkpI41q+iM/j496xvaRdQY6WTnO5eQWXv8NMeILBdgB/epbk3O0o7Q7nrnyJavE609FJ6labYnuTgMfE5fVSNVUi+gQp7xBSq4wtKxhdF9XMGqakYPo9JCIxBlJTuBMDWD6Vvlvcui6KKwuUVhcotFa5uLpEod5ybItSkp8hXxxD61HoVJlWJ9g+coDl3hqF7CKzM3vpT+/mQ0cvf1fBRdwf4iEfSCec1lgmU3CMLB2F9KtpD365G90WER5B9u3Z5gRsXb665BwCXw1L25qJSUxNjjA3PcZTz5xymG83ArCIr0u0+Hdsm3TYio88+iyNdufrvpeXpyIf/RBUFnny4x+mr0M0peKNwGqmQSKZwO6ZzF/JMhxIYAhTSZdCKOIiW604UcjB0CDuYJfNXIZMpg5eD+Vci2jUzdJCFVX10Gga+HwuwjGdtetlXF2JcU1n98wUJ85dZe7w7dh6gGvr61xbXKS4seHkqQvbf4dp5ZHR/G5uOTBGUvdx6oVVzL7KwbE0N22fYtVsk7FKDgEhFY6RjsTwaj4kt4t236YtMl6iMQZTI6ytlPnc577I1aV5p6/rD0lEU34mpvfRq3TZt2cPiUSMx5582GmPVCstuoaNpmlomoIhQsRUmb5loSgSXaPnaHbEAL7bsR1QFrTkXsfaagtKYl4DtiGRKfY4vlCn1Pj2KpfpyWFuneuhdU/jcpcZSmwj4BtjozzPgG8bc8MH2VxY5OTZx5ApMDsQZ3r0Ztq9AJXaFSxrk3hjjKg1ghpLEuyDP7+K2WxQ68ss6z10n38rayUaIjg4zmr1IhfPncJblEn1LVxulZJkog2lMII9TuXP0i712enfRb1u0LMM0pEBFlZXaNoN9gyO4dc9nKtdI2/kCEUg5Qrgzkto0RkGJ/cSQKab3aBcuUYwKuEL+7C9Ov54DHcoRqHSwaePEnIFsa9fRG6Z1Cwf9XYdn+IjNbuT6LZteKJxcRqgZ/UolVe5evkZLs8fo94tE9A95NZqZItNAgE3mnB7tlzUpRaG2WAyOs3s3EE22kXqxQx7Znajju/mb55f4qHPH/2utcVemrv4fbrzkIv2kch3aQn22rd6MnkFv05s0F7Nw47tU44TgbDg/5Zp39/ldYn3rnncHLp5l2PNI967YKfeCNcWS0zmdfcdplJrcPzkOUxxoPlHi3tZcDn5+J8xEFLIX5lHD/gx5S5duUuxZhAN+9EUF5VyHZ+q47YVFN1NvWfQ6bbxulxOVHIk7KfWbjpJgLpPp17rIiwr2s2ukwApooHdbhnVI06aJoqt4DIlIv4ApUqNQCTi6CG6pkmj2cBotLAbbccVWSQQSh4Zl5gHBDXcssLmZoVOu0cioOGPiBOtTcs08fo8+FHwyCqKcA70ebG8GqYs4RbgoGqU82XqjYZTbRj9HpruxuVSccnCgddC84p2l5u20cHami45kbvCzl0M7Byqgei7qULYKDmZK3bfdJIlxU+FcaZQ1Dk/s62tTBbLwu3x8MiTJ/l//+STLFzP/Jvvuy2F/ggHp+qYhZN0GjVSyVnaZhPFW2U8uYdwYIT5q2cprS4xFAwxGo451cNiSQhcs4zFwqSlCVJSnIR/HF/VxlNYEZJzWpKbWlBzHIjXO9cwFZkYadY2zlLoVp2ZW7laoNuzSQRHuOXAfVQoc3T5MQc07J4PI9vFZepoqp9CpUDHqBNP6oTG3eDrCYIaLtWm0uzTaZpokpeUJ0KsbzPjSeLzhnAJx+2xSfTpPWjDE7hCcTYWzrJ85jjVjWViVotA14U8tIfw9l14DcUhLHjTaXD1QDVA9pEpLPPC6U+xsjBP0JdmYlgEna2zeH2eWMiLorgplBp0W310yes8OGqgj603UXWb8clZvMN38PDxGn/3ue+OzuWlm+WlE/L05KjTQro0v8T6Zu5rlNB/8031CvjFlxhxwk142+wE587POxb8r/Trq/pnR9dy8MAOXjw7z+p69pX+tr/l9yf0VIMDce6546BTkW1k8t/wuy8LLi88+idsnxwBQ2yENojN0bawuk0kcfpHcTZNq9PCajaRA34kr3erXhWvFzqar3G5+87rJN0vpMvYjRr0bSxsZ7itJhNIIlpSTCTF4V1svJLYlK2tDfurthpCBEe9DUbf+b1ut0633cAdiaKqbrqZPN1sDlQV9+gwasC31d8U/2n0EL4sjr1TwIccC4Lb5fwdu98X9AKQXXQ6LRavLzEwMOC0vLweN6qsbgGCoKqJ9ynARPwhkW8vzKQse4varQhjwi0DKVFdOaIXW/xM1PECXL6aHPnVdcoCnDxuvvDoc7z39z7C1ZV/u8LamblMjXDreJ5+/hqb2Tw9l/iMuhy6aRf7d91Gq2Vz8epR7GaOkOrDK/sJyH6K3SIdu8H2wCB+VwRdCBbdw3jyBqFaEd1UkSQxY2myQpYVZQmfP0iqEKZeqzqMvZa3Q6ZWJaAMI3X9qC7ZMZkUszlBGV+rVkgqwq5GYrXWoNE1CMgysYSL6JyH1LCLhNd2TBjz9R5Nw0K33Ix3AwyZPoKJcfwDu0gkpwkOj+IZCCHLItfFT722yYWTD5NZvkzS70FrCHLFFMHEIHZPxp+YwBcWKZs5rO4qtjdGNz7EeidLfnGNgKUzODHG1ew8Z04+xbg3SCLqp9Bp4LVDRN0JLi3N82LuDEq8w+BIj/GZadypB/j8000e+tw/GFf+i0/nd5CK/I//X8IRORYJOtWL0LqcvXD1BhLqveSSPIdhGI4vV885uL1yL4d05HY5TsGCcPHs82doibbRDdGrFNuhze2H96H7NJ48euKr3Ziv/0a+Cbj8KdsnhrDafbHPI2T1/dUlWo89jPd1b8SVHnaCvXrPP425uooyMoLr8B0owZCzmUovgYss0RVix6efRLnjHmeDt48dRTK6TnZHV2hYvu9tyP7A1qbdt7DNLSBr9C3qlknYo+AVsv6uuQUu3Z6Twph96hGqJ44x8EPvRPEHKH7qU3Qy644Nu/+uu4kePoKiaciSjN3sIfX7jjFm3+5jmgay7kWNx5CER4cgcEkqjUaNxbVlkqkUyCLlsul4V4n2lqhkTMfSQ3bK2y2nVtuxe1EkZQtYxFsX4GFZWEItbVuYVt9xQBU2K85PbdPpV0bdU+h6ki8++jz/8/c/+m2Di7ABee2OMp3cCgvLG1Q7dcK+GO/6dz/K3m0HeO7kU1xZepSw1iQa1skWe3gqXhpSzaFW3+6dQ8PLtUaBlgFqV0I3Wkx0xVBymJPtEudq83Q94vUq/k6AcqtNTzdw+cXnEmAwOEu/pdHolEj2JIb7g7xYWCFrlkkEvJS6bVYrJZYqNdp9i1jMz9hYnLFRmYFIg0jMT8NWyFaqSF2TqbKfWaYI7L0b37abCaeHcakqZv4ivVwBu59A8odo6wYdVWT/1KmeOEFnYdk5vLT9PvTxXbj9SXwNA6WeRwoGMQZGWKjm6BsGE4k0sWSK+etXWHnxBeZcIeIBD32fRsQdpV4u8/i10zy3dgV/2Mv+bTrw6EQ5AAAgAElEQVQTu1NI6Xt56IkGn/r8M996q+b/J3B5abAvDhiCmiz8qzK54it39/1XvDOxNlVRmJwYdg5QJ09fIpsv/Sv+wnfnpfFYhMOHdnPpyhILi6tbs6JXMiJ+ix+TmOdFI0Fec/ctnHjxIkvLIkvoH6yoXvozLwsuxx/9E3Y44GJugYvmpnP0ceq//PME3/9HeA7eSvOLX4C//zhm0I9SKiH/8H9Au+0ObMHoEtWFOMwH/DSefYL++38T18/8AkoyBk8/ip3NoJw+Rf/IXajv+nEkt+a0umS35iT1bda7HN9ssNFokvK5uWsyStTxjemAsBaXZVb+4H0U//pjTPzJnzhzn81f/CW8t92CdfoszM4y8l9+DlQXVq8LPQldNPQ7BuXzZ2guXMITCBO47TC+XduRXR4HsEQglqDeilZenyrz9SdZrCwjSxajiSSlRoOAV3eyGEqtliPu3D44TtQzgCK5HUQXp0gHRERFY1mYpqAq9x1QcUDH7lA01hj3v4Z4YBsPP3r8OwYu924vYuQvsbFRpViuOxXLf/jBn8E2+nzlmQ9Ra18kGosSiGtcW8lTXm8S1mwGfHH2eIfxqAkubixjVdtUe10U2+CWwCCx2Ayfu36Ghew14koAj1+j4e+x3soj93qMeYbxhhIoPo1UYJBAIEB+YRk736LYy1Ptd+hIfapmh2bHoNQ2yDRNRuPj3Dy9DdPMEgy02X/LrU7mzPziMzS6i8Q6bmK9GUb2vJnU1F6CsSQe1YWZy2CUq8732ut0aEe8eCaSSO02649+kcKV4xRcDcp6F0WP0KiDu+UnoCfQAn7WizmevnQCLejn1oNH2DGzi06piLm+yoziISrs/QNpp823kDnDfDtHlR7RgJehJHgndIzknTz0RPMVAS7igRb3XSIWdoasYnB88dI154R/I1wCYMKhAPv2bqPRaDptJqd6eQVu1uLxFyxYEQqWTER4+tnTDjP2RqlaRIv4lgM7ScTDfOWpEy87b/wm4PLH7BgfwepsgYutueg/+xTG//1/of3m76MePEjrvb+Ckt3E/I8/gfwH78feezPud/4YxvxFbFFd2Bba/kO0Tz6H9Hv/C+U9/yfuW291jCk7j3wB++HPov74T2Hofux6g36rhSeRxjO7k49frnBis4rfbXKp0OGHdiZ4YCaGki86kbyKR2ftg79D6W/+mrEPfMCxkcn+8q+g3XcP1rETqNu2EXr726msrjrHBavVYeiW2+m8cJLcC89SXVshEE8RSQ6T+I8/imd0xGl5Neo1epKNJVpx7jrHNx/iheunnPbX7rFJcrUK0UAIy7bI1epEAn4OTxxm2HMQl+13WmUC2c1eH1lURG3DmRFJuseZXTitRKnHUuMrxLRdxH0CXF74joCLYKXct6tB3Mpy/XqWpfUid93xet72pnexsb7GwsKXaBkXCabGkdwd5heWyC23OKBPkIzJePQ2QcaQqm78DZlLxUUkl8Ge0BQuRecTi8dYzOYZUVPsTM2ijSd5auM5NlbXuC90mO07b8Y9l6RpNlhdv8jzp4/TrBQdQaSIAK63e1SNNj1h3GLhJG3ODG5jIjrAwsY8c3u28QPf/25n3nX6xF9TawnefJd8poeqTzM4vJ2x4Z2MDe8Au0Mrm0PvuqnWylzKXUYPBUjKHjYvnqRTL1LVJTrBLqq7Q6vSpFsJEwttd+xuzm9c4fjmJRTVZGpghDv2v4aJgRmMZoH22gVq65t4QylBhiRXXcPnDzkbhe3K0lLXcQ8n6Idfx0NfEeDy3W+LOSNAYTPyVav6ZDziKPbzhfINcVx22kyq6lQv42ODnHrx0iuWci3AJR4LOamMQvx5+eryDVS1WI4g/HvuuZXzF68yv3D9Zc8u3wRcPsCOiRHstkAWG9vjovfsE3R+5RfQf/uPUPYfoPvLPw+dDtJ//3WsX/o5pKkZlB/6caqf+LAjppH7PUL//j10z5/B/p33obznZ9Due42T095533uFTATXj/wnqiePI5lderUqWjCCfPcbeO+xPLLdZV/azUfOV5kNyPy375ml/5mHUHSdyN5DbDz4AQp/8zHG/uAPsWSJ7HvfizI5Ru/iJbTbjuA+cjuV6ysExkdpXb1K+rZ7aX3i75xkwmKxSHR2jujl60R/9j/ju3m/Y6zYbDWotpu4NA1TaVKyzlDtCAtpm5A/hGlbuN1uFEV2PMREuR5yjRG2tqOamjObahdq1K5v4o1H0Zp1pE4HZWzY8eF6aTaz2HiYkGeCqD73HQIX01Hof98tBkNaiTOXFunYEd7y797FyMAYa8uryGTJbzxPoycMK9tkyiWM6x6O+A5gJctUXNeJdnxMV8eJ9OO8WLtGtVVir2fQsbp5tHKF+WwereviyPY7iY7N8cUrX6ZUWOXe4EGmpm4ivGeGciXDpctPcGr+DPlqg2hYRCmHqbQ7rBQzzqmu07OotvpOImhc87FUKrLzyJ28++3vJmhU2Lx2mk6zQLaVYbGySL5epWupBLyj7JjbTyTWprW+gVYM0jFl1qxNJ4wt7vGzWMig9aNMRbZDQqVsXsbX7ZP27CbqGUf4vTyXO83J0lWHEj4QSTEzcBM7BnejYvPi+cd55vIzEISwV8MqQ1yKMD08iR43yCsX8Y+lUOIP8Ikv177rbLF//HSLTTiZiG5VL7UGFy5dw3iVCQ9fbrdybFTCQW7aO0et2nTmSn2RzvYKuhwQdLnYvXMKAfBHn3vRydl5RZZY/8rP7SVzBAGaiUSErzx53BHQv1xF9k3A5YNOW2wLXMBywOVxjF/6WfT3/zHqrYfp/Ob/QF66hvnDPwoPfgD7tttxvfEHqP71X4JXRxL5HD/y43QvnMf67d9A+Yn/gv7a19E+eQzzg7+P8qbvx3X36yh/5UtYZpduuYw3EEZ7zZv4nVNFNhotUj6bZ643uWs4wE/dMUnjz/8UJRAkcft9rP3FByh95COMfuCPaS9eo/B7v0v0Z36a5tFn6Wxm8L/rh2nmsvgHB2kvLjF0z+vofOUJyhsr9EVSRzSJL1sh9pPvwbtzG5LL5bTXcpUSXr9OnzYddQ1cfVxuGbekY4vYQ8X6Ktde0PFsPHYcX38YxXI5M53ycobi+SsEYhECQvfiUlAmRpCD/q15jAyLzS8T9kwS1We/I+AinEjHxwb4gTtNkv5FFhY3cWk7uPv+t7G+dJn15QUSUZlifomWUWBoQKHSaTNUmSQtDdBL+8ibWbzt62xrDyCZEc51VuiWuuxQxvDqfpbKCyiVOrqko03u5LrH5rn543jtDvsTe0mmd5AKxgm2IdvIsbBwnFI1R83loSHSJ/tVip2qo03xBxKY9S67dd2hiT9XqhLbuY833HKE2PpV7FYfWU+QV9tcbfx/7L13sG33dR727XL23qf3e8/t/d53X2/AA4hGihJYRFGmxMixM/bEkiZKMpNMJplYE1mynVj+J/Z4bCcTUcUZzVBSYlkGKVYBICgSeCAAAni9395P72X3nVlrnwPKGokP5aIqB3MH77172m+X9f3WWt/3rctYz1/HfqWDriUikVFx6vQCj1uubragKGlo8Qjq1TuoNfawXTcwIZ/ET059ApmlcWzVr8Eql5H1hmE2OyiJu1ixDrDZbkF3XLSbJoJiEB8bOYZjkUlUuge4WHodO2YNmqggZQUxYkWxlJlAZiiKfXkP3kwI0uQT+OqfN/CVb73/PZdBnBgEt8X5SZDF+627G9g/KHFW82F/cO9FljE3M852KuRGcPABZI7RfJ1zp5dZb0Q/H4FDz5cOJQy54QyeePQsG1SurvmC0L/ucV9wcQlcqC+tBmC+9jz0/+3XEfnNfwnp3APQv/ss8I2n4KlBeN0OxL/9X0CamoN+8wqkqWlYt24g+sSnYNy9CePf/Euov/zfIPgTPwn9q38M85WXEPql/xbSyCSaP7wI9Hqw203I8RRiD30cL+51cXG3jjIxLFwbf+f0OE4NR+GVKxAcF5KsYeOPfg/lP/mPmPvn/xxer4vib38JbnYI3kEe6twsQp/+FNoHe1AiUZilMsYfehxurYHyxe/B2tyEHEsg9uAFJD/1JORYjKnChmVir5BHOBGDGNBxvfocakYJ0+MZDGmzcNGCLek+SLCYy0EUk0g5xyG7QeZ+G7oFvVCGdfsyJMtG8ORZKCPDEGTfhwzSuwEuNibHh/FLn53DfGYT+dIadgo2AuFZlA52US/vI6w6sGwTSZqgOaGiYXYRqg9DMtOYPHoBhlBFo/si0poDyxVQaLRh5EWEamksROaR6PQwTH0xMYBrRgMvGWtY71SRCg7h4ZEHcGLiBGKWCDGgYLWxi9raS6i2GygFElip51HoHSASCuH48Yf5x763gtTBBiKZHO64MlJHz2A5qEFZuQIkMggsHkPPMbG9exUbe7dQ61RhqAZsVcOZM5/G8eXHYbfakMUgmu0yrlz/CnbKN7FXMZHwpvCxhccxOzuNzeI9rO6uQjQcBB0L4bCHimlhrVZHsdVArakjkpJxLDeKGS+HsKZxb6jU6qHUq6DWKiMjajg/PILZxATacNEZF+HOn8c3ftjEV7/9g/e9of+fMMdcf4d//OgsW/Bfu7nan1L5YYcXv/QXjYRw6sRSfwTy7T4L6/1fG8E3aXIIWCg7J7NN8mn8KPRa/E2LjMc+doYP9IsvX+W+849b218PLs9+CUdnx+H1iPVE4/VE2AcbML77DEJP/jTE4TE2LbRe/j6k/W04k7NQHnwULgkqaaQt9R2KeahTszBLeRgvvwj1/AXIk9OwV27BrtahnTzPgkanWoRTr8IwulBSI1AzI2wrf7fc5exlMhXEQjaKANGGu4bfz3FclO/dQGPlLnIPPwo1Fkf90mvo3L4FKaAi8egjkNJpWER7pteZDsKxFCRVQ7dchFcpQ4hFETy6zGU2soEhcCFTy629XSSyaWhhB9++9/u4W7yDj587jpnEMThowZK6TJVmhoTnIO7NIOOch+yS8aQIiBKcVgvtZ56C3Wwh+lOfQyA3wiQEBhcR2Ow+i7gyh2Ro4ZAyFxtTkyP4+4+PYklbg+m2UdAFeNooKq0url+7jFarjGhcwGRGw2g2ACEgopq3US3KmJ88jmC8DiG0A1XrwlNsNBpAfVuCVYzjEeUoTmtpyDRB1DRxq76BS9YaikIbC2MP4snsBYyaNpAeQnsoi+defxorN74Px5WxuHgBNSuP1fJNyFIUn3ji5zE/fxxbLz+P7s1riARCEOUYsvMnIcTCsEqrEOMqEktnoHUDqK9dR6NeRNWrYN3agqPFcfbsZ3Bm+VFo3Sp61Rq2i/u4cfA8Kvo2qnUbvY6KmdgRTMWTuH5wA9dqu8imYjieSmAukkCzLmF9r4hWq4u6IyCWC2IkG0JQSSKZmMBkeBKpcBpX927g+5eeZ1PPibSGlJaACAVyLonQicfw9M0GvvqtDxa4MCtJFDA1kcPC7AQ2dw649k87zw/7Y6B7GRsdwsmj81jZ2OEd9PudmQ3YejNTozwC4bVLt7C/X/xIlMMGWQtZDBG1+uIPLjMT8X6g+SaoyMRw4nYhaKgKjQomTQg5AnNGQ3bzjgWJxgi/QbUT4FoOywcJaCgQOwERsijC1A1YpoNQMOTTf+FACCpsJ1OulKFKKiJqCEEtCI9KSqrMhpdsZ0FN8p4FwXWZsiyENW6Sk/ydXHGJpcaCRfq+ARI0UqwXmYXmdUxI9J1FAUI4CKRiTK/myZckyiTFqSgyj75QrUCNhBAImvju2h9io76Oh04sYCJyBK7YhiX2/N4JUac9BwnMIG2fhUTgwi0q+g4O9O0tvsnl7BBravReD7IcQDCkYqv3XUQV6rkcDrgMJlH+zEIbE+Yt5CbmkFv8CcjxUbxy6zIuPvstNBt5xIYkjA8FkIgKyCbnofRk7GxXIQeHoMR12IEtBCNd3qU0mgZaB0C4PYZHg2ewEIozjbsnh1HUy3ilcBU1sYul+QdxUh5DoHQAK5dDVVSxuXobWzv34EnA8pETQETHavEq6o0GRrMTkAMqexFVC03MJYZxIjyKkJLCutGBo1QhRjtI5E7geOQE3PIGNipr2LEbqCl1xOIZHFv+JI6OnkKgdYBSYRulroWSvo3t+m3UmiYSwhhmtVkkVBGXy6u4WiUCh4SFqRimQhFIeaCz14JgK2i6QahRDTPZFGKJJNx4EF40CSWSRXMnj97aNlJBDbrURqnbAbwA5GwUwrEz+MbN6gcOXAbN/XAoyIaW4XAQ12+ushvvR+HByndNBc16SabiuHT5Fqq1xn2D3bu5dr8fFMcDZ5dRb7Rw6epdNtn9KDxoUxKLhfHEI+dRKFVw6cqdN7VR+TFlsd/5C1RkXzHoCGQTL7LOgzQcgkOaDUoifA2HrAT4WBIFt9PqwDZthEJhOJ6NrtljemqzSTb0exjLjSIYCqFUziOUjMPs9bCzswPbsHBk4QiUgIJ6s4Z4KoFiqYyDQh6hgIKl0QmoigqBAEEWGfcMx0FYktGtNXmoGAGRq4gQNBlt00Q4EEDUk9Hr6ujZNuRIEE5QJjk4s2siwRBrYUhpT5Ywu/l9RFNJSJqBK4Wvoe6WMEVlMWUGDpqwRCqLDTYlHmcuWfcsnK6EVptsYUxW8Xc6fpB2iJotCLhz+xZGx8Zx9NgyCu5FRANTSIWp5/LaobDFaMzxZ2Y7mJV7OHnqMYQSSbx28xU889JF6OU24RvEGBlDCpgezuL8yb8Fp9eG2HKRHT2Bnfot7FeeR2YoBUXJYDt/F8XNPcxHH8RccAExLcpGdXalAU8MYsPrwA3oiCAApU62Nh3kjQYyQ5OYHZ5C0+hBd9pQXRdltHB55yXs7d5BnLS0sohGy0Wl6qHbEnB2+ChmxqbheA7q9R3s6RvQEiM4Pf8xBFBG2cjDi40inh6C1WogFhrG3MQxaKKArZ3bCHgyEoqE1/dfwEGtijHMISNneQREvlHBSxuXsecUMbYUxsJIFErNgln34Lgp2E4SNlnFoId4LAI7qqMpO4Ccw6w7ihPOMFKhJGxVRM3qoFLfhx230Vw+gf9wtYivfPsH76v9y48LYDQq+OiRGZ+afGednTM+Ko90Ko5TJxZ5rC6BJw0Tez8erNRQFZw4tsBC1pdfvc4Ac7+d/fvxXd/qZw76XOfPHUU2lWA1fqP5I1v9t9dzefZ3cHSWGvoO4JEi3cP61gYkRcbY6KgfjF0RumHg3gopZi0sHz8GVVWgd3U0Gg24pMKn2eOKzODjCcCN6zfx+muvY3piEpNTU/jhqz/E6OQ4IpEItre2UcoX8Pmf+TxKpRJqzTriyTjurazh6vXriEbC+Huf/wJEKYCYFkKL3AIkCetbmzi6sIRb12/yQDE1oKDaacKWRbx65RLOLh3Fk2cu4NLKbWzl88iNjeCgXIQgixgfH8cDZx9ARAuyyVyHxu7ubCI5NARRNXC78WfYbGxgcXoUo6EFmF4NjjRgSJAS30EMs8h559Cu2CiWi2g2W5wJUTYWJLubbpftYV595RUcOXYcj338MVTFlxGRxpEKL+HPnnv9UMCFhoX9wukonjxzHKIi4s6db+Pu3UvYKrTQ7UnQgjJEDYgEgnj4xMfx4LnPwTSriDZFROOjuLn+LEqteziy8JNwPQGXVr+BG3euYzR2HrYdQCaTxYySgHvzJobmTyB9/mFY+U14N+/BNSTU01G0R+IYnZhBdniYy0dGvoh7V17ApYMbuFNYg9WsIhyRYMsCgoqKHo3M3qwiIKbwqSd/Gg9eeAQ3Ll/E7ds/wOLR81hYvgDBLCE+PITMzAkEw2lUDzZQvHsVlfoe2lYFrWYdM8MzmEqmcXX3Eto1Cykrh61mC4KqIWQJKNXK2DPrCA3bSCc82D2TS3wz46cxOfYANndvY3X7FQQUG8lYANW6AdMdwSNDD+C8lUbYMuAoBgw1gkqngXK0gcbyCfzplSo39N+PSZT3CxRcqpElZhHSz+b2AdbWdz8SO+pBGYpKf2QLs7axi9V137DzvXzQp7HAc3oMSwvTTP+mjPyjIJgcrIHKYadPLOLV125gayf/pl1D30RZzALZlBA4/PFTf8yjbT/xxMe5rCVCRr1exR/+0ZfRarXw93/xF5FKJdFpteGYNBRLxebmOjJDWaSHspyZPP3sM9jb3kZADuDBBy/ghYsXMT07zTv7jfVN5Pf28Le+8AXk8wdQVA2WY6LZbiN/cMAzA37+yc+i2e5gamQMu+UDRGMxXL91C2ePn8TLP3wVmXgS2VQKO6U8Ss0avvbNr+PxBx/Gf/Wzfxvfv/IqdktFHFk+guu3b/L7LS8fwec+89NIhOPMFrRdG8VKmWnJgtLDa/mv4FbhJi6cWMZU4hgssnmX/bKYb/QiIubNIOWdBMwAjwQwTYuzIJpGSVcZqfnJ1oToz5FImI/FvvE8IuIYUtFlPP2dwwAXB5NjWfyPv/A4HphP4faVb2N392W4VheuIKLeNBAOSfAUIB2awYXjv4Ch6CTa3TIULwhZDKG9fQnF6joi6Qk0eru4tfMqVspVdMwwgnIKZyYWoHXr0No9jE4uQwgmIVUrGC22EE3mYJ89C/Wxc5DCIZjtDlpra9i6ewdb23dR6pSwWymjVtyDYXeQb+lIp8MYGVXQaRoQ3RF88lO/gEcefhw3Xn8BldoBzjzyJKaPnYdVrsChMmhQgOma7Ha888p3sL53GzskbuzUsDQxhqXJDHZqdaidMUxEFrHaKqLQKCOlpDE3ewJqUMNe/jIqlds8jZR8604tPoyxoVkclO7i5uY1FNpVROMSkzOmpj6BB9MnkNksA9V9mHYZUnwUtUAcdwM1tGbG8ed3avjqB4gt9pcDKxs/BlUsL80glYwzNZmV++9tDH5X4j2tTdUULC/OYGQ4gyvX7yJfeO9dCYgddvbUMo/5vXrDp0d/FLIWAmrSdj3y8GlsbR0w9fut9O1+PLjMjsPtmRCpcA4Xz37vWUSicZw9cwZqQIXgilxGeuGF76Hb6+Lxn/gEB0/D0FEt1XzPLddBQA1ws9y0LGxtb8EyTdSrdZw6eRrfee5ZLCzOI5vJYnt3F2ZPx+jIKHb393jnTwyreDyGmzduMFg9+fDj/rAwSULXJjdmGYIrIBYKoVGpkrsMArIE07NRadWwub2FSDiMMzPLqDTq6Jg9xNMptAwDlucglxvG8uIRaKrGYEGAU2812dTSlTrY6D6HtlDCaGYEWfUIBFiwhAZMr81mhgFPg4IENCELSVB/dBMRicAjBzYFDnqwXT9ld2wToqCgot9CUlrmWfBPH0LmQmrliZEsfuXnLyAX2sPW3YvQexVEAwqkgI1uS4csKOzpRWaQJ6Y+iXRyGWokjWanwFY+Qq2BjYPXoYTJFXoY5fou6j0RPSGD0fQwgu08Xtl6DdGAg5yjoFMzMJmdwnJkEZFYDtJjD0E9e5w92Srbu7jx0rewuX4HsyNLWBhfxFq9hP/nm3+M1Y17KHV6kDSajhljA82QO4aZxQdx4cwDkGQPkYlRpIczELo9uFUL7Z6B1fwKGq0CxrJjCDoeM8lurN/E7bWXMT6k4ehkCvl6G1U3glRiGslIDsPxUcSEBBJKFGFXQKmwjnz5LtrdFnqygpGJIzBdHTuFddzeWMVKcQ2a4mI0Po2Hz3wKE9EkrEIe3cI+5JaBcHwM27aODakN5fgRvLJe/0CDy6D/QnYdR5dpZpHH4rdms/OuBPz3+k1pPbFoBKdPLnJAJ0doKgG+Vw/yDSPdDRnivvzDax8Z/zA6ruQb9tADJyEJAl546cqbz877B//HgMvvYpnLYmT42HdplAXuubApIzU72AOs39gWfZNJOsFEUauVKdA7SCVT6Og99IwuN0up297tdGG0exibmES+kEd6KIVatcbNb6Oro9VocqCnKYPkJkw7AWoE06jdqdQQq+WDssLqadNzuGfSbXfQrlaRDMYQkGS4qggovt8XjUX22iZkQYRMYBRUICRiPCqZDqJvPukyjdi2LRSrNMo3AFNso6VcghwxkZQXIBk5wJYBsQdXqcFwyRBEhyN24AkOEx2onEQ9JngOPFtCSEii5xZh2C2247edHjTE4boOcvLDGIqewNPfvXQoZTFiBj0460AwrkBxejidW4bddVEwt3iQVlaIom10ILgdZOQIxtNnkZ05j3z5OozCBqrNNnSlhxkti1xyFo5tICIlER9aQtXp4uLrX8XrhduYm0wg7UnoNEwcyS5jKXMMASkM8cRxhJYX4JEVz8YmnnvuD9iN4eHpBzA1vYxr9QK+/LV/j53tddjkqm30IMJGLhKDJmk4eeQcfubhT2Dh2DGooyPw2tuw9jYAJ4NKz8HXLz4F3Szg3PELmFl+GEOzs9hZv4vrP/wB0vEQxkZiaNgGVuv3eJ3Hxx/FQvoY1KaIQLMJqV2EAxlVLseZUF0JkWQMNl0HioiN/C088/Iz0Ks1nJpaxgRlx80idjtldJpFyLqKsDKCKwcb6MRlPPbZn8PtPRNf+dZF7mW8qd3qu+Qtdr9gSt9tdCTLJaR6o4k79zZ9cd+H/MFEHEHgccgnjy2g1mhxb4nW9qbOx9tcP30uESZIrJpOJ3D56h0UitWPglaSYyK1N4gZls2k8Mqr11As197y8bwvuLhdMq70ey6FShHhaIQVqIZuoNOkmfA2EskkwmENNOhYlmRs7+4hIEgIaX6jvNKoIp6IQQ2qsGwXoiAhogYhQsTO3jZMz2TvnUw6i9deeRlhLYQzJ08jNTqCWrWC7198Aa12E3OTU8jEE1i5dw/zE9MotxrYL+ZxfOko7ty7i5XVFTx09BSOzS5iu5pHy+giGAzCsm3kwkmMxsk9WYagKRDTUdbuMDqywSRV5kS4ro16uw0LHiyhhYbyOoJBDWOhR7C1Wka5UkU4FMb0XBpt+Ta6KPDUSXr0IZib+R4BjCUjJKTRdYswnTar+21bR1BIwDIt5AIPYfvv/n8AACAASURBVDh2Ck8/dzjgsjg/haNDFWjWDSzEZvDJiY9jfWcPNyo3ER8aRty0oBHZQWig1tqHJGYxNn8BGUlCafMqbpW2Mb+4hIxrQ7R0DDkjiLfIFiaDfVnCN259Bx3JwIVjx+H2Krh1sIkJZRJnRsfgkgp86TyGzp2DbJsoHZRx9941VLduYTqawNGPfwrOxCS+8bU/xert28jOzKJQKOLejWtoNspQBBsXTj+Az/3UF7A0fQyaEgT0CoxaCVJiBGt72/jG03+Ann6AyfQUJpYewsTJM9DaBuxCGWJYhprQoOVy2KjcQrm4gYn0IoJGCOGOirTuQWgWgWAEecdGu9vBsJJAjGbqaBLcWAoFp4MXb30Xev42ZiMZ1CUPr1Z2ULMthERwL6fZALZrNaRnJ/Hpn/u7uL1nfyjAxW/MUm9gnIdX7e0X2LqDNoIf9seg/zI5nsOx5Vns7RdZPGqYxB49/IfPVlOwtDDDdG/SEW3vHLzvdOjDWClfJwEZx5fnmMZOo6W3d9/eKJD7ggsppbkTLwBP/elTGBkbRTQeRafdwdb6Olu6Hz9xAqOjo9CCGoLBEC5evIhep4tEIonR3CiuXL+KRCqB4aEsZygUOGamppFKZ/H0c38G3eiiVK5genIKz//5d5lB/LnPfR5HT5/D3bu38fyLL6BUKmJyfIKB7c6dO3jk3IPYPtjD3fVVPHrhY3j+By9iY2sbj5w+hy9+6rP46nf/jM0JM5kMl7oeOX4GDy9S0NIgBFUIqQhnLn6tyvXpy+zs6UEISKjUqui6DTTVV9nsUDWWkN+rcQ9FVVWMT2bQFm9D9yr9Ble/iE3HiuCF3tAhVX+UMxzD7jLpwXMthOQ4uiZZ0J/DcPwUnvnuZfzmYVjuz0/hRLqEjLGKhdQCTuZOYWtvD1o2idTEOOxmDSlPgGtUcGn1VcRyS7iw9ASG3SheuPYc1iqrOHXsPOzuJhqNVQTbIYx0ExgOjgJKBC8Wb8MLqZgbnmK1/mvl2xhWRcxH0wgLw0hOn0Hm5FmEMwkug5I/18r1V6CJBkZGk5Anj2A334UqhzB+bBm9gxIuv3gR3331e9jZW8FwQMDjJx/Gxz7+BWQmZiBqCoxKjUufhXIR37v4daxvX8dUchgBMYSqYWEumMXR4SkYCQVuTEZ0agyVxjpa++uIaWGU9RZkI4YFbQEJgTY7gG61mCYf9jTIZg22Z8JLjaMVD+JO5RVYjbvo5HVcLtax49BkShVhT0JKDyIlJ7Db0yFO5jD72Cfw8kr9A6XQ/3EBhgIHzXNfmJvExFgOG1t72Nja52mp70oUPoxo9ybfg0vlMq1tgsGTXIipyU8U/cMEGF9MGMDc7BhPfqXPuXPPn475YX8wSIsi5uYmGVxu3lnDvRXyDnt7i/vx4PKG5T4FXRdPP/dMv3dicv+jXqly03o0N4J4Io7c6AiC4RDu3V3B6so9zM8tYHJkHOubq2h2O5icnUWv00GAxtAaJo4uHcX3Xvg+Wt0G72Jphkp+dw96p4ujx47j5MnT2D7YQblawebWFhLhGP/OtkwcmZlDtdVAvd3E7PQsblDjeHMLp+eP4NGTZ/HCjddhCy6DnSLJODY5g9FYGgFZYX2MkAqz9mSQuXguzWIRYdEYZRGotVswxRZa6us8i721lYLeFLF05Cii0Qh0p4RC+zKa1BBXJEgBKr/5M1+YqUZNPbJ8N014ZDZj26i26nA8E9OpGURDMkbVBzEUO3lo4LK4MI0FJY9cZxVBw0UmPQ45pOH48XPQRBmpSByJZAZ6p4Ibrz+NoJzF8cAEklBxr7OKqtDCZHYRcrOBur6FluVB1SUMq3FIdgAVk5yiaeJBEbpgoBo0AK0BqSswOyuTGEfy5DloqQRcQ0dlZQX1bguBdAp2ex+G5SEzcxbDU/OkM+UxBUSMvbuxgmuvXYR9sIuF2UUcfeSTSE1MQ7J1mFubcDsurI6NO1vXcHn3OkazGRi9Hm6sr2A0NYrjs0dRtjswvS4ymTQSMQmWUYIsO5DiObTqIiI9GcNSDCE5hprooNFtIuMGkRY09olzwmHUZAN7nZsIiBVsHTTw4t08DFFAQHaQhIaPp4/gVHYKXTmA9kQOpflp/MEPbuEr3/5gssX+qmDHDX5NBWW5Q8NprK/v8s6UsvvDDMLvR6Al1wxNUbAwP4Xx0SHcW9vG1rZPBDqMtQ1U6gTMRxansXtQxO076zxl8t0swb0Xx5LFqZKE6YkcTh5fxPrmLm7eXmeHh7frPH2fhv4Y3C65Ivu7cZvmkHBpx4IskACRSkk0dZEojwKzbwRJwP7eHgfa8ZEJNBtN1rLEkjFkR8d8BpXt4d6dO5iamOLGfaF0ANMykU5nYLQ76HZ6SKZSyOVGmPps2AZ2t7ehd3qYoMayFECpXEIoFkEsGkO92YTe68LudBAWNYwM5eAo5IrpD/WSiNdm+TNmRIl6LirEdKRfFqPMhXouPrh02i24gocmDUEL9NBRL8EL6gj0xtDKyxgemkRAE9AwVlBr76BebyCRCEENSuh2TMghAa+sXWfMotlgu5V9tohXJQn5RhE9U8fZ6dNYHB3DfOxJ5OKn8Qw19P/NO5/nsrAwjRNqCanCTYh6E2PZIQbebGyYfbhyIzNsv9Iu7mF37QoCSgSjYhZaQEI30IHVLENzwjzetyc2Ues14fV0MNXBpB5YAm4sCdOrQ6+XUUMdutJGLDyOXGgK8VgCQjwJQ9dhlqrQG010AyLKZKFSXEckGMfSyU9gaGIGntmAkE7B0iLwdBtWt4dK4QDBcBjpXA6KGIBX34VTP4DTUdAotXDQ3MZOLw9ToDk6MurtDiJqABOjQ2i7Nvf1RpMpjCSzMEQTUiSNbPYY7KqBZmkNrl5hBX5bkZGv7iLihTGq5RCWiGhhwXIBw2vClbroSA7WCkXoloEG9anaAh7MzGE2nUVAVOGMTWFlcRa/9YNrHypwGTT4BwLLTCqBe2s72N3Lc5D8sD98BpmKo0szGB7O4N7KJk+AJJPZd/KgzISyvomxYdAmrlis4PqtVWaGfhSAhQgJU5M5nDq+iL18iV2naebUO1nbj59EOTcOr+PrXLiDT6QxUrj3x/hyU59/R2Uzh9XYfu/BH/NL0yh9F2Df8sS3aKBpk6Rsp309BXsaD8wmXf5rKc4TUcCX7/vTH0VfsOhZLoSWzkp813QgaoG+pYoLl9xRO2QN43+oEArADfjgR/85XQMiXV80apjAJUU9F78sJjC4+Gr+Rr2OjqHDhgtRs2Fq9wCtC1nQoEkZOJaETq8K3a4gIAVgs9uARqNgeBqbpIootyssAqUUs9mp81rDQZUBlEgOYVVjSt946DGkY33L/cMoiy1M40KwgonaKjIQMDI2hZmZOWRCKfK3h2NYiART8HQdzW4VajKBMO/cJXi2DvdgH65jwBVcBue21YasEyNOhiioUIl6rGkwW0XUW3nsWSUIiojRxDzSIwtQ02noZhf5u1eAag3xyBDMoIqD+jpqjSJSqSlMTZ5GNJLk68iNBtFp0FRSC9FUhunp1LvhkdC2A7dWAawePFlFvrqDcn0HhmcjGE5gODmOVsdAsVlCQHMRVCS+GeLBIJJqCD3yQFOTiCcnmCWnd2po6QUItAmSAds2oYpxaAjD6TVBA18CJvmmCZC0GAxNxF73AD23DcOjfmMLcUfBfCSNpBaFOz6OjSOL+HeX1/DUB1Tncr8SWSQcxNLiNNLpJDY397C9e8BTLN9JQHknAfywXstMJ3InIIAZSrG2hzIYw3x7/SUKW9Tgnp7KgUZJF0tVXLuxcl9vrcNaz7v5PlwqDQTYOooAeZ/o1NfvHQpovunMhXoRBC5049PFR5YqcMlby4cTmtpIVjCMMwQ4DBJ+rU4g0CGmGav3aawweaRQqU3koOxJvucRMz+oxeO7/PuTHQfAQ+BCZAAGFxsu/Tkgs+eZSPYyFJQ6NDvF9b9TMEAuHT4o0X9dCwKNmCGHASqLJcOs0OdvSEwx14MoB7CxsY7t3R1kRnKIJ0mRDmia7NOUaYAYUav7TgSkcbFNk5vzqqYxzooiMc5olgsFbId3xLblsGdZMBxEOEwjoolE4EHxYghoEXz7uVcOZczx3NwUPpcxcLR3gIlgEkOJLKLhCMLhOJrFXWZxJeIjkIlKQaAbCnLvgdh/HpXyWjWYTheu5MGTBJgwINkyQqYMVQwBCo0UENHtVtC0auigzecpHEgjPTwNJRyFZRnI792FaxlIhUf4uHW6RbTYDTmJ7MgCQlqMX9c1df49iSkJtJi6Tg1mMvikzLirQ6TvRqXG5gF6JtmX0M0QRjJBWS0JaVvodMtwLB26biOsRVlgS8dfhARZ1vi80nl3NRme7I+1llwZihziuT1mtwWx3YFsGmySKkgqXDWIpteDJbuQNAm7BwfsFBFVVIwnUgiPj2F7fgm/f3UXT33zw1MW+4uBijY4ZA1DAJMbSrPIkkDm/VK6H2YQ9ZvupO+Z5hLZ2sYel3poA/hWHoP3IZHk3Ow49vZK3Iu4n2njW/mM9+u5A2BZmJ/E0vwUNrb3WQR6WGW+twQuHVPnG50m3lG4NQ2H9SYcwKkRTuxfmkvvCWz9QvoTmn1iuTZ0x+DnUlSh254UILQIUhALMg+BZB41UZGjEaITBzhQM/D0kyMCF6FrQLAc9i5jl2ECF8pMLB9cRDLnI5WuIgMaoV1/hj0RE4jURdRkVYYdUSBpqp9aEUXYtKCoQVTLZdy8exOjUxOIxxOIh2MIKSp/BlGqdQpAtGYCRRe4dfMmarUaJienGFwCioJSpYR0Os32OJ12G6auY2NzE1Nzszhz7hyioRCDoOfYEBUZ3zykMcczs+P4ldkYzhs1TMSSCNg2jF4XLk1udGxEgkGo1HOyHUiOCJH828g4lNZk6jDNHnuHQSRbH+K8uQiQzt4RIVFaSu9DfSm7B8fWYTkGenoXihpDPJnj02T02tCNDrRwFJoW4THCtt6CaXcghSIIkdW+5cE0DOiGjlAwgnAkxgAAlyaYmoAow5VltgJiIKZR2f1rj865LAWgqCoDCGUgRAjRrR5sy4KmRhCQFGYFUi/FJV0R7YsIGLUwBFWFRztY24JA45I9G55tQXIFiLTpcSxAJF2WwoAEla5BoNFuoFA8gGnoSIcjiE6OYXuOMpdNPPWtD679y/0CFwFMKKSxupzGI+/s5rnR3/4I0JRJBKipAQbPqYkRBk9a25ulYFNcowyIgGVqcpQZYURzPqzge79z82793icfUHanYX5mAosLUzwagAS277QU9he/85ssi/nzkV967SUGCrrfQ8EgSvsFZDMZzjACqsJAkc5k+P1LpTJi4RiGs8OoNqq4s3IHIyM5Tk2JokzZDfmMJRMJKFSmkgQc7B+gVq9jbGQMMxMzUFXacXIq1K+80fhCC7AseKbL4MLGlfD8cgrtdHlsPQ03kyBqMs9R52FnXZNTfqq4kZ16W7ARS8ahqArXY1v1JkJqmNlkW7ubbBETjkQRDmhQGEBFNNtNBhYCGC0Y4t7Td559BrVqFcO5HIsqSUS6d7DHa3BtB71uD5oSwOrqGqYX5vHYE48jHo2CC/w0UE0NHBq4TM+M4X+YS+ITQhcJUaRGAmdRluux6FWRJS7LcRIqBCDKZMsjsqsACaWo7uoLX+k1FlzB5n8nkKRyJfWkqO9GQZ3UqpZtwCHasqhAVcKwTQO2ZUDVwpBVynIkHvFMTtkeLO7HOZ7ENHYCc8pOItEEQqEIRP5sP9BTqusR2NDnOTaLbinvpc8NUJajKGxqylkynX+ByBQWHMPgUiQLa2n6KGWaVC4VBKa/03oFicZeW2y2SuDis/psSLSZoS0Tl0dpNIK/LeGyLDfuBHR6HXTaTahEs58Yx+bCPH7r9XsfaG+xNxOgBrqGuZkJrrtXKg2sbeywP9Z7bafyZr7vW3nOgCFHvnvzsxMol2tYWdtBrd7k0vRfVQL0qc0ijy2g19A439X1XQ7Ahxl838o6Duu5vqWLgGQiyqSO3HCKNU8r6zusBzzMkuh9wGUCXseCQFs3EfjTb/4pz5aPxuK8G6wUi8imhzhojIyOsBJfU1UOQns7u8gN5Vi70u60cXvlNubmZnBATdJ2l5u+qWSSg7AS0bjGR0QAYq3Qbv+B0w9wys7gwq0d6tU43PwVTCqLOUwZFqi0xaU2EkrqPOuFAwtlLiyipJjloVmvo6a32J25R0FMEFh7Q2BAdOpIJMpCzG6zi2w6g2jED3giZUGs8yFxaM8HV0nqX5gi+4aRq4BGkytpt++5sByLM6l2s8VBlHoJBExDIyOYmJxkQPPBxYOoHl7mMjUzhl+dS+InhR4ingiZWFB0bCg0+/VBBl7KCOkc+RVBf/AZrXVAzmCA8ajrRI1zHs7ukx76JUb/df2GWr89xgJSeo5IpSgCBp8gwc8lFh2JSkWPs17//emkipAVDXKAemc+sNHz6KS5TCej72+zfxsRMfh8EEhQyZFKpgR89BkilfZ8vRJlOnyt+MIlXgEz6ftiOwaK/pr78MEbB/qvjyj8fpzR0qakvz5avEekFtvknp+Yy2JtcQ5furzO81w+iN5ibyUg+ToYGePjw6xvIFAmmm2hUOV78sP8GOhgyKafWF5ENrq7uslNeXK2+E8fPtV4KJvG0sIk05tv3llnXRA7s79d6tQH4AAO2G5DmRSPBaDzff3mCnb3Cn5L4pDX9uOpyHNjDC4UBGzXw/VKG03dZFt6Km1R6YvKQGT3kQhLWB5PUjxgYzzX8gWVvl+XwwFNlCXWehAwUc+Gdpn0WurHcBAcNFuonyJK7PPl8GwY2oFavONVRJlLcuzETM15Ag866SQONGhH2geDgMglPHIUaDVbKFWKGJ+ZQG5sFE8//Qzy+QJTn0kH0+v1cPzEMSTiCfYwcw0H2XQWCgEXBcb+GAzqO3HPiQGPAhAFSv//fGI4y/J3umR7w2U8P0a9EWx5N0wP7lkJfXB56VAU+lOzY/j1pVE86fYQpmNCQZccrBVSCnoAMWbo79SrcjyIjsOlOQ6i/VSZvzuXIwUuP3IgpuAvi/6oA90PrgTu/rppMX5w53jfD+a+cYN/PDhOE5OQMgjSFFGmwb+TaKgnJAIVfqP+saHvyL//UdZKoMXgwqmET75gcgYByIAM0tdj+eDinyMGVu4T9t++/zv6d6prMujQe/GXZIYKn25+Gpsg+kPhfKzpE0dsG14ug7WleXzp8tpHAlx4A8fbWoAYZMtLs6CGP+lgKPj0erqfxRwGp/d9CLQDE8YEDVFbnkM8HsH6+g7TsGmgF49lF0WEQxomxocxMz2BZquNGzSqoO6PKjjs4PteHQZ/8yiwc/PkRI5LoPV6C1du3EWj8eYcjt/Od70/uNC4WU9Ax3Lwr14tomzSjUq2+761Cu04TcvBiREF/9nRCJWoOViTnoTYUXRDUnYgEROIAm5/R0jKfV3X0Wg1eKer93RIsv++1LehBzUW67Uag0NAkdm3Z2JyHCr3dShM+0GtWW/yaxPJBKNxt6PzJDh6H/r73t4+x6KJ8Ql+/uoqUQhNtvwnA06q51PmEolSn0DF3vo2iz9J3e9xgB1EL9Kx9EGEZ9VQhc6Fbthot3swqATUf6osCgirKoJaACr1lbhPw/tqf5dANyq9HZfFDhFcFkfxGdFGiMtbHmxVgXtsHmKnB3E3DzsVhxWPwtMNBPJl9u7ihj6Vviijof5TIgJ3agziQQlupwsszEDIJiG0WpDurEMs1f1scZBp0AaAZ9tQUPYDNB1wP1vy4FLvY2mOS1ji5j7cSAiWpsILBqE02lAqdQY7PqPcv6MfZkf45BH/1ubvx1kXfRb9O2WQksR9INq4+Bmuj+Zk1knnQqYMMUDPEyAS27D/HFI+ENAFaOPT3yfwwDifp+gPjxtcr31gIaD1szgXbi6N1SNz+O3Lq/jKh7jn8peDxmCTEYmEWGw5msvyrBSevVNtsCjxw/xgnU8wiCOLvhamVKljc2sfzWabZ5bMTo0jk4ljZ6+IO3c30NUNJr98GB8DYSeN/aDxBNQ7ymZT3Fe7cWuNY+C7CZhvSqHPzWzLxT++WETJliDRjd4PlpIYgOm6eGBCwedHegjAxdr6OkKkp2i3OL0+fvwEkskkgw79nYKZqmpYW1vDD15+CalEArdu3ER2aIhLRulUCpJMs1YU7O7s4c6dW6x5oezmkUce5mBDGQ8FBQo6165cg6IGcO78GSQSCe730O/n52lQUhwHB8SA0RGPx7G3u49KtcpITgFyeHgEBwf7aLfbGBoaxuLiAqqFsg8uqsblNj9z8ckBNDCG1m7YDhqNDta3S9jYqeDuClFlmzA4MgGqJGJ2Ioe5ySEsTmUxkksiGtHeCLg+uFBZTOn3XP4AK1v7b/sappt+cnYMv7E4is9KHoIUAD0SPNpwP/04Al0d2NiGuzwLq1yHm01CXt2GUKzCDqmw6CYKBRFoNCnOQ3riArCxC6tUhpAbAlIpoNuFtLrBQZcDbCAAsdeD0OlygKewQ+AScBxmrfcrU36W8+iD1B2Fe+UWQGUXCuLhEJRqA/LuARCgzQcRMQIQaHyqYcAlwgb3jlwGArruiLrugwsx/yT+DgQwdE444+pnKP2CHmRJgCuKnAFz+4SPu589iTTbh+vMBEoDquMA3PxMhq4RLh0S1tFxIaIKDafLpbG2NIvfurTygbXcf9sXUz+LIQPY0ZEhBhnarO3sFrC7X+SZRW/FHfedfI9347WDMtloLoMj/Qyt0WghFo9ws5+a9vl8mePNuxl83421Dd5z0DeKhEMYH89hZnKMwYSYbgf58l/bbzrM7/SmwaVrufiNiwU0XYmbvGFVgkFbQ0GG6QKnRgL4mTEdQWrM5w/Q03vcf6Fm8cLCIg8No0xlAC7Uo6hUqrh99w7CwSCuXbmMpeVlbuhTv4JMK4k0QAB15/ZtbuTGY3E8eOE8kwKCKtFoPRZbFg7y/sRHWUIgoHBdnxTxs3MziMWSaLUaPCtmcnIChWIBly5d6X83m7Mb2snQPJmx0QkmJJT2D1iISd//R2UxHsHJPw3DwLWb23j+tXt45co6isUqJMHlDIWa4Z4oo9610ejZTEo4MjOEJx8+gp945BhmxjLcWKfe0I8yl1fwm/+WwGXvbZ9bAhEuiy2O4TMigQsNcBOZleV+6jHIpAFq1OEtzcC+vgJheQ7Y3INzUIA7PwW704UQi0Bd2QTqTYiPPwRvex/u6gZc3YAzOwGp1YXQ6sA7sQCv1oQ4koOXL8Da3IajKDCoJmpZCBomNJoKSlkGRWUCrkcfgBcOw7lyG97ECHBsgbVJ8uVbkMh1YXwENjn1puOQm124u3k4YQWgzMt2ILd1fk+uSHL24nvBMfgQpX1QLuuXJbk8x3QOgR2uqbJOr6WSqk+f9zNI/lNAhh0I+CVEWYalBWj6E2dJsEzYhsnPIVa8Wq4h0GjBG0pj/UgfXD5ECv23coENjg8Jb2dmxrik0u3qvNMvlWs8y4kU3B+m2SUDIxPKRsipgPQdZJcfjdJmuIvXrtzG1tY+dCqx0+aiX2B9K8ft/X2u31MlXc5QNoW56QlEokHW+qyt7aBrvHeZ2P3LYh2/LNZzPPzq9/d5jni328PpyTjWaibPus93BEylNfyDE2GokueP8w0QU8i3XdC0IJfFiCrK7By6uz2R9SLUv6HeTKvVRDQaQ6/bgWka3Ggjxga9QblcQSQcYQNJyjgIoMhcjQCESllEAFA0jQGHDmyn2+Gsx3/4B3vl9l32PyMrme/9+fehES1XUXhS5OLiIsKRCIaHc9yYrRVKGB0dQ5DAhZrUTr8mLwGFagPf/N4VfOv7t7C+X4MqukgofmmFdsf03SRRgEWEh56HUsdGraUjosj47MNL+OUvPoZzJ2cQChD1ljKXAVvsnWcuUzPj+EeLY/i04CLk+lNDqU/lPvkY5HYPdrMFcWkG1rW7EAlcdgtw9g5gj+dgkPljKoHQQQlCuw3x8QtwNvcg3LwLJ5OAMzsFZWMHbrMD4ewxWFt7kMZH4XU6sNa2IIXDaFP5ic6FrkOjc5/LQiICxkER0kOngUgYDs27GEoDs1OQMgmIt1Yg5Etwc1kYNIsjk4DieHDpu8VCAAlUaT6OYUHp6pD7oMVMMQIQJQBXU5n5xb2TfquGAMfXMHlwZRE2gYPjcVbFJdWBoJeeQplNXwtjCQJsWSbVHA+BEmybe4YulYB7BrRCBSoNgxtOY+3ILL50eQVf/YiCyyBIUkZJ9yLN9liYm0IyHkW13sTOXh6VaoMdoQcjfT+oO30uRfczX4oj1FcaHxsCjSKo1Bo8B4bmsqQScWbJUemoXK2jRxsrNrY9/Ib3YYGQ34z3NXYEmOTSTE4C2XQCtUabtSu0GRiUkw/rc+/3Pm8OXOCDy//03T08NBPGSr6OhWwIFUtESnOxXpeQjIbxiyfCCCk+64buXWrC04NsYViz4vM7/Z4glSIcl1M18v6hoExK0QFrhRgb9CB9xoAOadoETgReOtQgKeAFfm2tWmekZkFeMAjdpIFd5JXkwtBNJNMJGOUmz4fxZKBWryGRSnKpziBasRrk0cS0E27VGxgdzjHQ0e6G+wqOr/LPl6r4v5/6Pr794m00uy4CAREZjZhrBmt7ZH8TDd0SmLJrWBYOOiIaOtDrWnB6Bp44MY5/+F9/Bo89uISQovR1LofUc5kZw68tjDO4hKmHIbicObqffgIygcz2PnBkFsbuAcTJMUgr27AbDRipOPRKHfJYDtH9AtDuQHjiArzNPbjX7gAPngSiEUiXbsKjhv7pI9DvrUOeGuMykXlvE6KmoUWMMF0HTbWRLRPScBYSidbyJciPnIEQDsPa2IGwOAvslxiMBUmG3OvBTUSh7xxAGEpBpbEFOwU4qRiEWBigflFXR6CjQyZ9Sp8lxgTCVALmZA5eJOSTrWa5XgAAIABJREFURvq9mjcuMip7sSNDHOga8GhEK2ctvl7rjQuyf1GS8JeZcNT3Y+EOEVo8znyESh3qTh5Kq8M9l/UjM31w+fCzxe4XKAaATJn+yFAGM9NjiMbCoHLSfr6EcrnOjXG/MjEYAX6/d30Pft//LiSTICcNCrhjo8Pc0K/VWyyszBMjzrK4ikFi0tmZcSRiEdSbLewdlFAq1fog4/QZY+/B934THzE4zlSxIVDJZpLcR0omY6g32lhd3Ua+VIFlEaHqve8b3Rdc3H7mYnjArz6fx1BMQrNrIhdVUOiJINf6miFiYSiIn5+wEZSAar3OjflWv+cyOzuLaDTKPZdBrZZ2hTTKmPoz9O+WZfJUSdppU9DP5XIMNLre47o3WfKXy2VEohFsrK/hzNkzWFpa4vv/a1/7OutMCGxmpmewubWNSrWG3PAwNjY28LFHH0JWDqO8uc+qcFsClEQUkWQchUKB6cJRjcR3ASRjMYRiYb8kwmV3KqOIqNZb+P2n/hx/8uwVdHTqxEuIKDYUkM+aAy1AtDWTA5JuAW2L4MhFoSOi2hNg9Ejv4cFutPFTH5vHP/rvP4/zJ+cRjATxze+82C+LvbOeC5XFfm2ewAUIca/AgUUn6OMXIFgWcPUu3GwKViwI0koG1nZgawHOzigmO+M5KJsHXEwSHzoFb7cA7846pPPHYek6pKt3fPee5Vm0t3ahjOWgtXUYe0XuYbiOC1sEZNfm7EWyacYNWLMifuwspGQM1u01IJvh6GO32pAqdd4VW0Mp6PkSpGwSmmHDLVQ426DjzI15GhdA9jpcmvTdHYgU4lF2GSW3hQD/nUtlTAKg/pjfh3GDKtxoCKJuQOrob9CM+fwSY6w/z8cnjPkNeycdZ0CRK3WmozNxTNchdloQSScznMXG8gx++8pHs+fy18U2n9DpuysPD6UxMzWKZCKObq+HQrGCQqGCVofuZ/uNbObdoLn+Vd9vQEYYZE9cHlICiEZCGBpKc2ZCAEPZFoFKsVhjmvVfDLyDzS1laXMz40il4kwQoumdNGmSxKV/eW1MiX8TYPBOn+Kz+fzPorURGFJPhQAxN5xBJKKhXKljdWOXAfH9noh5X3DxBmUxAP/kxTKKpoi0JuBUxoPperjZVFHXBZwbD+BzQy2ItoWr164hHA5xU5+yhTNnzjAbi0pglD7TDU1lqVs3b+HG9auo1mpIpVIsWiTBHBnPDWWHeIdKUyhD4QjPcKFGfCwaxfbWJs4/cB4nT57iMtuzz3wHwVAQ5RI5FCvQex12bV5YmEe1UcP07AxyShxqg6jKDixJRMnq8BhkEg4FHZmBjSxfyKKFiutsPcNlFaJhA//vNy7id//kImpNAyqloHARCZjc5yFBXlB2YQvUNLZhOSLapt9EbpoC8m1Ab1tMcXZ0B06nh3/wCxfwP/93P4uFhXH82XMv4zf/7ZcPoecyjl+bo7KYx+BCx9kiSncoyKmibFCG5fHfRS41mbDVACQK5poCh/7c7rCo1FEVphzza2hKJ+kgdBJDApaqwKFAq2oIEIPKMGFSaSkgQ6T+iGX6ehVmYJNmRYQTVEGmXpJhsmaFSlnUzwroOrPIqBTlkQmgKkOi97RsWIrCTX3qTwUcl0cxEA2cbYPYOsg/R0xxfkPzQposKm2JcGIRJhF4Gtm5BFgfJb3BdiI2nctWQmKzDanV8ftgfM5dWATCngulUOFey4CGy31/ym5yGWweJXC595Fs6N8vEA4yGaowZNIJTE6McNmMzki5Sm4GVWZg0aRaqiL49/2P+lyHVT4b9IXo+mZfOEliQAkFVXYvJwDMpOO8aSiUqtja3Ue53GCAoOf/lSLKvv6LpAhUPpucGMXQUJKvMQre9D68tp7BM2NYFsHarT6v8ZDYZT9amw8mtDYClJCmMrONAJOyFUoVCdiJ0Uffj1oKfD8c0ve437Xw1/3+vuDyRuYCEf/kB0XsdSVcGBPx2LTC41D+420Lm00Jx4dF/JfLCoIBkWuUnW6bxx3TAgk4VDXI5SwCA77IBBpSaLLimctVFK65CU3eUQoLD+PxKPd36AKl5jqVwKhMRk7L2WwGQ8M5HvpEn1MpVxGNRXnKZSwW4x0J0SkrlTJyozloLRdipQeJdqoU6BIh6I6N1599HqVrK2gYXRx94mNYPHsaoXiQezF++UXGnbtb+PV//RRubpYRFEUkSZpDgUcwEAoqLA6UFQISD4rsgdjLtEHuGRZapoOaLsDsWdDbNhwDMLsm4hrwL/7p38EXv/g4Xnjp6iGByxj+l9kxfBqUufhlMTrQAyov6wR5Lpo/HG2gQaE/MyPKV3OwJxzrdAYiHdLEkB6JKdRERCChI2V0VOslHzB/yBqfPxYx9qnE/Q9hyjrpbljvQ3RzasAT/vjMO1bn8/fxW/B8j/bLWwNfVBKu+lRkX23PZqb0vqyr8d+Tbig7FoYdD8EOqvACCrsLsADUt/D2P6uvPSI6Nq2BtEtyvYkA9ZP6Wisjm4TlOFCIrNHfrfN3oYftwh1OYfPYLH7v6t+szOUvB5IBYBDYk0Ykl8tgbCTLo4fpmmp3umg02xyMabRyr08CoN/5P4MW+1sLYXRvUsbrB12R+6OxWITLXRR4o2Ga3SOh0Wxhd7/APRWSMgwebybw/mhtAmc8uVyW+zTxWITBkphlpBOh9dHn9AzTXxMxKQ9hbXyfvLG2MH8uxUSyjyLWJOlwyPGZmG20tkGG+GbW9taO9tt79n3BhTIXKguZBC4vFrBvyJiMO/jEFFlwCHhu3UXJDOBY1sMvn4oiGCDtSV9w1L9RWZDX16gN0HhAKWWqL1t1+KJKAp9Bksn2DGy9IrD4khr9RFGm5xE5oEFjAUWJEZ2BoE+FtUmpTf/Oszh8pbdc16HUdUgUbMnGX5Owdvkq7nz7JTSNbRi6jMTCAqZnFpFdGMfo/BTCsQhcQcL/+Xtfx5e/+Tp6PRtpRYImepDI2luiuTYeSNNCI5d71EQXRfQIQMi7S7Bhejbaus1Zm9G10axL6LQBo9HFF3/2DP7Z//r3sLK+hX/+f/wBVjbfIVuMei5zVBYTmYpMwZrAuk/CHagI+SJkMJH9pjft2GnyJh0XIknAsFmgSsYMHg2SIjFoIgbRNCFR85ZoVwEZMvm7QepnOSaXjSym/oL9yyjroGfQuVEtFxKlgEwj90GBwYpc2/qN+DfEigMOMws6Bd9DbpCh9LUufcXmG9oXLmOSrmc0C30sy0GLtU5TI1xqIxDspyX9PosEt1yD+8pNGI0Ol++UWpOBiABGzyRguQ7UUo0zJl9T6WuHBALeXBpbR2fxu3/DweUvhp1BMCZtGQV4ao6TvoKa5kGaQmvZHAQpKBOdudXqsI6Eqgf+sfWZZ/xn1kv5185gF85/7rNCtaCKeDTCZSGagkvMUlLT00a0WmvyDp7+32q1eZPwTnfyfihzOdbEo2Eul6VTif7aNN7M0kaYfpotf21EBiC7GP9+8zObH63NZzu+sTbeNPmASX3jWDSEaCTM/l/kVEJZFDH1SHNEZT36abY6vOF+p2t7e9Bx/1e9SXARYHoC/vGLRZRphrwABEWyB5HgigosT8SpnIj/fF6EAgfNZoO9t7gMZtusX6GTv7+/3xdCuzxcjLITmstCJax2u8ODxhqNOutL6KDR64kiTD/Ub9na3MSJk8fZz6xYLOC5730fmVQGExNjaDWb7BbQabU4cyKfr1QqyTMdkpkM5FoXQqnNvaBypYxrLzyDg1deQ1cPwUr3MJpZRNuUoBZM9GISTv/cJ3H0Jy6gWGriV//Ff8Brtw4QFj2ERAfUXolK4P6SErDQJUcBWUDHpRo/WcNITJeOxz3Ue1QGIpNPHY1aB6auoFgQ0K4bGBnS8Dv/+ldgejr+99/+97j3TsFlmnouE/gpzlwGmUg/kPuC9f7F7QdJJGP+ZIR2Dz0u9QncM7EoE6NGuOvBIcYZsaUmc5B1E1rPAo0/U7JJSI0u79KMWASCaUCs1OHQjpVsXpotqDMT8NJJNhtVbq5BLlTeKEX4BA//AqWbzM8m+mWpvjjXn+gwoH8R688ve9DGgejFDDz8byJE8gYLBKAHVXTI+ToSRGhiCNqxOcijQ362w1mzTy+lTYmdL8P+zg9hlHwmjVpt+v0XzwNlLib1jgoVdpHmbGywy6Zd6XAK28dm8HtX/2aWxX5caBmADJ1fOjdUBSAQoBJOKhXjmUI0JphKavRcEltTEOb7lsrWBDb9EiVtJH0TUtpE0p+p16D4G07LYr9Ayo4o6BIjqkWsSPKZo6y4r4c6zJ38ACDoInpjbaEgixMJcMjVgJTwA3ISkXoIPP2qCxGX/HX6lyBZNPmbYyqvk10T6fzoPjT7a6Nec7VKpbgar5MA2reh6Y8TeZ9LXz/uOngL4AL8xsUiyhaZ/flTy6jEQCffdDycHgvgs+kaPFPH7Tt3uFdCB6HTaeOhhx5mm5UXL17kxn6tVocoUyqrodVuMkW4Wq2w0n/l7l1u5hOLjIKyohD9mJr/RVy7fhNf/PmfxblzD+D2ndv4kz/+E37twuI8T6FstTvcr6ESmiIHoIWDGMpmMTkziaynQqr04MgSXv7DL2PlqS+jZXWA6BysTIbng5T29xCL9xAwhjH6yYfx2C99AS9cWsM/+9K3sVdqY0STEVYEhDkWUvAFNEWALFgwyIjTAYy+bxZJJSzy1STqlNvjPlCrRnYjKna2yXnAhgwbv/EPfwZT0xn8X3/0daxs7A4MUO6/LfhLz2Cdy18AF8pceLfN7Ny+acoAXCgroR0VgQsJLdtd6LYNldJ5UUA7qEDVTQR6JuxEFIYioTeUgGrY0EyHp2tquSy8aoNvFCsaYj2I1GpDIFcD6qGQYefcJNTJUfLLh/DqdcgH5b47Tt8kkygPzB70RZFcSiBlygBc+oDIljR9quWAEWYEAzCoPyZT6GeIgpJOAtEQrGaXr0ttPAvt6Azk4Yxv/8JZXN8WhmyJiLH23Ktw6m3uN8nVFqS+yNekzMVzIBdrkMnBur8D5Y9ihX4SO8dm8e/+f3C577XKYOPvHt7YTJD+ixhOHIyDGmcdBEIEHgQmFHTpdYOATEGZQIea1LSDp6BLWRB5EvrVkL7Fz3ts0+IDKS+uvzbB7/lQxhEKsnzCXxcBiL8u7tOyVaLj9zfJYJZA1XJ4TUQaoBYCbVAHG7DB+g4TKO974t7hE94CuAj4pz8ooGwGOCCQFEAQWJIG2xNwMifi7y5JEB0LhWKJdyZcv/dcDA+NcHO/UCz+f+19CbBk5XXed2/fe3t/3W/f5y2zAAMMAwwIBCLIkiLZEorLFVKVshVnU5WWKpddjpw4lXJsyy7KUWzLiiXLlhRRWrBkS0SWhTFhBEaABJgRmGEGmI2Zt6/9+vV+10595//vm8FhWGZGLhi6q169rZd7/759zn/O+RaUyxuSnRcW5qVy4YB9dHxcuCoUMFxdXsbo6BiablPvXgxUqhWpYpaWlnD11XsxNTGFtdKaAAIomMmMTk8XCk+mszlk0lnku3KoVWtYWV7C+NQEeiMH6c2WDHr3f/oPcfJH98JNuXDmXPS8fxinNgvwZ9LIDbaQ9bajd++VeM9Hbse3HnwWn77rIVSbHnqcBLotEynLQAqhtMZ805YgRIOtgBLwshNrw2XDyA6Qz9Frpo6g2UBlnXaoaczPB6hthvCbLj7y79+Jq/eN4867/xZHzje5TI3i17dP4N1tIEXILi2JKQpKQdG6B9vz4aYduCP9sDaqINibw8io0hACpHAVSIhnm5I7LE1mNWxbBtx8R+2ZJQQJA8nebpilTfiODT+bhslyzvPhOxYCUtmrLSQHexHmUki0PCRfXERisyYzIEvD0eP2Z/wBimdxahbEykQjw0ScUs1hYtkhtt98JylABMJMxQ01m4GdzykNNX6gx/qRlOSiBs1K0iGWiYngM7k8+GNEJ5fg9xUlMcnUh0mumAMnSMbaJszVDZhrZTU34lUdBAJFnrtiGl9+5tibzonyPGPGBXl4HJRfOuT//3fjZ95P7yFe0gZ6Iwbb05WbJulqOHR8rPH3M889hhWfeZ834rm9njf/NScXWl1851gFZQKBpG9O9rWSs2d7bLxg4p/tIIlSD5Clp6FKU/mQ6vLNDwNYojap/0fvbqob8w3gjppSHxwQ006ZWlBiHKV2MCHhtH6IBP/P3eMWcVFJxgctT8Q0yTnx29wNBAIzZlDpCk30wEQqk8b937wTc/d+C+tLZVh9Dvo+3I2VZ/PAC72ka6O3fwjX/Nt/gV379uLTd+7HnX/9JFw/RNIy0J0ACmlb+u7cTZHMyfWoBm00TUuqOLbkeJ49XQYShsumCurlMpoVwqqzWFmJ0GyE8BsV3P7B63Djzbvwzb99EMdOzp9f5SKqyBN4D5OL+HoDjUIOLnvTpSqcZgNuPgv3kklgfhlJ1xNEG8pVRH6AgNwODuyZJLi2DOZeIAgwWI6AISzeTwd9YSIJBLmN0CJ+LpKEJG81Zes50+H7y4SSTiJMOxKgnYYHSwi2aj4nQpOchUm1pTOPaLhp4hCvF6Hmq2tGqhcNChAVgHgOwxdOpxBlk1JxJYb64ewYg9VfVGoBbMXFumFEvS2XEDx6EMaxOanGec608WYF5fcXEVDMcKUEhy0Qzv/aah4jVcxwD+av3I4vH7x4hCtfT+D4Sd/3dMv0J/1K//TPfzGf25mr+cpmYWJzTNVcNXz1qaAZp1j2DXXvUD72aQdWd0aheBgrAkVAlP+ZHMwr2Q3JOcxUWglXGAl64B8TK9vid69KRiKeRBU5oqtjgKDaFLvekIGR1QIfLwzaEGiF4ufC1wwsA6at2nasjnKsZlIpJO0U/u7I4zjxzHeQa2YwPDGO3kt7UAlcnHxmA4iqaBfLuPyaf42d22/Ap75wP+669ylp2SVsA6lEAr22gQQJg2gj6aTRCEPU/LYEYwEnEQJM/SkEcCwfaaeNsNlAveKjtArUuIHnPKNZwwffeyVuescufHv/Izg+o2ZS53JjW2xychSfmB7Hu9sG0trHhLDryLHhcDDPNSQYIpmkJzMSXVmE5IVsVkC6q0CJhebBY6e5KGdXCjWWYKKP2rAobMnH+QGcuiuoOc82ERXyQnYUADJVCjJpGP1FoOUhIsIhnYJP4mvLBaoNsU9gQ0vphxmwOfBvuFJ1KCIkrxvFWVHIsRh2rHrVrGBkiK8hyErQEjCmRxGMDSjb6826tPkoIWOkU+q+lMuPBcgIs14tA7WmJv5GMJgcGx683rz44NirZal1RFlCJybCl9sjPZhn5XLw2EWjinwu113nMZ0VONsKvDazMAYgDn0/+1WYhGualuouaCUXBoT27mkkfuF9wmymcRNRXeSsMCnRNZC/0ziLwYoVCG1CWUXQ8ySTTQuRslAkqodJSYmlU3ySMGXDIC8mqQiYnGkIrEiXnBouu9V3VfxrtctVIVLaK2a5CbvSgm3YePDgE8jnSPS0sNEMse+SSfhhGytkcDtNHDx5P8aHb8He3T+NP/ryA/jKPU+JhW7S0YM3o42kSYl5QwyovIDVippxSHJhAA7bcOXvnsjae41AoMhBM0LkqdZL2Kji9tuuxY037cA373sIx2bmz+ixvr6LVpLL1Cg+McXkwspF+6/onrCw0UX0USvLMyH3FuEziNebaLAdRrFQtvUYhF0PFl0nM6xYgESlIYN8ujV6xaxUNBbZ+fQ3KeQRdefhLa3Bprun6yPKOkhNjCCxuomoTB8dC24xI5yYRLmunR+VArOdTiLdCmCtbYo6gKpmdBsrTiwat6/k87lxsETyRSQRWPnSwIyVTk9BVJeRcpAc7kFychiJQk5ZDTDhiHJDDGNWCUxmOmwJ2gl4z56A99BTqt1HEU6dXE731ulP4wND3VjaswNfPvjWhiK/vqu0c++30gqcPbl8/89w2TT9XOjkZyKq1eH+t88g7Msr066dY0icWJZhFPvRySsvwdq/vEVMukrrJUHlcNhLsUoy6cl1mZ2fkaE7rXcX5hewbds2HPjxU7j88t2YPTWDy6+4QoZYlOgvb5TR3d2D9bV1BKGP3t5uzMzNYWRoWEQt+/p6RMiSu9iXv2lElGx8LQRL68DyprRojq0uot2cwfLyEuYqFdy0cwLPzC5iI2jjtve/E88dPwEnM4g9V70NX/jaA/j8Xz6GuhvCsQyxamZS6e9OYWq0S4Z3s/MbsGzizuto+RFyJO1FwEq5juG+DDJOAgePbmBhsS4kSpIH+RU2NvHhD70T+66fxJ3fuQ9HTs5dgOQygXeFp5MLq7stszCNvmKiEaXifBoBB+k1XXHQ+dPkvEXv0kUROhI4N1tKYi3theLmyerEjjkhKRuelVDsd+qqcQZCBnE+C6PeUr48TAgZgjNMWGEbFrMH10BzFZioyKBnkFf6c2reIp48RHpJhaL5L0yYbLGRDEpL5EwaQT4Nk7MfmsTVGrAcG6lLtiG7Zwfs3qIaDlMgk5wqsrJ53cSmZdw8NVswsml4R2bh/t8nECYSKrmslWVGFMOQ5bvopnVjcc807jzYmbm8lQJm51xf+wqcNbk8cf+f4rLtYwC95/lBrzVR/S9/CPPWa9Cs1pC+7VZ49z8Bn3bCzxxDYWQAS7fdAM80cOrUSZmRMBYQUnfd9dejv68fz7/wPDY2SoLoqlWr2Da+TZBlg8PDqG1W0FXo0sKPCSwtL8lwh0AAzjUoLPnDRx7Gvuuux+DgAIrdhP3l1E5c1Sexb2I895N2mtql2ghXyjDWquKkue438eMnfoCpvA3fq6Jx7CSM6Qn09A9gYHQYJ6s+eganMTY1hb+653F86kv7sVZxBcRAiCGD0tRwBu+9eae4JB4+uogdk4NYWV3D0noTO7YNiNbZc8cWMDFaRH9PDg8+ehwPP7mMzbIr8w14Idp+C7/+yz+DnZcO4E+/cc95D/Qnp8fwq5PjeHdgCM9F6jfhusSFnkJdyWRDy86zklTWxorQJkLXmjTIRMx1lQoNVHyOZEYjcF6Zp/G5FSGSVYFUbHyeQP1PkVBNaUNJASJQUvKUdMWBSNpwmsQix6X8cBTsWB1rPNQnlyk2XlP2xoR98zkJQSYKkBL8auADWEM9SE6NIDUxDKvYpY3deNyEuSruwZYyMo+PLVw7Aff5GXiPPYsg5UjL1WLlIqRSDZOWtm4IDBaxuGcKdz7L5PLIm96J8rWHjM49Oyvw2lbgVZLLuCQXDsiNRgP1//oHSNAPhEFl1ySi515E6Hmw51bgTI/D+di/QpsfSkqjJyibooiRDCgc0hPzLaKADCokQyVswaQLtFkPahmMyNxnEOCMhbvWuAfvtRjg1e98HiEC6qAoGlEE3QqZ8rT0gQAJuPutesi0DByaPYZDx59Gy6dsfxLjYQubR49j9Nqr0Jsr4NjCOuYTFnpHxrD70iuwuNrAJ//kPhw+tSbH7AjRE9g93Y3r9oxJ2252roT+vrzADI+eWse2kR44lonF5TKuvGIKg/0F3PfAM7jv746jXGpJa4Zzo54uE5/5vQ/ByVj4/S9+WyqXc73FbbFfnZzAT0Um0qwut+C3qoUpmltinqmlKlilMNEIzFZJnCgzM85XFERYZvc6g8duodJwJDqMjw7aaq7BwE8pDF+/L7Ya6BtBJFUK21gEXUjFQikW8VOhDSXlYbTrpSg0xBrnKrkoToqevcREShp/iQQMNw7xcF/BUUU+P5uGMdyrKrBSDRZVtOWJ4p6gWuWQc7P479KO5fVEh9ME/N4u+ISqlDbhtDyYnKEJtlvBkqUtdtU0vnKoU7mc6zXbedzFvQKvPHOZHke7oRj0Yb0G/zc+KxpMlNZoXL0LtttC5vAMrEYL/t5dsD56O9qUSJfg3pbBNvsaDCoMBB772gIiYwhTqLAYvx0PZzko5geYbZuICYZtEg6/ifxiO0N23YFSVKZXiUadqTiqlImVx4QKQExCwnqFhWxoolSrYqkyj4pbwoFD+5F4+hnsLGfRjQxSVRczmSwGPvbzSAwNYWhoEoWuXvzG738b9z12RGzvRZKBHArHxMRQAelUAumkhVK5KXOk3r4CVlapvMvXNZCiQRaA48dWMDO7IRpjbT9C0Gjhhr3D+NxnPoa5pWXF0D9PPxfOXH5lYgLvihJIElnHJCxSzSpwMqmICzSrDuoPdeUQMHBXavJ/N2XJ4F5maNQSEw8UJRApStcC4DAQdGdRzznSCrRIqmTFwzbVekW+hHE90Q8/n0J7YR0py4GZTYnZl7XZgNFfkESXWK8iyqbg59NiCeCU6sqIS/Na5DiZwFjFSPWjjcLIZhYkmUKOCVhEJ6Eon4ZPqf5cRkATic06UlRTpgcCqyn1TZKoVEoxKEVes42A6g0Zos2yymq5WoddbSBRcyVRCpFSzMIKWLlqCl853BnoX9whsnN257oCZ69c9n8el02zLaZ69rS79X/rfyG1UkZj7y6U37YbyWIX8t99FM6JWYRX7UL1Q+9DmGKryRevltWVFZFFmJiYQD6Xx4En/15mMLQGJndldGxEqhPqVo2OjEigmJ2dQZI6YoEvraVcV1H0wnzfRa1ex8TENkkY2UwWTx44gEKhKDpjo8OjqNarAiIg639hflFaajOnTmH3lVfgsv4R2Os1ZU1sJXFg4WEc3bwDiWgJY3/uYPfjJrraWRzYOYn8Jz6O4T170dPTCzuTwffu+RH+553fx2KprpFKTJi0dw4w0p9DX8HGxFgvFpdKyOZSWFjawJ7LxrFeqmH/gVnMrdYQuBFMN1RyKvw5bOE3f+0D+PB//AAeO3AIv/NH5y9cOTk1hl+emMCtbItJVWCg3pWWBE2BvURXRhln1VpIt3ykCnlxhMRGBVHKglvIiKQzm4ntYhrpuice90g7qt20XIbZcOEOdaNWTMrw3iEEu9lEcqAHiZUywiNzIrdhXzkNjPTAOzoHh4G+kEWEfCRnAAASC0lEQVS0XAJeXIY1NSzkzvbyJsyuLNrFrPi1JNfqiiTnGEg4Diy6T3J+4hKxqOUypErS7HwWImlbZGt4roltA+i6/nKkR/ph2BYi10ewUUHz4AkEMytIEKWoNWZk7sSkxc2MtALboqycumYnUldMwSSAxHURcI42u4ra00cRLW2IPw0RcJy5rO2dwlcPdyqXcw0+ncdd3Cvwisll9/QYKFwpgOKGB/c3P430egXN7WOov+MqCQC5ex+DNb8M7LscJ376Ovg2hBAponXVujDwb7zxRgwMDOHJv38Ca2urqFSq2Cxv4pJLL0F3Tzfm5uYxMEAVZBMzMzOYnJyA77kSCCw7hUOHnxUmfqVSQXexG4cPH8bu3Zfi1KlZkYah+unIyDCOHDmKarWKkeFhccMky79WqeGd//zd2Fnsl52xtDScPF7w9mOm+UkkcstY+0Yae76ZQc7M4PG3j+KG/3QHxqcv13plJpp1F7/9x3fjvh+9gBbbPFQmMEwwVu25dATFVChJ5cSLC7hk57C0w/ZdNYVGw8W3HjiKI7MbaNYDRE1f4NJRvYVb3jaO3/utX8DV116K+75PJ8oLkFymx/FLTC6egYyGItcLWfjS/gphplMC4Q5aLpJUF8hmpMozyFA32wK/NVu++M+zOnFqLuy1qrS7xHQrSa96C153Fi7jOeU70IbdV0QylwUqDbSOzaK1WUNy+yjs/iL8uWV4lTqsvm5xgST0t51JIdGdR6LaArJpBLR/XikjVW7BJzDCicQ6my20vBcJ5FmG6LpiiSsYgboPFeEmLZhpB4W9u+TLoQ8MB/iNFtxyFdVnT6JdqqJdbSrJGFZ0lO/vysIn+tEhkkxJjxTfsQeFK6YFfUYAQNRsofLiAko/PoJopQyrVINRrsMc7sHa1dP46nMdtNjFHSI7Z3euK/AKaDFWLuNo1ymvYABNH+5v/zHsUll60uG2IZkdWGtlgZdGV+1C8OGfRcSdJOHGITXGqnJcff19SKdIHlzG+hq9qUMJFvlCQZIQmfrksQwNDqDV9EQ6oVKtwmt5yLBlkkig2XBFaZnIJTpTjo+NSyJhdbNRLgkrX3bQVEct5EU5mYGTmmM9/d0YsvMiXEmEUiJbwNNrD+HIxn9HV/8M1h7ZgfxDg3AuKaG0M4e333oHxgevFNkZI6JulYWnDh7Fp750Lw6eWJXNL1ttFITM55LIOGrm0GqFKBbS2KzUkcs6qNZbmF2ro1T30Wr4aDdDqRq2DWTwu//55/CB916Pru4u3HP/Dy9Mctk+jl8a34ZbPCDja4tfDUUWJWTu1GOhCracKJ0v/UpPuEYBocpNTzYNRiYF8GfXF2FLbjC8FN0e2XYMldGX2DpHCqWl+So+W6Slsjw3IcBCOnQDmE0PViYlwZ0bFaox0IWTQ3T6rojaZ80VnkxoGwpaTM4LeScyLiGeXAkXxnL7IhmjiZcCLstl4UwMwenObxEmQ89HML+G9lpFcfN1W1DmTgpHtyWXzhmROdSNxFC3mvNo6Lu/UYE7swzUXcWbou7acDc2rp3G1547hrv/5tHOQP9cI1DncRftCpw1uTx+/59g9/ZtaBMtRsMsL0D9a98R/SjOEhSBksxpS33AJweQ+tmfUi2UGH0jk3RuepXqaSzdoWFMmihzmiBHFA9JkNKz1zpCYjGriZtEWbWbnvTMfbepIgWFC62E3F/JqyvSJbXPCEdNcLAcBki4EWzds7dyWSx5dfzD7Gex6T2G8a5fRDG1By+W/gKJdhH79vwiioVhBQ4QyJJS5t3/0JP43DcewomFTTUD4GujjbGBHHqKSZQ3akgmDfQVcphfq+DEQgWleoSKG6LFxNJwMZBN4Nc++h78/M/dit6uvAy679n/Q3zyM1/DsfOduWwfx8dHRnETCwKCwAQtpr2xVIRWKCmRqldkSaoJyH9k1q1mCpyRse0XI69UbDckWfM9ih/Awb+aa0UI2iS8GvJ86j56vkE5fJIzuZZCqqWEiykcmq1ZzmntC0W6FeKtAmLwvY8VHpTKg04wWvhSuJWiRaZRaSLtz3NkMlKyMUxUIngZf4y31kSj5tQoSW5UeCAPSzhVWsU2lv/XmUnOjwmofM0U7mJyuffid6K8aCNg58R+YivwCsnlcyq51Dg8V3HGELcm9fEX5AylqLRfiCiai4+HyhnSM5KgQSFC2hNyYKo+1TFDPxYTjKU95P+EfYqtsN5jU05GjEDE8xgGKymimygwaJlIUGJEa2FRz4oJSBICJVpoOCNMTwjrmjthAdeK7W0XVjbWRCF5YmwC2XRWzMZY+WSLedmJywMVuE21yGwDD/zgSfzv//Monp8twWsTCZfAJRNFDPak0ah7HHeLx8tG1cX8ShmnlhtYqYZwGz7G0iZ+5d/cgts/eDN681lZB9Ox8TcPPo7f+bO/wLHZxXN+o2O02Md27MBNbQdJGYwzyOpdvwZSSILREXyLbioAC4pIqoDKSlECv1KV1K6cSjacQVcRRrUrnnZ9VJpcbZmZhOSsMNiLgrEK/HH05kszsYj/ClPNGSZLsR+FABG0L4y68E4LV57WW1LJRw31Y68XPqdOlpJYdDLVpmVbyUXOVeneKYvJWIRCS72fYYGsUHQKeh1Dl8lRsgaL2Ng9iq//w/MdbbFzvmo7D7yYV+DsM5cHPo9dhRy8p48KJ0MCNuOtcBYpz7L1iVT5hlWBwFP130WSRd1XOAsMJGJWpXa03CVLAtHwVw7aaTglMYvwVg5ayf6mdS5NfmgtS7mOBj0MfPGoD1sNRJGPyKLKVQSz6Qsais8ctX3xgKGDIasLQSEFdKXhMNiSoG7ZDqxkBkZEKREHiXQaZioJI+NIW4f8CR2q5MSJSmLMemFhFd86soqHN3xsRgYs+oaIF4qqBAijbrmRiF26FDlsediXMvDvtudw87ZupMjN4O4+CMFX+N78Gv7H8/M4Ueec6dxuklymR/Hx7dtxS5REksim09FUQaR0ylbviq5WtEeJ8pNXOYCJRd7JiI0/NTxnIFYBWXvMC7lIe7FoCR7+iUAMnyZcRIaRRc9WmyQaLauvLVoTUNWL+NOzUtUrLSmd76EQKDXEWSdGJitpS8n1pipH3phcxKpWw9CldaZbgNpwQCEY9SlKQ0yuO53ytHkd/8LEyS/luyGwMmUFIHdWmyrRv+vvQunyMdz17JFOcjm3S7bzqIt8Bc6eXH7wBexqNtG+669hVOgUqYhrSuNJ736ZUPQnlAGdMvryO2nVFPkj8zkudnRAC21TZDsMVhyuC4M6YZxhaHJam2ZUZP3ToKrRFM6Lv16GV92EaUYwnTaaXRlUohDeCy8gaDVg7blCrIaNtXXY6TSC7h74q6swZ+eQYd+eCr6miVa9LjLyKbaMCgUglYKZzMG2c7CpjV/Mw+4uwCBxk8HQtsUe13QcEWIU0zGaSiESif0DNeD76w081wix5hso022S7bk2kLUTyBshxiwf7yokcGs+gQHDA88vclUVxcTohBG+Vw1wx7qL44QBn+NNksv2MXx0dAw3tmjOpYiCItiojdT03lsCq8wchJR42shIuCcqjW49xmQO7EqimXMQdqVgOA7MtSrCtQra+RQMwnarDQStFmzqizVaaFMjjM/CypGVEJn52RTMfBpNtyXVKblPuYE++PUGaqUy3NAXm4R8qQWr7gPjfQio4Mz3tdaQ4b8YmKVtRJpdT+0z4bsw4bCLl7BgkxeVcmSGJO1a5hyqMjc8OGxv6kpEqQBoPpROJCxiRPa/TS07JWCpxFlj3pQ2ewpDWMPdqF6zA3/+wvG3pM3xOV6mnYe9hVbg7G2xH3wRlzYawNe/C6NSV0mCQ1bx21BJRk9ddG9c9b5lz8ukwuQilrIqiBmUg0lYqE2NwgsiOEP9iBaXkdqsws3mYaeVL3uwsIKwO4dkuQZndgVN30PkBQjWV+GPD6IxNSjeKPVWEyvzC6I+PHTZZQjKVRiBh56FBZRzXSJXM/L4E2j3FIHb3o+2ZWN5YR75w4dQXCnBu3Yf6vkuTuaRTKaQY3FkW0hfvkNADMnyJkBNKkq4Mwk5HGYbSHsRkosrMD1XJc9EAoutCKdaEWbrLmpeICq6g2kH2+wQE6k2Uuzhe56w2Dn/kSqK5xS4cKII39v0cMdqC8epB3aONyaXqe3j+MjkBG7wIM6PMQco9mAUDqBWXhM15NjfRVpDugrQhFZpN0nbivpfWeGOeCwvCflt+ojKdRnqO30FhFEAn4N/Bn+islwPpsVhvS1tKoO8E5pDUa243UbQdOGkUkj3dSOg2CW9OXxWlSZyZReJShPeQB6ttI1W5MOutWBVWsLZCTMO4NDaoS3rbNG2gc/JwpoCnXxd2j3wWOJ5TaMlHCaHPmBbPCtluLT1u7T8VKuM/Cx+qSpbVytaOUDJv0RwRnrQvHo7vnHoKO6+5xFxHXxNEulynGkkkulzfKc7D+uswJtjBc6eXB7+Ii5t1tH+yndhVuuq9c3ugJDX2ORis0kPTuWfHMzQ7U/3x7VcOj+MsnNmP96xUJ2eQJOJQAJBAum1MoJ0GmArimOVxWVE6RSSi6swiPjifMWLYNQ2sRE2sZG1EUY+zK48qotz0prp2b4DzfUS3FoD6bUVtLUrYc+hZ9Fm1fH2m7GRdlDeWMXg3CJyy6swJ7fDz2RhOhmYZhpJlk+FApJ9PUA6CaPZkJ24kc3I87Fqk7YYFX9piiWEOiKwFINdEqkAHZQeV/wVsZ1HQyMGTzLQSW4MGKB8hJ4Lm8ml6uN3V5o47p1f5TIxNYr/sH0K14YJ8W5RszJFaKVfvbStJN3rFKMFItnylCArL68G+nGLKfa953xLBvXawEnmXkwcrFbZgqJIp1RBrMiiLcJjbGct4x+qK7AVFrJVqmYycmMrSpNlOXaXkRBHPuSq8GcBerQFuEFwgJAmpcWqCaEyw1FWyNLZ09a4anaj5voyzt+ar6g5npB5CVLYqlzUTElmLLIUun0mMynyYlQZTthycrAA/8op3H34GL57Hwf6Xie5vDliXuco/4lW4GWTS6Pp4slHvoQprwV8/a8QbtIeWOtyyHBWJRXZ78rglEmFgUe3zWKkjtwvjloavcMdM+cx0n+x1M8SJfS2kr9zBx94oq4c1OsIq00ElSoir4G2W4PfrIFBmzwWVi406lK7Riay2HWxLQROGebTFlf7MSYsW/r/bIPZyRScdBesVE6+zFxO7HHNTBIGE0wyJSrPSPBLi26J+i57MKqBpKb9OinoaiAOYvJdVytRyAQTKEVdcm2426b7o2ng3rkNfOrQAk7UWuf8tnPXTa/tya4caI0liSyOtlu79XgIo8AWUlHqikXAFGrAoKsY9V39eStsa3kYlYQkkOsWqZKNUbt8c0uxWkEGtiR55D3Q6xgnkS3oxunqKUaaaQyyeiVt66ouQzWLUQiSM89DodF0hnlpsNdVyhkroB4r56xzXDxnkV9jh8GXviUKDNFGImkDhTzmylXML65K1fOabp3K5TUtU+dOb/4VeNnkQsvN2973duToSDIzL46JAvc840Mdg4mUb1RCwYW1DpUKVArxpZBe+nc9hJVBaYwCkjaM2obGkGMVpDhY5c5SSb1E/C4VAeVgCBdV1qAi9SKaHmcEFRUatrSy1HETAmtJIuTAV3bRlJhnVZKwhMuiqhNqVfF/3JGT9qfBChLVlFBj3KtXKCi9w5U4pzCtcZiJpf91qNLB93TQYtIjRHZ+tYznTy6hznU+j1vs7y3aX2cO87eaXufx5G+Uh2rplvhwtpKJbved62Gq5fpHi/ZqT7alifc6HsfkkkxLa6xz66zAxbwCL5tceMKtlqs24DZH2K9ye9lN25k7URVeX98tThbqQx/nji1I61Yy0UFBdKhe+ipbPXDV41B5ID6ILWip/uuZQSu+/1kP+fWcy6sHHhIyHfFaefX7vr417Nz7DbcCcXJJZt5wh9Y5oM4KXMgVOGtyuZAv0nmuzgp0VkCvgNFWYAe2Wl9vpdRZxM4KvIlWoJNc3kRvVudQL5YVOO2kerGcUec8Oivwj1egk1w610RnBTor0FmBzgpc8BXoJJcLvqSdJ+ysQGcFOivQWYFOculcA50V6KxAZwU6K3DBV6CTXC74knaesLMCnRXorEBnBTrJpXMNdFagswKdFeiswAVfgf8H3Avpj5pPCHkAAAAASUVORK5CYII="/>
          <p:cNvSpPr>
            <a:spLocks noChangeAspect="1" noChangeArrowheads="1"/>
          </p:cNvSpPr>
          <p:nvPr/>
        </p:nvSpPr>
        <p:spPr bwMode="auto">
          <a:xfrm>
            <a:off x="0" y="0"/>
            <a:ext cx="30480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角丸四角形 11"/>
          <p:cNvSpPr/>
          <p:nvPr/>
        </p:nvSpPr>
        <p:spPr>
          <a:xfrm>
            <a:off x="6492241" y="1686843"/>
            <a:ext cx="5453742" cy="4949088"/>
          </a:xfrm>
          <a:prstGeom prst="roundRect">
            <a:avLst/>
          </a:prstGeom>
          <a:ln w="76200">
            <a:solidFill>
              <a:srgbClr val="92D05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kumimoji="1" lang="en-US" altLang="ja-JP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ICT</a:t>
            </a:r>
            <a:r>
              <a:rPr kumimoji="1"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活用の仕方</a:t>
            </a:r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と</a:t>
            </a:r>
            <a:endParaRPr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pPr algn="ctr"/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子どもの様子（教科のねらいに関わる成果）</a:t>
            </a:r>
            <a:endParaRPr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pPr algn="ctr"/>
            <a:endParaRPr kumimoji="1"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r>
              <a:rPr kumimoji="1" lang="ja-JP" altLang="en-US" b="1">
                <a:latin typeface="+mj-ea"/>
                <a:ea typeface="+mj-ea"/>
              </a:rPr>
              <a:t>　</a:t>
            </a:r>
            <a:endParaRPr kumimoji="1" lang="ja-JP" altLang="en-US">
              <a:latin typeface="+mj-ea"/>
              <a:ea typeface="+mj-ea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304800" y="4833256"/>
            <a:ext cx="5699760" cy="1584517"/>
          </a:xfrm>
          <a:prstGeom prst="rect">
            <a:avLst/>
          </a:prstGeom>
          <a:ln w="76200">
            <a:solidFill>
              <a:srgbClr val="FFFF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kumimoji="1" lang="ja-JP" altLang="en-US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発揮または育成する情報活用能力</a:t>
            </a:r>
            <a:endParaRPr kumimoji="1" lang="en-US" altLang="ja-JP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endParaRPr lang="en-US" altLang="ja-JP">
              <a:latin typeface="+mj-ea"/>
              <a:ea typeface="+mj-ea"/>
            </a:endParaRPr>
          </a:p>
          <a:p>
            <a:r>
              <a:rPr lang="ja-JP" altLang="en-US">
                <a:latin typeface="+mj-ea"/>
                <a:ea typeface="+mj-ea"/>
              </a:rPr>
              <a:t>　</a:t>
            </a:r>
            <a:endParaRPr kumimoji="1" lang="ja-JP" altLang="en-US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7590364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1"/>
            </a:gs>
            <a:gs pos="100000">
              <a:srgbClr val="00B0F0"/>
            </a:gs>
          </a:gsLst>
          <a:lin ang="135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3"/>
          <p:cNvSpPr/>
          <p:nvPr/>
        </p:nvSpPr>
        <p:spPr>
          <a:xfrm>
            <a:off x="470263" y="235131"/>
            <a:ext cx="11377748" cy="1332412"/>
          </a:xfrm>
          <a:prstGeom prst="roundRect">
            <a:avLst/>
          </a:prstGeom>
          <a:ln w="57150" cmpd="dbl">
            <a:solidFill>
              <a:srgbClr val="FF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高学年</a:t>
            </a:r>
            <a:r>
              <a:rPr kumimoji="1"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　</a:t>
            </a:r>
            <a:r>
              <a:rPr lang="en-US" altLang="ja-JP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『</a:t>
            </a:r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　　　</a:t>
            </a:r>
            <a:r>
              <a:rPr lang="en-US" altLang="ja-JP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』</a:t>
            </a:r>
            <a:endParaRPr kumimoji="1"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r>
              <a:rPr kumimoji="1"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本時（単元）の目標</a:t>
            </a:r>
            <a:r>
              <a:rPr kumimoji="1" lang="ja-JP" altLang="en-US"/>
              <a:t>　　　　</a:t>
            </a:r>
          </a:p>
        </p:txBody>
      </p:sp>
      <p:sp>
        <p:nvSpPr>
          <p:cNvPr id="6" name="AutoShape 2" descr="data:image/png;base64,iVBORw0KGgoAAAANSUhEUgAAAZcAAACgCAYAAADAbiGsAAAgAElEQVR4Xuy9Z5Rd53UluG9498WqVznnQhVQyCBIEExipiRLsmxJtiypu223Pb1mZs38mB/dnpkfs9Ysy2lWW7bbdndLHtsjOUm0GESKQQQzCRIgApELKBQqo3J69fKNs875vvvqAQQKOZH1uIqFqnrvhu/ee/YJ++yjVHZ92cPqa3UFVlfg5qyAAmhGGFowfHP2t7qX1RW4RSugrILLLVr51d1+NldgFVw+m9f9M3jWq+DyGbzoq6d8C1dgFVxu4eKv7vpmrsAquNzM1V7d1+oKrILL6j3wGVmBVXD5jFzo1dO8TVZgFVxukwuxehg3egVWweVGr/Dq9ldXoHgFVsFl9X74jKzAKrh8Ri706mneJiuwCi63yYVYPYwbvQKr4HKjV3h1+6srsBq5rN4Dn8EVWAWXz+BFXz3lW7gCq5HLLVz81V3fzBVYBZebudqr+1pdgVVwWb0HPiMrcFFwcRwHHvXuK5+RlbhVp+kBqqpCVa99oT3Pg+04cF0P4uKtvq7HCiiKuDa0vpD/pp/p97pG1069/N2sgsvlr9XqO+/oFbgguNBDVBYvga6rgHcpo7cSAhUbuEttp3gd/c/RZy5sJIv3ev47ivdUvKWVr9SVHN/lXvNLnb/Htipv2shk8yBAv9oXXTPDCKCxvhplpdEVDN7lr4g4lkudw9Ue8aU+d7vs14PjuLwOmqYzoPjXybJtTE0vYG5hSQDP5bxWweVyVmn1PZ+CFbgguJimhb/4o/8Fbc31cOm58l8Xt/UXXQpF8aQTfQXGW5EPKgEb//u8B7fgQZKHTgeowIPCD37hVXjYXf60wiEYbY99zvOOVzkXRP0/X6a9KN6YfwjLtmYZBulvZIREpKLKfwN79p3AP/10F85Ozl31LWVZFpoba/F//cffxCMPbEMoaFz1tlY/WLQCnofJqQm+h6urazAzM4V83kTIMDC7kMTTL+7Gv77wNnJ56/KC/FVwWb29PiMrcEFwIS96/xvfR1d7822WFvMNdfH34hjm/JilGJj81MUVgNx1vgnGz44hn89jZHgEU9PTUFUNLc2NOHRiBH/3L29g+OzsRSO1Sx2Kadpoba7F//17/x6ff+weRMKhS31kBYegKA10BVshcL+YB7/S3y6+C4rsaJtXcBCXeOs5Ka4V3us7CQsLixgbG4PruhifmMDc7Cy2bt3K6zs2PoPnfrEf//qzt5HN5c91bi627VVwuX4Xc3VLt/UKXBBcstk89r3+A/R0txa7cFdVgKHIhSIPz7twXlpENhcy+L5Foe/0WYpAfLCQsYiMBAqBVVHk4rn0bvF+RVFlqvzc/YgAiFJ/V5Az/8TlvLzCFBm1w4cPIRAIIBgMYmhoCPPzs9i0cSNe+MWH+OHTb2Nqdumqb5ZlcPltfP7RHYhEbg240AlcCGAuBi6XAp2rinxXBI2LA+C5Eai4ronEEvr7+6HrGjRdx/zcPOrr6zliJnB58Y2P8ZPn30ZuFVyu+t5d/eCncwWuGVwK4KC4FzXSiuJKABHG/eIG4wK1luK0GKPBuReCDJlvoIrTYuRpEiCJF4ELvU8rGL7lzxC4aCJi4LTflUY2FweXZWCllJ2KQ4c+RjAYQjqdxsTEODZs2MCF/B8/+zr+8Zl3MTmTuOq77HqCy1UfxE36YDEgXQqcrvWQqL4yMzPDacxoNIJUKg3DMJgwMTo+gx8+/Tp+8vxbq+ByrQu9+vlP3QpcJrhcjuG9sJG9Zs9ToSL3+XkRAo1zow3fW/YBhsCFvjSN3ueD2sWAQ26LIpgVQPJKr/754LKwsIBsLgPXdRA0gigrK8fS0iJe2rUHf/n/voDBkakr3UXh/QJcavD7//vv4KlrjFyu+iA+pR8UjopghxVHZcMjk/jLv30WP3n+TeRy5mpa7CquP62n+OKYVzzphf+JGql8egtEPboO59RXr2K/N+Mjl39ufHfx+d0p53Y567cCuHwfPd1tl7ONT7ynGFCuGVw4olhOh3meK2+sTwIFGQH/4iyDi3aRG1GAIaXkFAaq4ir+lUYvy0tw/rlzOo/TbsIw0fGLG0l80e9eeX0Pvvu9f8DpgbGrWm/6kGnZaGuuxf/2P38b99+3DUYwIJKC9NQWHlw6V//n83hg8n18dOKD8GTktxxP+qlGygoV0SQEU0Ecu/ystMaF3/O58t/l/ouXuHjpi6NTycE4Z5v+ChU+v2yQODr1iRtsqMQx0e/Eess0KG93+WGm6FGTJAux+aL3+59XKfpVOIKh9wZ0DeOTs/irv31mFVwu8671QcQ3uoqqIhQMIBwKcrqY2KmarkHXNGiayDI4tgvbtcV324Ft26C0fd40+VbyM+G32iiff26qoiAYNBAOB6HrOvSAzo4u3Td0bnRr2o44L8tx4NC5OTYymRwTRpbvwzsXcC4KLvtf/z7Wdbddg4ewQhX2Yn9a0aYLY8dpMN+LlMaq+CbzbRxFBwxE0mgQgNDn2Q66wsjQDem6F/aCVqKWruQ1nVtDolScX1O68MnRtl5+/UP8/n/+0TWDS1d7A3Y8+DBila1wIFJ9BLICJIR3yA8B16Moa+jB8dOH0nuktaG/O44Fl3udXLiOAHfXE+tPP9v8O4kmHm9K/N3x+IuhRBG/PyebKa2BwhdKAC0fCl2bIiAQv3ZBD6kgD3ri32TgzwEYCRISFMV1K0qvSsdEkAQF9HiMMucaJtq2QB8RE4tr7G9L3Cs+55DWrL66BFvX1WDPgY/x9M9Way7n44sPIGLZFa5ZhcMhlJZEES+JIR4vQWlpVAKLLvu8hLPFjqF8zum6EKD7xA56rqmXK5PJYymZRmIphcVEEslkikkVBED+Z28U4Jx/bgQWBCLxUjq3EsTjMZSUxhANBRlU+L5VFfFcyYyK76j4f6PeNHrWLMth8FxKpZFIpJBYSmIpkUI2n4dlO7yNOyXCuTC45PLY++p/Q0NrAzLW8rPKzqr8kRaFPDh6URsAmTCNFlA2BVI2SteFIaAFsel9NjUMAqGACiPgGyThyZI5Es1/Cpc92ChKQ2bRDjxA1zzo/PzTfoTBJNuhSNBZ9jjJgDr8e5Wa3BSVj9GyZK+Cpojfa+QlqSBHQi2YNnmO0khxCYa8DMmK1ijOKaY8n/dUSVJ0sXlbfofMHBYnEOkm+/lrH+C73/sR+gfOXqYP+Mm3UeTS3dGANZvuhRdpgu2qvJ4erSMBiAwufIDg38m/0w1P58kPjUMA4cIhr0o2ZPLD7pD5l9fScWBST45cHMclg0DXjB4e8fDTelJEQJDh0Vvp01z3or8QYBQ5CQRgDILgtRVNiWLhaakJJgmkxW+lsZE3Ij20PjwJPCOw8YFUZk/ZoZAPJWPqMgBdyM8h6D03jpU/yaCL1rqlvgRfergTIyNn8MyL76yyxeQtKYykByOgIxaLoKysBNVVFaisKEU0EmL7QJ45MVLT6QwDBHnrlNalviG+PwtkHLof/IhR4T4jw9ARi0RQUhLhGlgkEkTQCDD4pDNZzM0lMDO7gPnFJaTTWViWzffh9UijCeDzEKBzi0ZQXk7nVo7K8jgfC9mkXN5ENpvjfSdTGaTSGT4GAgbfpi2n8Mk2yWhYV2HoAUSjYZTGoojGwkzKoXOj96QzOczNL2JqdgGLC0tIXedzu2rDs8IHLwgudPHfe+kvcNYpwak54V/ygw8FGrGryItUNQQNHUFdh+26sDzyMik68Pj30ZCOsKEibAhP0CRggYdYREU8oiESJE/YQ970Y1sFjk0/A8kskMlbcDwFNnnQtgNDUVAaUqHCRoCNg4OwocNzHAQ0uvGE16NqCh8PvT+oAYZBaTHAcTzkbSBne7C5tqIiFgmgvMRAIACoZOwo5eEDKBkkmVYiU2nLw9TZgxamj7/Os04MdpwCEtGBxmm3ZQYVG3GZW1U9AVTPvPgW/vi//DMGhyev+hoXwGXzTnjhRli2wg8qAzc9sP6WZYTBdQRuEyJvyAcOGXkwqDsMLvQ3v+ufgILWkX62HOrrIDIEhfcuBMCI99IXnbOmakU5dAFwbCwKAgK+wRdeneeJz7FagbzPCCg0Cf1+/t33SBmmOBSVJBGx0AwuIqiVZ83b8qMsYfxEICIvpIzo/MhEhsbLnhRHbOJH+ohlu2iuLcEXP9eO4eF+PPvSO+xtXpYB+xRSkf2UEPkEJbEomhpq0dhQg5JYhO8FMoQLiwnMzy9hKZWBaZqwLQISGUVzCtavu1z8EfDXV3j9wihTRETpJ9pXRXkc5WWlbPjJHqRSWYyNT2Hs7DSSqbS87lcGNMv1IDCgtTTVoaG+hgGA0lipdE6c28ISlpIp5MluMUhe6bnx3SUic/rSKNoLMLjQfivKSlFRUYZYNMxpNQKus+NTGBmbQJIMpn87r+D4XrVxucoPXhBcCH13v/SXOOuWoW9B5ZSFxl6nDotCEJYqofyoCl2TqQSFDL/KIBMNaYgYZHoUBHTACBAoAeEgEDVUlEbAv3cd6k6nqEb8nWwhbd+yPaQyNpI5yrF6jPym7SDAHqmNqAYENQIjG8lsFoauoiSkIx4xEIsEkc2acD0HIV2BYdANSF48gY6KdN5CNu8hoAdQWR5DZVyHoYuUDF1cdpo90eBI/qtDeV8CJ/agFf6iFRFNmwCDjQi4RBR1kV4P3xOm97gy9cLevaLi6ed24U/+6scYHp2+yssoai4UuXRtvheINsF0VI42/BfXo+Q5EuiwFyVDcTa7HB0Kz4xTD7YtQ3iHwV1EJQBFkZxo4/BeGATXdnmd6IGibnYCGzpPil5FRLQchfD6+LkyyROh20mkvwQgF+y+j9x+OoyjnmVHh1NrhdqJLAzLh8zHEnKN2Cgx5dxHCBn9FmoyMmqTKRwRVYk0GTsm8nO+k2BZLprrYvjCQ20YGjqNZ1969zMJLj54k3GvrixHe2sDamoq+B6YmJrF5NQcs+soSrFMSxjc69m0VPS0+PU0IxDgaIbSb7U1laivq+aU1PTUPAaGx9j798kXKzkDnEUBEAzRucXR3trE2yNHbXxihs+NDHwmS1GXOLfr2pB1gXOjulQ0EmQAp2NprK+BqiuYmp7DwMAYZucX2fb54HvVxuQ6ffAi4JLHnl/8V6CsEdNZBbEwRSAebBuYT1owHQ15aVACuoq84yGTp5SKgtKoisZKHVEDmE+5WLJVmKYHQwNKggpHMgZ/9zgKSqQd5FwFAUqhsPEiT1Uk603LQyZrI5UxsURFPNuCadvC06Ycm5VDSVBHbamB6lgQsbABNaBzPcC1LSiOBSOoI2AEkc3ZmE/lkMnZCIdCKI9RSG0gXmogElI53ca5eK4WCEPpGxgO1QvZQVEU9yjKsV0E6KADwmwL4FmOWgqGsuhiMRAJHCtEgv/6szfwJ3/5YwyNXHvk0r1lJ9xII2xXF1GJvOc5DSaNpw8u9LOIYMSbCvluh4qMtkiF0VrLXK8PHAJcfDARJ0SRi+NR1EJFWJvBRdQxpEcmWd4CZwQgF7/YWysggkyZ+evEfxMpBAbCIvoFOTrs63iOuEY+EPn1JRlpCnARH/SVEs6pwxSFJn5ESlfaZYdm+WDpvrBMG831Jfj8g60YGvzsgYtwvICSaBgtzfVobapDMBREIpHE2YkZTM/Ms9Gl+kex53+jnerzC/yUvqJm15rqcjTW1SBeVsKU8cHhcfb4KXV1fl3GZ61RCo/Ora2lgespi4tLODs+gyn/3Cy634rJJNfJIl9kM+ecGzntAVHnqa2pQGNDLUdsVHMaHBrH8MhZTqNdkebdDTj8C4NLNo+9u/47ShubMZ52EdJURMIagjoZEReZHBkWFaQwEjREOiqTdWHaLspiOoIUqdCznLWRObOEDDX0lQURChNbwgOlmVTFga5qyFsuUialzUTBVnjzFMUobNwofCaAWUjkkJmdhTc/Ay+fg+eYKIsGUBYLI15ZikhTHRRNR+J0P8yREYRbWhBubYG3tIh8Mg23ohrzeQ9uzkZ1VRnqa+MgYAwYKgyqFflFb5kO8/NIvqdse4qIYOQf9MUcgjMZKOTVx0NARRhqSGdbSpGJeKjoXKhWIGMGGeHQdfRTYnTO//rCm/h/KC12LVRky0ZXRwPWbb0PiBK4aAwMZPSXkdGnffpePoXutNZ+zUMCDNdcRFrMr7fQ8hC4iNqLxwwXEfoLYCHAooiFU2MWxaIidcGRCkW9IoSR9Q4JPPyu5YhKYNFybYQffJmO9Yv5DC4FK+UXNwUY8f8pgpYAJupyfnFeoBJvk4OYZWaZ4LH5AOuTBriSx1+8zyKwsm0XTTVRPPVAy2cqcvGBglIzFKW0ttRzDW1icgbjkzNcgM6zFy9SrrfLi4ws6e6Vl5Wgvq6KPX5yjgYGxzAwdBbZXE4eqoJIOIj2tkZ0tDVxxENRyvjENJMGKDtQnA24Hc6Pzy0QQFlZDA111WhsrOUU0JnBcfQPjBT6ry4rZXudT+ii4PLRru+jvLkZo0suTMtBLKQhHBIUOnrkNdWDplN6SXj99NJFdR2OqiEwnYRxegZawoaiejAbS5HtrobHXr4wBlSPEMVyBdTNwgYpb0LJZmE7gDs5g5lDB5BeWEC4oQXThw/BdE0ELIfTYt7CPOJ1dXBLSlD31V+FUlKKiVdeBKYmkBkdQ8n998FOJaG6HuoeewKzh45g/uRpBIMqOh5/THjVloWSxgaE6uqYDukSg0x6wcVrTYBBNSDhpnvQj09DnViAolMWLQCvqwaoi9EiLPdhfrLnU5ARJBFBFL1VPPPCm/iT//IvGLzGyIXApWfbfVBiTbAcQbP2U1fCQAojyjUYLsAL0gRFiRzN+EwdmRqjugs9TESTFOkySmUSYBE9VHilhF0ELn6xk9JrxSkCNkg+mYBJFpQClXlvBg9KoYkmW3oAqErjs4MKhf/C+yXzjL0PsX8iZXCJphB5UkQoYiBK74kaDtXY5GfpXqPztinVK3LbggDAXMJC3pvJDkxCKCQ0pcMg0rRNtSV48oEWDA72feprLn6kQpThtpZ6dHW2sOMwMjqJkbEprmdQMf52ApTz7aTv+VM0Qykzqp20Ntdz3eTk6WFOc9XVVmFdVyvXNIZHJ/j8iHBAkfhthJUXhQCiOZfQuTXXoaO1kZ29k31DGBw+yySKmx3JXLzPZdcPUNnahOm09Ohk/pmeUmJYBTSX2WE6442oVVCNgx9q20WodwrBM+PQAgPwclVwyxqQ3tYMtzwMl4iyiiieUxGdjJi5uAQ7b8E93Q9tZgrJ3pPI6hqMynIsnB1DuK0T1tICEDKQGj0LzXGQnZpC/T07oZeXQy0pRemaLgz+7Bl4Swk4xAxQASMeh5JKI1xVjdTICAIlEeSmJhCMVyDQ3MyGPhIrQbysEkZjPYx4BaJtzVBDwUIE4kcvwgtWgYkklL55IN8LqAvwzHZ4NQ1QumugUD5QcFlFl4j0kAX11v+9+DelhmgdqCD8x39BBf2Jq/YdyKsicNmw/QEosUauuTCAyJQXFeJ9wgVHKoQpVPTi4xIFLzK6bHhlPYWjF9vm+gu9hyMUSofaNkcufgFE1GNEqqzQ/0IGW1JK+RCksfcZXwyxHGVQVCNrLbKYyUa/UPgnooUACPIkxYYsrO8oRygUwOmRBNfnRHAoIzKXQEeFTp+hCpmsLzGQaArKSg2UR3UklnJYTFmAqglWm29BfMqyPHDetKRvE1BSyrC5rgSP72zGmf5ePPvzdz+1bDECFurPEIa3jRlMZ8enMTI2iaWlNBvnG1RGuepnYaUPCjIH1YJ1pkK3tTZgTUczAwo5UeTtU9psKZmR9/0NOYwbulHqqymJUXTZyEBDtaHjvf2YnJ6XrEnfYbqhh4GVI5eWFixkXQR1Bckcpb08hIIaQsSuIvou5dWJ1qsqgrGlK0jlXKTmsmg4PYn4wgK0yEew063wIi0wt7bAqYnBYfqoyLHnjp+EOTYKx3Sgx+PI7t2L0rYGJD4+AqejC56hwZydZuCxXAuIhJBPLsFIZZBP5xBt7UBudhJWOo26x57E7KleWAP9CJSVc1SiRSKwEwkYugaX8sAqEG9uQn5sAmZtPUo3rYc3MQ7l2HEEuroRqmtArKkZpRvWQ4tFoYcMTrUwn4rBUIGyaMLtnYayMABPywBWFZS2RqgdVVDCBht0e2kJCAWhBYOiDlOUKqAoiMCHzp/SPc+++Db+mCKX6wIu90MpaYbtGcyY8KMTAgrf0ErME8V4jhoo3SVYXhyFSKDwGWO2ZUkMonySCytvIkeMH1feA9KwO5YJk0JQVWcSBcOr3whHoSjT1VUYmouSoArTcZEjECQeIR+L2LeABEEIYL4IkSl06oXQ+YGvrwriV5/oRmJhAadHFjlyVAgg2GgoaKopw+RMCkf7Zpkg0tFUgnhUw8j4EqYWcmisieKrT6zF/GIGr7x3BskcXVfykoQbsYwx8mfRxMNPIr2FIvmWuhge39mE06cJXD59VGQ/WomXxtC9pg0NdVWYX0hwKml2PgFS4b5TX4X0XiyCzRvWoKuzma8pNW+eGRzFkWOnkUplxLN+owtFN2ARRZRGlOkAM+i617SgprqCo7FjJ/qZ+n0zopgVIpfvo6K5BUuWB0P3kLc8ZPMuF5JizMCi9JEHL5eHOjAAZXQM+raNmI9UIulpaJ2cR9nwNFQlC9fS4FXFYW9thlMShGdZsMYn4MwuIDc8AnNqih3PYEsr0kePIFQeQ3JomNMwSnMDMloIWEoC2RQ8gwr2gGaEodfVwQsGYCkarJyJeGMD9FAI5vAwXE3hGpBNReapcWg0o6a2BqnhQRjwYI+OItTWhtj6HmR6T8A91ovYA/dDCxpwJudg1FRDK42j7O67EG1ugkL0Np/6artwB2fgTS2yd06aZWivglZXBmdxAfljx2DuPwC7ohwhUtBdtxZaOCyjGZHHpxoEe/GUFnvxLZEWuw7gsv7uB6DFW2F7XCATkQtHIiK15Ren/UZK7kGybJSERX0onTG5L4XAgXuAFA+xILCUymFyIc8MvmjAQX1VSBTxLYc/11JXig3d9fjg0Bg+PD4Jm9h5eRMd9TH0dFQjFNSZik4AVFVZgrbmGpwcmMbrewYxNZ/jfbXUhBENUk8SAYyLcFDDto2tvG7v7R/FyEQKARV4dGcLtnRXIJPJoL6hBmeG5vDOh6eQSGSwbUMjHnmgB8cH5rDrgyEGkPs21+GJB9Zg7+ExvLV3CCURA9/6yiZmHj67qxfzSQK9gF/pF3V/6QD56UTf46W/UZTYVBPDozsacLrvBJ4jKvKnSLjSj1aaGmvRs7aDHaD+M6M4OzHN53mjGF83wM5+YpP+uRGdeGPPGnaMT/cPY2ZuEdWVZeha08rO1tETZzB2dqpAX74Zx3a99+Hfs6FQEI0N1diwtoPtwaEjfRgdn5K0/RsXxayYFqtrb8ai5UIneQxF5Nwd9jQ9xMIae5Xm0z+Fd/IkgpPTMGvrkPnmt5BtakaVYyGymIY+mwJKIvDKQ/BqSmBns8j1nkL2ZB/UoAqlqpZpsO7EBLJTMwh2diAQCSKfSnIKxq2qRa6uA2Y+z6QsWzbfERHAdKmnRvYwKAqiIQMmVJg5k1M3i8kMggENdaUG8rbDoW8ol0A0oEFJLCI7PsFGJDNwGm7ORLisAl42CyWf48jFyZpQy8tQce8OhOtqRQeoLBB7xBZZzMDL21BKQkDEYDc7/eEeOL94BdrSGKysC2vtZpR+7esItbQwkIjcvigm+0XqZzhyuQ5psfYGbNz5OWhlrbBs8sRlLcEjOrEtmAZ09WS9RNRkqKktzwy/+7fUozQaxPx8GulMXvQaWXncs7EJmYyFp3f1oXc0iWhIweP3NHHdYWY+hZGz81jXWoZNPQ148Z3TeH3fKEy5/5KQgk1rqlFfYeCBba2YnFnCq++dxmzSQirjYDFtcuRCTLutXeV4aHsT11DGp1Mwc3k89mA3sqaHH//8GE4PzWDLmgr0tJWipjKG1uZqzC7l8cIbvUgsZnD3xno01MRwZmwJR/oTSGQcpp3ev6UO925pwL4j49h/fIbvma8/tQ4B3cXLb9OxUBqNGvEko6xIf7vgufpJe0qLWQ7v5+F7atF38hie58jl06EtRs4GddJ3rWnmlMrs7AL6B8awmEhd0zC76204r2Z75FxRKrV7TSva25owM7OA02dGsJhYYrIKpf+IdUU1JWqOpCjtVP8wkxRWapy+mmO5mZ8hh4ict9KSGNatbUN9bRVOnR7BqdODTKO+UVHMRTv0P/rF99HS3YpFUzByyIaTh0pRAxmDUFCFNzAE7//7JyBzCpFYFtnRUmTvewTar/8qgpEINM+FlrU5tQVKkwQ0mHNzWHp/DxfQzekpZIeHGVwi63s4WlCrquAEDEFlDQWQtHROW9AFzlkOEskMmivDCOkqZudTiIZ1lEYMLKbzyFJ0ZYlUEEUqZEQjhop4zGBmmmjuJC0jA0FiiJl5OJYFO5mElUrCy+Uwf/gIvLk5aHQcOQuhhnrUPHA/gtVVnwyRZSTAtQBVhZNOY+nHP4b68W4Y7fOwR/LI52sR/OZvIXrvDqjhcMHrE42WMi3287e55jJwjZHLmo4GbL7vYejl7QwuhSZKSd3meggX7yVFlCjbVJB3HGhuHq21Ib6ui4kc0jkbqawNK5fGNx5bi8VEGq/sPYvppEgPlUao7gbML2She3n87tfvYsr4T984hfEFk5WDabusn0RyMLkF/K/f3gHHU/HcG6cwt2QjEgzwTW859AWEQyqqSoMwLRPzC0k8uLUJj923Bh8eHsO7+89yKralxsCODXXoaK6Ebhh4b98ojvdNoa46iu0bGhAL6xyh9A6lYCsB9tQe29GMqlIV7x8Yw8SCg2BAxVce7eRG3lffH8RsgsgpAlx8fpg4S9nrwtlAoWhATgGpE1Bq7eHtNQwuz/38vTs+cvGjkYqyOHp62nkS7eDQWQyNjHMPz5388s+NZFkoWqmoiDv3SGEAACAASURBVKN/YBTDIxPcTX/+i8CViQsdLZwKPHTsFJLJzB2ZIjv/3EIhA63NDVjf08GOw8eHTzJp4UYAzEUjF2KLNXcJcDE0+hKd+dRIR7WXIPGSjx+H+oO/g6qOQq9RYPbpsB98AsFvfRNqJMIPqhD7ECQrcpypP8VdSiG9dz+cxTkgFEawrRXB9nbo0TBcRYXpERtN9EgsJAX9j+rHBDA0eZmKscQwSqbzHFXRsYxNLWE6kRWML9dhenFpREN9ZQxGQEjABKjIKwXkWHyQrBW9uOArutEtkqToP4XU2bNAIolIawcqt98FLRopMIcK3qxolChcP/p88p23Yf/8WSjKIpz5FKzGbpR+5zcRWdPNVGk/zXJDwKW9AdseeARGdSf3IlGBksGEJF2krhEVzxljaEFd0UnMBXn/Z9sSGkaeqC0EFRtfeagFQ2fnsbd3EXmXBDEVWDZFhy6sXBZfur8FW9bW4MW3+3Dw9DxcVUddmYHacgIYYZBLQzZ++bH1fCyHjg0jGA6hp7uFeyVefbcP7x+eQM4SvULUwV1XruGbX9qIZCqLX7w/iPkkEUhUqK6Fp+5rwY5tzTgzPIcjp2aQSObQUFuCjqY4aioizP1PJC3sPjiKk0Oz2LauArXlOvYcmcHIjI2goeErD3dwr9Uvdg9gLkn1QpkWK7qiPsAUxv1w2c3jDv2mqgg+d1cNTp06cseDC7PuVJVpuht6Ojkt1HtqCNPT87Bsqq3cuNTJjQYtPzVE98SWTWv5TI73DmByem7Fgj0V/OtqK9Gztp0zDmSEp2doUuyduxb+WlOEVlNTia0buxkwPzpwjCVzrnd9acXIpbq1FQnHQYTy76QFxoYKsFySJlAQsnOw//oHUEcHoNkZWJFKBL79Gwhs2QRXIy9QyH1wMokZQ7JYajvIfHQAaiyMUHMzlFgUSkDoAxHDijQRKVqigrFt2mxUyPaZDlGfFQhGtIdEMsukApJxSaUtJLN51jSiwhwZTyIeUMc+1Yl4G8R88ZsdyVApCvLTM7ATSQRrq6GXxAQZKZ+HmVqCOTmJQHklQjU1DAyitie5Y3SsVABPLHFqTYvFoOo6skODsI4dRm7ffiAWg76+B7H7HkCAUm58fr6So9/To3DO/o/+nCKX8at+1pgt1laPbZ97HKHaNbBcnVOD3JsiG09ZN0zuXjRPikI+S7pIlhgLT0omWS6bQ2VMwZP31ONo/ww+7k/AVQxuIOV+p1QG6xpC+K1f3sxR1z+9fBwTVL8IGCiPaPiVhztx9/p6TFPqbGwGW9Y1oX90Dh8eGuVIJRYNIUbso6kUzk6nOaohENRcE7/6+BrcvakeL77Zi92HJ6FqQaa815Xp6Oms4GbY2fks3y9Ei46XRlAej7CHWVMZRUNdOU70zzMAbe8p5aL+/hOLODGcQcjQ8bUnu6HBxs/fPo2FNKBTtMz9TsvSPnwv+F2Xy1cetuWgqTaGh7ZWoffEYTx3B3fo+zUIahgkNhgxi06dHmKP3e9Sv+qb8hZ/0AdNkqPZuL6Dz42oufPziUK/1cUOkZ4BshkVFaVYt7adU0pHj/VhdGxSNOre4nO7lt2LdVE4BSgiuVLs+/gERsemrmv6b8WCflVLCxIUpVCzoe6nUEQTJIlIcqpsYgLewBloY2eh3L0dXlMj1GhUXABbChjKJjS/050ujGuZUEl+mjR/smlOjSlSvJAULhXHRpbqAeU1CJdGoU5OwU3nOPLxqAOcwIe2T8Vn0hOjzvx4KQLpFJTFBMxsnovCQlpEdHAjFEV0TQciNdXwdB1zzz2L3CuvQs9k4EYjCNSQnAI1QlKOFVD0ILQ1a6FU10AZH4OXz0NbuxbBLVv55sy99irUoUF4+QywYTNCDz0KNRaFR0yqqWkokTDUWAxaJFqo1/iNeVxzoaK+SuDyLv7oz//pmsFlTVs9tj/yFEK1XbA9TYhP2oJOzM1f53TiS8VkSplZFBV4XHvJ5Yl6TA2RFnLZLLobY9i5sQb7j0+h72wW0IiirSKVzaI25uHrj65BLpPF/GIamZyDfadmcXY+z+fVWBVFZamB+aU8sskUvvFkD04NzeCdg+OwYbATQNdOiE3KsQS2iYe31eHujXWYmk0gl7MxNpnC8YFFpi5TBBIyVCylHY6gSVuK7isyBOSRUW1wTUs5Oyq9gwkk0yaeur8Jm7qr8fa+CRzonUNpRMevfWEdiwy+8GYf0iYRVIgVKHqQfPVkjrYld4y8VyHtQ9LvLqfFHtxciRPHD+G5O5SKTEaG1o+aBqmQPTe7iJN9g1KH61rM163/rDCgGqe3Nq7vZNWAEycHOBK+3IYcv8xGcivr17Wz5MqR46c5VSiEUO9kiBHXiKjlWzZ2o6G+GvsPHmeVkOt1WitGLvWdrUjZHufWqd5CnqVN7CJXeHiRoIKg6kHJ56kqTK4oHEr9zC9A2bsXyvQUFAo/mJIqG/boilFoUl4OEIPqdC8UM8sSI1TQ8ShtZuXgUPSQycMureGowB4bFQq/xPQiD5y++0OGiGxgktRLCE42Cy8Sgsk6VNTbQTIzQgXZzWShR0pQ+51vwTzVj/QH78Noa4Oqh+Dks9AofRagpjyKzAxokTC0BaEKoHV2w6Pel5kpGE/8Epy5OeDMKajVDfAUB9bJEwh/6asIbtwMJWAIFpmq8jlkk2lEyksQMCilJIUTpUdM+3pegsuZa4xcCFx2PP4FhOu6OS3GPQhSJ4zXt9DsSP44FfOJTeYil8mhqz6M2jID6azFbChNcdnDX9tehdqKMJ7ddRz7Ty3CVUOsYFsScvHUjga+tq/vHUY6ncc3nuhByNDw8vsDGJhMMzWYLr1puSg1XPzbX1qP3jPj2LVvHJarcZoyaJBwqGDikTOwvacS926qw+mhOS7A93RW4aHtreg9M4M9hye4IFtZqiIU8JgNSJjZ0UxRITA2vsTA19ZSDcdVcLx/HrNzGdyzsQbrO6vw8ckZHOmbQ31lEF9+uBNTcxm8vncElkfUaTn/RtpFKTcqNeZkl78EH+7Qr47ggc0VOHHsY9HncocJV5LxpdRPe1sDOjuaOQXW1z/MIpN3+ssHzbaWRgaFiclZBs1rObdYLIx1Xe1oqK/C8ZODODM4JpmidzbAkDkmVYL16zrR0lKLjw+fwtDw+HVhya1Yc2nsaEXScbl4TkaaPEWLGEa2h/TcEhJHB1DRWYN4YyXCsRA3JjimDfuHP0QgMYtgYz33JlCfiKeKeo2fWHISCdiHDkPfvBlwAmSBRAMedVVTqsY0YUXDsPpPIHfiFLT774dOjU0U5VDqjArxFikmCy/bWNOO7NAQ125yQ2NwsmmOcriLglJzpKDa0gQ1nYY2ehZKVRXCGzdBPTUMJZGGHo1Da2+FV1uBQDKFAFFL42UwyzS4qo2gVgotHkd+4Bi0jm640xPQ4qXQ0hpQVQ6r7wDULdsR3vkARyvk1UyfGsX0kTEszSzAqIii7d61KG+q4ojNf9H7nn9ZRC5nhq4tLbamrQ47nvglROrWwiTJfTmAiOspnBIT8yS4OF1QbXW5GF0ZUfD5e5s4lTg5m8HMfBpJWiti1kHBycE5TCxY8KCjPm7gru4yZPMm9p2cxdk5Gt5kYWt7DL/11S3oH57HT984g+klwUQh0VDVzuC3vrwB1WUG+oZmUVpaglgkjA8Pn8WxgXl2BO7qrsC69jIMjidwtH+eo5OSsIbf+OJ6dLVW4qW3+3Dg2BSqKoJ44t5mJNImDh0fwyM7O1ngdGBkBrFoENMLOUzMmcg7OrPh4rEAYtEAkhkbi0s53L2uAtvWVeJg7yyOnElA0Q32cn2ChSyMid5SToEUDTpTFBbvbKwK4/4NcRw/evCOq7n4wEKg0tHegPGJWfT3jyB9geL2nQY0DCyaiMYozTc2Mc1pvutBSiCdsrVdrazl1XuKAGb0TlueCx4vAQypL1ORv7OtCYeO9uHM4Mg115dWTIs1dbQiRXNUVCEzT+DgqCrmDg9i4t0TSA9PwQiHUL2zAx1PboMeCcKbnIH9138O4657oA1OAhlTMLdYdkOUSHk+R0sdkloOWl0zwgMTUKlpiaMah3tnlNk55AjI1jdg+r13EL17J8In+mCPDMEaHoMbLwHKSwrFZeOppzA7P4sYAcRb70JJJPh4SQXAtfLA6DjQ1gps3wL3yBGE7n8A6t7DUCZnYdxzF/S8DtUw4FWWw+hqhkahb2U5TCSht7cj0D8FtbEW2ZFT0Nta4cxNQausRmAqB6+6GvbkSbit7Yg89Aj0sjLkMzmcfGEf5vadBOwMMjkNLV/Yjs5HNyMSJ7KD1LlSFPzslffwh3/2j9cMLp1tddj55JcRbVjH2mK2Tc2PQj6flY1lF76Y8eI3S4rmSdgWSsM0e8Vmkc9M3mZdIh4m5ilcZ6PLV1WioaEqgqV0FiNTaSxlBXuQSBSOmcGvPNSB0qiBXXtHMDabFyQGuqwW9bxEcHdPDarKgohGAnBcDe98NILTw3NorY+hvCSIybksJuZFMyaROii6Wttcgkd3tOHU4Bw+OnIWOzY1oKezEodOTmJiYh5feWwdlnIuPjgwjLs3NjIQvXtgFIf7F6GoASknI0YDUM/OI9vrmWyy+/AUH7+ot/iy/EInppAek/0uollfyhs5HhqrQrh3XQmOHSZwuXM69LnGoqrcvb2ms5mnafafGWEH405/+efW3FSHDT0dGBuf5miM6OjX60USOLRuLU31ONbbz4yzT8OL1i4YDHBfU2d7E/YdPI6R0alrSpGtzBZb04Y0yYaQ5L5slXbyNnr/+V2kDp5GfeMoFs6Wwyqtxab/6YuItFQxKJh//F2EH3kcQSUMlVqkGVNIMFC0XLu9Zzh/nu6sgDo3Bx0BqaJLAYwFbc0aaG98CCtnId8Wx9Lf/z2shx6G1lTPFGL7r/8O2i9/AcnKMmZ3kTAi6X55b7+Lku4ujihI9IsHkOk6Aj1rYP/on+GVl0HvbIfz8WHEvvXrUPtHke8fQiincMOk9uQD0PpGoS0uwa2IQ/3SI0gffB+xdRugHRmGuqUH5sIYnMQ8vEwGRksrjDkbXmUFrJkzsGvrEX3kceiVlZgdGEffzw7AHj+KWGQKcxP10FrbsenbD6OytVayXEUH8M9efg9/+OfXB1zu+8JXUNq0nmsurErLJAyqu1jLw7/8OS8k98LvoTqCzZFgQZyStcZ8LTExE4bkVEhwlLabovQZiY1S745USSbOfIxUr3WayUMDxchQi94RwRykMQh0CwiNM1XRkDddGJrGRA1Kc+Us0ZQq9MVEejygeagsC8LMm4gFVbQ3l2Fu0cTkXBL3bqzlBsn9xybx8nuDqK6I4Kn72zEyvoDdh6fhwhBzZTg96qCrMYryuIEzY0lMLdpQ9QDrk4nkhj+eUhJPiqZeFrSl5GyghsowdnRHcOTjfXdM5OIXcpsba7G2q4077U/1DbGC8Z3+EqwwlZsFqYZANZZjvWeYanx9ayOiD4jSSNQvcvDQCZydmL0mI3y7rD2tIQl8btnUjaaGGnyw9wiz6q62x2dFcGnqaMOc6SKoeTw9UtFU2Jk8jvzdLuR6R1HTMILFqSq4pbVY/x++gFhjBVTPhfn0vyBwug8GqSHzoBORUafmRK+5CQG9DO7IDMzuSrgfvguvJA4lFII6NAA7EoP6yFNQX3wX7t2bsLDnLahmDso990FtqONO/ex3/wT6r38N3sb1sE2LR1w6uRyUwTPIvf4mlDVrgLo6WAcPQWluQnTbVpj/9GMEvvR5eIcPc8Nm/Pf+I5TxebjPvgwjaUF97EGoG3vgnR5GIJMRir5NDbAayhG6awOway8QDMJtKofZewhuJoVQz3oEllx48QpY88OwKqsQe+xJBKqquM5y8qd7MXf4KFQlg8xCALUPbsbar+xArDoudLJk9HK9wKWjtQ4PfOmrKGtdTyPVRBMqKUtzQV8U9wtzWKQ4pZB6EXphQipGDFYjMoAYbSB1w8jOMwi5TFUmfS1xVaWEDNXi5Ixz6qOhF6Wa/IFiRAMhJlrxHBhKNgmdOtHw6YuXUsQiivxCzFQKirGTUxImMokGar2gOeqbu8rQ2hBH31ACQ5Mk2aGiujzM0dhSmogfOoMHbSwUcFESUeRAOtKuEX/jPfj/K+hUiv2f85ICmhQBNVSEcE9nCIcPfHRHaIv5lFwyiBvWr+EpkCQFQgyqO/3lM/yo8fGuLetYbv7Q0VMs4XKjXjRlc+umtSiNRbB3/zGepXJ9QexGHfnK26X7hKT8792+kUcUvPv+QSwsLl3Vua2YFmtsb8V4hjxOj6dHUmsLvc68uh+ze07DXpiFFo6hdF0LWr52H4LRMOuQKYsLyJzohbM4z131HlE8Sb22rw/hxTkE2zbDG5mG1VEOe6gPwS9/DTYNuvn7HyC4415oiy6QyiJdE4Xz4s/gPfUU7EP9wMQE3GQCgcEB5KrKkY+Xil53j8aImij99jcx/eILqPrGb7DHPvfsMyj93APw3tsDNRoGNqyD9pOnYW/cgMDWHQgMDCFUUgLD1qGVlbO2GWnyuNT02dwAbryorUJgwxp4z74G5B04PQ3InznBDZfBri7oi9ShXw5zcQxWRQVKnngSemUVr9PEoTOYOTKM+bEpBGJhtH1uM2p6mhEgvTL5ohvyhVffxx/82T+wTPbVvqgIT+Dy0C//KspaN8CBXgAWv85CUzt5hjfTkwkohHClX4sRc1vE4C8/gvG/i94WAiAhs8/NkecMHBMjEhzqnfGbS6UQpa8EvSw/I0UieXqpHDHtM7VcjyMk4ZDIiYMFejClpYSHSqkdusYU1ZCuHfFGXEq4cj+WVD8gkKJoSyojsEimHF7G45YJWHg09/JcDgb8gsyyYAQVBP0l2hDANlQEsb09iEP79+C5l+6EJkoPFeVl2Lh+DYP1sRNnmG78aXmRBhp53HSJjhzvx8LC0g0/tbKyUmzZ1MW9fB8dPMGD0T4tAEPU6507NvEafrDnMI9rvtJzuzi4vP4DtHa2YDLtcj6btKeod4GGeqVnE1gYmsbiyTHEWqoRa61BpLGKDUKYnERVQyqRhpI3EZZToTxqbvxwN4J734PRsQXu2Cystjjc2UloOx+F+YsX4ZVEEYzVQXvvILxNPUiWeDD/+3+D99QXEKlthGqZyE9MIP8vT0N9cCf0TRt5rrbiOjCtPHIhA/NvvIXIPTthnumH0d0JlWotL78E7bHHoGzfBu9v/xZmSSlKfuPbwNAYYvWNCKi0DQUaRU/BAFxDh1peKWpAnc1ca3F/9AxQVQnLXoQbCcKdm0WgoR6BeRMoq4I1JyIXAhfq7qeXnTORnU8hOb+ISFkJolVx6AY16xW3yyj4+S924w/+7B/RP3j2qh8IH1we+ZWvo7xjI4MLgQf3uhBgyJHFvkIwAYkvpe8LVfoqyNxYKRl5PNNFBCLQFRG55EwRDcWC9G8xKI7Vk0m/jNJY1MAaEmmtZJ6Ga1nwHGrGEyOnydirVItxbQYXamqk+UAUMdHvOJ0plNeEaCVJ8RODj9JqBgnOkeilxmy2SEjQmUn3LmPSuAMfUMS+BKecRisXKy8zhPDf/GZW7uKW44+ZFi2BRDxQ/rwfoYpNa1BfbmBbq45D+25/cKFzI8rphnUdICNMwDI9u3BHa4T5Dwo5LKS4sWF9J0/DPHjkJGZnF2/SuSk8G2r71h7MzSdw8HAvP3NXaoSv+qG/gR+kx4H6Xx68bxuPIzjw8Qm2IVdybiuCS4eUf0lkSV7dQ3lER4j6Eij1ZTkwU1lokSDUQEBEJxCGhbTGnPfeRSCfZwFEdnWJMUbqw6URGE0b4Q2Ow+yohLfnbVjBMBQSnSxpgNo3xhRVZzGJfEstMqlp2Pv2wUinYFdVQ/ncQ8h+7y8R/h9+mxsW9TEyyDSgyoI1OgaLhPXWr0Ng02ZgYgo41gu9Og53ZgHaps1QKkqQOXEC0Sefgj58FqGFFAKxOPRgGNrkIhMNvHiEBxqrFXE4XS3QuzrgvPI2Kx/nDu6GqojuB239ZgRHF4H6Opijx6Gs7UHowYeZVeanIfyaBzPE5AhkvzCsUGZGVfHz13bjD753vcDlG6jq3AyLWgR52Jco2IupklJi35fOLwwEE7pxHMFQ6ox/b4sIhqMTKvQ7qIqQQjYwueiwzH08aCJvOVhIeago1bkucnYmj0w6h84qGmKkYXSB+qRchAMeEimLe0wIZGaSLmrKg5zPXUjmaQgD6iojqIipSCRNFrNUPSGo6XkqspaCsO6groxsvYapJZUFVWvKaKxtCONzJqYSLtNrKYKxPI3p56LvVdb7aGaMKACJh0SETSLrVlSwF4rVcoompy9FdONvi0CQwGVLo4KDez/A8y+/f9vKvwhars6y8q3NtawTNjQyISaQ3uEv0QCqobO9Ed1dbczgIskaX+7lRp8eN1pqRH2nXpo1OHFykCX7/TTdjd7/jd4+ATdR1e+5awMOfNyLwaGxovlGl977RcFl/+s/AIFLyvWQtUWahJrXqKAuujVoMqNIShfSCvQQJxIw//ZvYJTGoCpBUWvhfLYHhehbFeXQZ9PwZheR39wKtf8onJJK6LYBTC7Aa6yGE1ahpPJQD/fBjEWRj6uwf/o03LwJ7Xd/F9Z//Rvo3/oG0qkElNlZblD0CJBGxqDW1kBvaIB7cgDO/Cz0LZuAygqo1P/y/l6gupqjInR2oKy0HPbP30Bw20aENm2E+Vf/jNDXn4RXXQHnoyPQe9YgHwXc6WkEKmuhd61B/qMPoWeS8MoqoRMRYCEDt70G+eP7EPz8LyG45S4oRvCclWfbxYKVZKekB03aaTJ98+Jru/GH3/sH9F+HtNijX/s11HZthQ2dR0Izi4tBRnjmQh1ZjC4mD5x+5mOTPZbcdOmDDrHLuE4COKaFqhCxxxzMpMBjq8tCQtR0fC6PdN5lY06ijlURD7VRG56iYzqpwLbyKC8JsB0njNXVAEZmTcRjOlOf8xYws2ShvTaClioVg+MpzCdt1gKFprFETN50oLp5tFQHoQUCGJiyOZKqL9cQChqYWLCxlPMQCAahaQEiKSLNkQz1LRXNghE0PQEuMoIUky0leEjla6710LWSqgyFcTzEYPOA+riOTfXA/g934/nbPC1Gkxd71rVjdm4RvScHuHn0SjzQS5uRm/8O0eCooKamHFs3r2URyuO9Z5DPWze1uC5YVgbWr+1gMsFHB44zmeBOX1/frhN4k2xOa3Md3tt9gEkgl3tuK0Yu7d2tSLPVEc3dVGil+gulKLgHgOsddBhkNoV36A4Owv67v4G+82FoQ5NQc6R6S8CyLHuiJDPcT+I+uRPemQHoR4fgujactgZYQ70wjx6E0tYOo64L6lv7kd3Wg3z/ISjUTf9//h8wf/IcVEWHHQvBgQ3kbbjNjQh95QtwT52B9fqbQDQKZctG5EdG4YxPQG9uRriuBs6ut6A/9Tj07dug7HofmF2E/vijCERKoDyzC6Hf/ToyIRfBqSXok4twNrQhf+A96Bs2I1haA2V0EjDz3PDJzOr2JphDvfCCGiJf/ir0hmYRofh1aOJJFReGi0YdE02aIxdKi11z5GKho6UeT/zaN1HTvYXBhesrVIRnbTHZ5yKBhthfBCQkty8040QtRei40Wdk/YUGuVkuogELnZVEJwf6JvJYyjqI6g7iYYX/TjUPujsoolEVGwEvjaW0i6wbRFlMQ1O5AY/0yLjuoyJBvXo0Atp1+OFM5l3UVYZRXx7A/GKWe1IMXWVl42g0wH0sJKJJLC1XCWBkOod4NIDGKnJgFMwueZjPKhyxREI6s8qSeSBtU31G9BUJFWo5lVLaQyH5IqeDyhoR38vc9CKAiB80mUmj9xNQ15fq2FDj4KPd7+H5l27PyIUMH9UFqEOdzv3wsdNYWkrdfCS4AXukc6POeaqz0ATGA4d6WVngVml/lcQiuGtrD/sre/Yfvfym2huwNtdzk1zgD4Xw8IN38Qyf9/cc5qmWlwMwK4JLZ3crsixzIFk7PA62aCZ54VKKQJBuYFIUzv3pnyC4fjOM8ko5mZDtiAQpkVG3F+fhKA7UuhaoM0vwVAu54weghILQN21F+o3XoJZWQA1Xwa2tQuatV+Ed74W7eROUhgbY07OwLRMu9eA4YCZZcO1auIuLcMYofFOR7u9HuKsL8XvvRuKNN8Wxh8MIUdosXgFn917oGzci4GgwzoxDoXTRveuQe+VpGGs3wmjohNJYB+flZ6A0tyPQ0QONpPZN8spVeIYC6+wA93cEn/g8Qus3QgmG+No6y0pqheFTxRedVZ+l9tpLuz7Ed//0R9dUc6HRu+0ttXjqm7+B2p5tsIiKLQUrbakXJmRgHHYFilNg/sRIjlKYKSYL/7L4n7dsRAI2ykIesjkHM0s2MhYQCxADzGH6MBXWdUVBJutyj0xZVDghCxkIjTfDRTprw9AUEQ0ppP/moTIeZKoWbTMSCaAkqCCdNZHNi34MQVkWPVJB3UGUolpVR4ZmC6keymKkfBzgfpUcyfyrpCOnIBhQYHsKq0pweoyiF9kQ6Ucsy8Og/CjGZ/CJK0XvFyOSxQRMJj7KMcl1cQ09FSb2vvMOnrsNwUXQSg1u+iPRRpI+odz5zUoZXU8Dd/62/CbQrjUtnJI6fKQP41OzN3KXl7Vtmta5fes6DAyd5RSdLx9zWR++jd9EDmpdTSXXX46fGsSpvsHLOtpLgovfWlXw70hcUHrifl1B5sYEmlHx+O3X4Rw+xEO5KCdJvQ4sAugJ2RHS+SJv3ltYhEr1FlWDlVyE0tQI46FHEejoQvb4UST/8UewZxfhkrRGvAThp55CZt9HyIyMIENzu+XoWXK5aVKhQeBGtFPXYRZb9O67UPnFpxDp7ES69wRm/+GfkRkehua6CMUrEIqG2XMnUUmqf2hGAO7CBPSwzsPBjGic6bPU20GGWi+vgh6OsMQMfU4JzhBN3QAAIABJREFUBoDqSgS23Q2jay3UcEQsOtUqiHX2iaeiYKdkxEdFchUMLt/7EfoHrqWgb6G9pQ5f/Pa30bBxOxw1wAKLFF6RKKUQHRXfRZQipF8oFPHTZuJv4mcq2IuUmMsd6fBoHownohQpgEm1N3ovqQRzeo2iHe6NEbI7YkSDCAHoDqB/c4wgWuE5LUjy9zRXhpomuXjPfxc1Lfo7t1fJDnlNI8AhaR5BXaZ9skPDaS+iFVPPCjVtUhQtv1idQfSvUARdHL0Q6AgmmR+5FLW6cKgjyQd+h76MYhzPRV2phu7SHD58863bFlxI5Xj9ug5OGZ08Pcgpy0/LiwZ7UaQwNT3HlGq6J2/lywc8ErkkwNu95zCz8S7Hw7+Vx305+/brjZs3dXPz7ZvvfMQy/Zc6t8sGF5EV8JhVJfvizjkuToxJqFbTKThjI9AyGTYGAlBEhzMXSsmoRaOAZcLu76OGBSg1tQh0r4NaXQtFF4q+2WNHYZ84we8z1m9AsKcH5tlx5E6dRGZujg28aG5zEQhHoEaiTH+mFBylwaIbNsCoruYcPe0z09sLc/AMlFxezJFJZ4TwYTIJj4Q0VRXh5iaEH32Mt+kNDfF3vbNbdPnPzkIxTSFCGY3Bi5dDr62DRkQD0hOTK8I1DFlbOf/iFTJksupH4PLyrg/x+xS5XCO4dLTU4cv/9jvo3HoXXD3IDCp66Mj4C6VjOTyMQUPUVkS9xWMQZb02l8gaBCx+c6X4O/fCsDS/ACcysILOLPpjRFc73QOC6kypNSEzQ7ZeFNaXM4UECGIBCr/ngrlIRykKNVKK6ypGHgsFazEdUozY9uvtXHxXqelSfDH12K+xyO8iYpFpON6GpDoza00W/f1rx3RlvyazrH7rO1TiKfBQV6KiI5LG+7veuO0K+nQ9otEwNqzr5O+Hj/VhcTF5OXbktn+P34dBar6U8tt34BgWE8lLGrqbcWL0jMVLo9h5zyYkltLMsCL6/qWM8M04tmvdBzMOwyE8/sgOTM0usMgl2YXzW8GK93PZ4OJnnlUCF4EV4jtLu4iajK82yg83CTe6LnR6WAv9zx4rAfP7OKIB3OQSe88a1UgCy/0fJHrIRiudEukj+rvMndu5HOjLomFfRP0jbzYYFFIjliX2Zhgs5yI6vUV6g39P9RLPg5VIwM3lGHjcbJYkltli6eVlDBbkWXuppCj+RmJCeDMn30fbMgyAZEM08rXFyGdeAd7J8hz2T4BLodVbGFtK/VwvcGlrrsOv//vvYPPOe+BqQaRyLht7ImQQfdjitBfphpLFdxBSyHi7SOU95Cn64N/ToDUXNOkzz1qikpZMzZVUm5Hy/PS5csNDiUFpMAepHFh3jlJijmUjaiioihCgOcz0IkpyKu/CEXKiXK+i3QnRFQFehfEMJHRfIGvJ+oe8hgQyKtHbKfLhTn6Nm3tFT4xMf7FCsp/iEtdf0I7JL/ABTQAc97QU0ZTp50JHciEdXHQVZfRSE1XQEkjg3V/suq3AhZ5HWgeWd+lowpmhMQwMkYrvrfXsr9W48V0iz625qZZH9p7qH8Hg8M1jh13OOdC9RpHLpg1dOHC4F2Nj0zeVYHA5x3i176FnlKRh7tm+Ae9/+DHGJ2ZWrHFdElwy0miyIWQCjRTxE759QZK8kJMW8kvCg2TSKU/EEF5poRnON7/LuMd/8yk5tG3J0vE/Q/akAGjcLe6wOi+hp0ojASiakIZb9CLQICxH9FQUvog55PvLl7fEhWik6PhEcVcaL45SxPkU4cZlbZzO6fqBi4325lp8/Xe+g66772VpfAIKQxWCoxnqTSFgIXBg0UoXMWq58Twkcw6y9Hea3Km5qI0qXEcZT7pI5ymdRbBC83AE4NPPQdVFS1xFLSntsPIyAZSKqSWb9eE6KhV0VmvImQ6Wsh5m0h6OT7uYXCJqtJTrkfRekSoTEQMrUtMsIK73iLSXPw5aXEcBIlyOIXDRhVSMaFuRDZQ0X0fWWQQzbPme9OuHon1FNlX6+yeg4ihn+Ur6dRqfXSZcIwXVUQWNyizeevm12wpc6PqUl8exsaeTo88jx05/KuRdfHChwjmlZyjCPXjoJLKkxn4bvUQBPIjt29ZDD2j4YM8RHn73aYleSB3j4Qe3s1P23gcHJTvvwvHLyk2UNInScvlBZnVhemipoa0gyOGnuSQjih1KCSKUPyceutyvv/uVwii22X564rwbhp1VpgKISImMosj1M02J+e6ijiAMPzcJcgc4TbWk9If8LhvkOP0ii7bFRU6xbbFzEaHJiEQGZmxcZPAl8c9vk7jiW5w+f/3SYgJcvvG7/wZdO+6Fqhts8EVtQqa+eNqBGFXNIa0cCkY9Sxyh0KAuOAjrlO7ykDRpbLRIrZGLQP0uPBaZojgCIp1m+pCEC3XVE5aJbRNFuDbqoiysYDHrYjELmJ7GFGb6mfZF6Te/WC/YiCLE9oFEiGvS9ROiqZz2YsAgsCEGmKijkHwLA0kh3SXSZxzFyKhV4oiovSx7IKzGIH4nLq4AEBmWS0ASfoSIr6Q/wVugqKzem8UbL75624AL932oKkvotzTVscz8WfYu7/yXH7W0NNWiZ10njh3vx9jZqVtFDrvkgjbUVWP7th4cPtqH4TESt1xOsV7yw7fxG8jekoQQAcwHHx3G6AqR2Yrg0tLVioTtMqCI2SjkBQrAEORjYfB5dK6MCEiUsBBtyM9w09rVLJisS/jGnp97n60mgYQMHRWhl1MZwoulegBpYDF9mg0NfZd6V8stDoXGRnF4srArnNpC+u9ih+6/52pOzf9MgAr6r12Pgr6NtuZafOs//DusvfcenuxpWZTGkmvG9lP2rHDhXhGgwQV88SUK+qInhiMUBgsxKsHPrlK9hes4PBZZqitzfUnQAVm4np0KcU2oUG9aYgCXnw4jgBLgIrvpuQwnCvmF+4SdCfqEvO/4+olaCI9P0FRUhlXEDAVLlsqUY5n3Wi7mU2GfCvp8vSkFJsBL9lGKiMavsUiAke8sKAMsU5V9Z0QMzasIeaixp7HrhVduGyoyXbeyeIxFFemZOHKsj2mjn4YXgUssGhajihUF+z8+Ifp1bsOT83tf7t62nifj7v7oMEzuv7kdj/bKFlBkGCCiF0XF+x98LFTVL/BaGVyoiZKK40XGuLA+srmZKcg+uLBRkWaI8qN+6qhQc7myE/GNt/A8hUfKJyfJAcR2oujFkvl6UgNgj5YaPB0HeZPmuVBYIxhuforFN1JiRCXn2HzUEv08N3GM6fUGl+/8j7+J9QwuFLkIwCA2FNtyBmQBFpTiErphxSwyAhQRWbAEDBfuJRGA60o0E46GiVkibenL9hd5DwQS3NUvLzW/jcgCfBko7UTsLJFS5eZFP9Itil6kTyGuC/fbS40xX9BSo+58DVURFdEAsJgHMo4uIxURpRYcEabISzKJSg2cRfNZJGQWCAB+clM6MAxMUnnCT9uJyNVDedBFeXYSrz7/soxcLjP1QetghKEFw1f2MFzmu9taG9DR1sSd4jS29tNCPSaHgtScqROepO5HqN/sNn7R/UfNq3fftV6MEGb5+guIod7G53CxQyPHkxpGH7zvLm6snJiauyBwXrKJMkUgIU0F92bQwylTT8KMC1PAfqsPLmwU5AMuwWdZ5fbyV5NnSTI9VWw/wfPqNUTCNA+Fir6UGnOQp/QPF8cVbqiiYyT5klxeUmNl/orTeuQBk4imjGbYm2CPWXjevJ2Lgsu5nsfV+iF+cqaQFnvtQ/z+NVORRVrsa79NNZe7oRpBAS5SXj+Xs5DN5NjLIEl7y/KjFUp7kjIxUXlV5C2Li/mOZIJRlCI69ql24yDHRAqT+4hI141EI8XaC0NM7yciAN0zIZ32RcY+CI065wM69ECgqDteOAuFuJbQyyeHSHIBXRtObRJtmNNiBBBCGZmkhqhwz/25tB9mgUkgYqkdASp+LYecE+KR+NdX+D7+1ZD9XJwBE+ckGGo+5UCy2WRqNh5wEEtP4KVnX8Lzr7zPM0MuyzO9QeAimgojrLFF1/PQkT5kMiQ3f/nP2+36Tjq3aCTMRXIjGMC+/ceQ5fW+XY9Y2ELSPNtx9yb+956PjjIL83Y+5stdTSbiqAqeeOReZHNZfLD3KDuU51+OSxb007LnoDiKoPqHT9dcTiRJNoff7yzHDIuqDLGWfOl9US85p2jqA1bR2XGzWl6M6R0YGsKHe/ZiuL8PW7tasa6rC1qkDBVNrQjFxOAtTrXI2gDVX5hqSwUAqQvFOXuKbKj2ouksdshmhPNsxWX7i6Tw2MmWuXeZNrvae/sT4CKbKE9fAxVZNFHW4XNf+xqq1m7hgj5PoKTr59jIEygQk8sfEW2b8Kw8PBaK1KFpQTb8VLrnyMV2uRAp5Po9ZpoJWrNgg1EKi4x0IBjgz1GaimotlDbLWqIGEw3YfMO5NNcnEGKKORlrI6gjEtF57fM5i9le4XAYAUMvinFFsy05JURtplkxtE+aiEzRB/Ud2dS8GQwhFo/yZzmK9rUqOUKiCEyw0Aj8/NQogZPGTZWFiRDSsRAyRwSwzEKUUjDLFHOq5bk8dZMaSmuUBF5/+dazxfxmPWIpkYYYTTQdus1YVJdruM5/nx8x0oz3TevX8PCvwWsYB361x3Gln5P+N1qb6rB5Yzf27DuKmdn5FdlVV7qPW/l+Euike23H3Rvxxtt7WVrofOdqRXDpog59jhGWaxDCIAtw8YuwbNz5TMVjKM12AcmEg+j/VryvGFzIy1WoeYbTK5Ra05DO5vHGa7vQe/QI9u//CL29p9AadXH/2gZs29CDeGU19IoWVK7dgcq2dmi6BlPWCFQWbRT9FxTJULRCHnc+n+YCeiwWRWlJVIocihSQX7gv9ERc8DZYPoerBZbzbwhKi728aw+++6c/xLWAC3lFNOZ425NfQknbBtiKxgPCqOhCI6HJUMvcGF9Rx7Hgmlm4tgXLpG55nancCuVA+XoKXTGKfiitRqk0qsGISENQmbngThGLTsrEKgK6oBgTwHCzo0KdkbRbDa4igIU+Hgh4CAeF8c/nXdFRz4AThm4YbNTFCBbBTrPyJvIZAkIHAZUAh5wOOgTadwChWJjHGPhkElbd90xYVp6ba0OhKCKRCMvM0Ln4zEW/aZTAhOYCEXhR+lDUqqQnRiBF/xFvhBkegqZdEVXQXprH7rdufYc+3b/EUCLVY6pLfHzkFJaSJJF+K83P9dk33SM0wIpGFtO8lo8OHOMZNJcVJV6fQ7jqrfgR1307NmNuIYEjR/sKLQtXvdHb5IP07AQNHV/8/IMYHpnE4WOnRD28OECo7PryJxi0NG963+s/wNruVuTJ85UkGmYXcb5cMrKKGBA+p6qITVy4AS51j/seqg9MZHB3vfkm/vMf/TH6Tp7A3Mws4gEF39rZibDnYOO6TrR31GN0bAJKeTeaH/oV1KzdQFZLAp4AFzI2qcQieo8dxr4PP8Dpvl5O97Q0t2Lz+nW4f+d2dK7fACMqOut9irHPJOPf+QdflL0pBDpFvT6fQO3im6Bohc9fCx9cfv9Pf3iNTZQELvXY/MijiDS0Md3YMoVcPtO1uUbmQg8oCIYCDBy5tAkzl4eVpyZKkcYkUOEOeSHizOkmLsZT3YYCIYomNAE8Ip0o1k2hAWFMUxdFdKp/cUmF61qiuZFSmvSTqom0KXfGUwpNki1YzQE6fy7AoxsEM80lw+/aYlopyf34WnbEWySwoGg0IBwWFuuXbDbHtXi/uh5EIGDAYEFRSsuJTn6/T0uIdRJ60LGLDk2/VsE1IsmUE6QWwaQj9eY1ZTY+eG/3Le/QJ3CpqSpHz9p2nmNy4tSgAMdLPXi3iaFa6TDoOpSVxrB1yzosLCa5G/9OOTcuE2gaerrb0NhYi/d2H2Ra+J0AjJdza1BWg2pKTQ11eO3NDzm7UPxaMXJZ190Ki4yNtCD0cFGiiRsnKasu797CFL9zNl1kjS94pH7hn55lSpvRm1ROeRDD5ff+03/CT/7xH5BaTKBU1/BoVy1+5YEeOPk81m3qQXlNJd578x2kUiaq1n8Om77xOyitaxCMpP+fu/eAsuu+7zs/t9/X6/SO3kiQlNgkFlVSVrUtt41tObGdRGvL3hTb0fFJshtns5vdje1UW+tYhdJacixbki3bskQVdpGACAEEARDAABhg+szr9fa75/9/MxQoiZZE0ZKAew7OAcE38+69777/7//7fZsY9Bg69bU1PvrhB/jSFz7HwqUL1Gs1udBm0hnKpSLvePWNvPPHf5xDd7+BRL5MJHe8X9OrbMMBV9eXr3VmW8LRLSHp1Q/Mdqf2fJG6+kv+ddX95QT0d89NcPC2m1Czua3wLFN6eMlFWSycmoZl26SzwnLHlAWl3+njdNpE/jph2CGK08RxQlKW5ee6xc4S7C8xV5XdiwZ+MNj/DwBysbP3CP1BYRq0r/rWzw5ijXVdYF2DIap4iarZ0gpeRhBLDc0WdVgMtiQZRGhcxJBu69ddxeraprfL14lipwao6iA5Uzyg4roC8WFKrGabyqxLNwYxAoxjS3Y0EvgXwlxlIIQdFMOBJ8DW/kliR0KIKi19hLmqL5wJYkbyOjvKBo89dvT7XlzEs7djdmJAPz6/wOra999n69tZnL6d10hgfHwYocgXtN6VtWsvUljkzIjgra+eeI5FSZ++fmjJpWKO+15/Jw8/9rR87l6wDv5tnYssLlvZJbKgPL/wbsHf4iZJMFUsAYMd3mDxHYxOBnjL1byhrdfKBXZrNLb1960lRAZ3VWtV3v6Wt/LMsafZk0vw6l2jvOGWHYwNZSVzbWzXblLDE/zX3/sIa+sVRstj3P/L72Xq5jtQdANF1whcl4898EH++/vex4KITw4CSrbFntE8hUyCYj5DyYiZmpni7nf+DPvv+SGMdPZ5df02QeHrvwADAsDXgqe+2f/fcjYZTPm+xZT15Swue3ZMsvvgNCL+s+/W8IM+uh5ssa5EjnyedHEHmVKeMOyTz5YxjQT91hlWLn6eS+evYCV3MTV7M3YiQ6io+CJuwRdpK6IT3MasBAYjTXfQwh6RU0URok0tJfNdJOiumZiygxF3cuCaILqAMBjQoQW4L+KNBSljkCI5GMsNUBZRCAUZIZA9iqYIjGxA1JC6l61NjnitcGDWNVFcxAhPGC1oaJhoGBiqAP1FYR2w5MT5pxVdGl0GqoYtRneiPGk6vkylVLFFARaMwTiQNjNGFGAGjhgSErgBgaviqSbZoSS5kSSfffTY97W4iO+ksOUQXYttWzLet9vtXxe7Y3Fttm1KanUuk5Jxwj3hM3iNdWSWaXHnbTfQ6/clhVrGX1xHx5ve8CqqtQZHj51+gVnn39q5iLGYJyHeQbeyXQAGczLRH3xNzbwlgdvijoluZ9uO/4XFZYtHvIW7bO9Kv/a0WIrOMydP8KPv+BFWlhb55dfdwCumSuzZMUIyaeF1mlgjs8zedBu/+98+wse/8BRDqQTv/rX3cvMb3066kMcydP7kox/j9/7Lf2b+zBkMJWZnOcmtEwXuvuMGRmbmKI+O0a5u8siXHmJo7028+Rf+GaXZXQPfsKvGXV9fZLaxpsHOdsuDanuktjV01L5mRPUtefgvZ3HZvWOKm/aOYylt2s3naNc30HTRmusoPthqgcnJw6QLSZrVCxQKo5SLI3j9eVYvP8vCxTqKMczs3H5GR6fQTDEuVCUuE3ueNCK1bVusvESBK1l8gbNKd+MCulHEzM8RYKAHHkaMHI2JBVqwvAzNRgmFEDMiVrWBzkWC5iGeaAxkwxLgqqrEi8Q41iUgVAMiI5LBY2LBl92SaRIiQPmE/KwtYWAZqvRF0pBmYSs6adUgqxqYocCUehI7tMwUmVjFF7iKYmApMZbrDEgPho2q2/L6ROIlgYsiRnGhixI4xHJ+JzzvhK0/aCNFmiNFPvLw03zirx/HccSi922sei8zW0xgUiPDJfbvmWOz2uDs+YVvyty5Ftcy8XUqFbPcfHi/3EQKZ+drjVq9zawS7tQCABc7/G/H9PFa+bwEaUjQw3fvnOLBLz0lgwIHo3D41sVla/f4wovdnrR/w7596x8GYWJXg/YvdrOeZ51tTdEsND71F3/OL737f8ZpN/ntX3gzWhRIu41d00NcurhAV81x2xvv49n5K/yzf/cHrDdavOeX3sOP/9wvMLVjhtWlZX71l3+JRx95hF2Wwlja4p59I9y4c4ydh28gPzZFbmIWrVDm0Qc/z1NHnubtf/9X2HvHa1C3LPNlgdk6aanJ2OpArr7ybWB4uxhtGawNtDXbWMS3eEpeTkB/x44JfvrADPs1j9jZwO315JkLxpQRQc7OkU2XZcHxgw5WMkVSNwm9lkzwdITVi5YgaSVJJtKD0ZG8jkgGvUn/LlOM2kSGswjvcvDcCn6niaFliKyMxGgML0CPAhFLSmjZ6FoCUzFRQuGsHBGJ8ZQqYo4FdiMSL0P0SCzOEWGmSGDYuKFPEHQI/CZ+QgczgSIKmrCHMW2JtZiqiaVoaL44Q9F9GNK7zlAM+RpJVRZdji6QGA3dV9AEvqKIsdmAuq4Lw9IoRLGToBuCijYYj4pzbdSI+i0i3UQxNFRLx3OFI7aDMT7JyvAIf/DQMT75mSe+L8VlmyUm/J7ESExgLcIl+Ho4thX5M1NjMujsK8dOs1mpX7OXJsgIr77jsEx0vLIkNC/X7KW84MTF5qZYyHHf6+7gkSeOSb8xacf00ovL1b//RRGJb3n3rt75S3qzgFsVjQ898AC/8eu/TtbU+C/v+TG5c0zFPXYf3EOt2ae1UWXPnXfRUy1+6Tf/Hx586iRvfP19/K+/9VscuPEgT335Sd79j9/N4vw8b55IMptJsGcsx+zcMOOHDkk8wShPMn7THbiaye/9zn/ihlvv4o3v/FlS+cI3KPO3+FHPj7i+GZr0rRCmb1qGxe5+y7hS5Ll8t2yxmdlxfuOW3bzG1kkJMFssrAIVFwupWPQzmUHipNeXdiqEHnHgy0wcCWRrImNUHQS7CbBc4CSC0i1PXt9yO/ZBOESL1+k6vtcd7PBVjUjXMUQR8Bxiv0skFmwjhRoIvEWchzAHjQgQYyZRHAQ92Rjcb78LgY9uZWTx8RWfKOoQhz5qQhiHGnj9FkrYx0xlUVNFyS5R3b5MPI3NtAycw+uiGil5LmHgSPzJKA+heQpRtSEYArJQRKFLHPQHljd6Ck24WotrVSA0BLMhJG7WwOuBkSQWEJK4ZWFAIIpnYZi1sRH+8ImT37fORZz7YGwkWGJJmeEudo7fsl3+lt/M7/8LJEvMMBAW9mJhfuKpE/SvUTBcal4SlsxDEZRdgR1dax3Yiz0R26SFt77pbi5cWuTZ0xfl8yfH4N8Kc3G/aeci69Lg/WS+y5ZWZIAAP68ZkK/Y2v4PXvPCUdnVYwQxYtkuLh/4wAd473vfS8bU+Ni/eQ/DiZDG4gXMTJ5UaZjq2TNM7NuPNj7Fv/jdB/iTzzzO+MQMv/07v8trXn8vR558knf/0ntoXLzAD40mmS2npIhvdsjm9vtfJ6M6VxouN77mDcze/Ub++MN/RGWjwU//419heHxSLnYvSI/8O/iuyTu1ZVz5ctm/zMyM8d7bD/KGTIqMYRIFDkQaigg4E7h1OkUcDBhPkedIHYuqCXdnUARgoRkQCopWBAlbZtKIBV86KQvNkHiN2yXWQyLbQNFSBL4YmfVRNFNiXYaggAu36jhAS2SEDTVhu4MqFn8piBV1KsL3u2iRimZaREJ8GQunhwhdUJzFTsOyiYXrtGWjiZFUzyVw+0RhDy2ZQ82VCcI2UdTHNIfRlSSh15ZFQTEsgtiVMQpKwsYQoXM9ReJwup2QJIKg18B3WkSqjmXmpP7JicSITEcJPCJ8VFv00Yo8TzES82OhnQpQhd9eOc/KSIn3P3ycP/s+jcXErjGfz0iwW5BghLW+0B9cD4ck3mSSHD60R7pCfPWZ564ZltjX3//BAqzK8Z7AjsQO/3r5nMS1CmH2Pa++Bduy5NhP6uu+8+Ly9bzcgQpN7jxlTdl2+9vSu2zRrQag/5ZqX77tC+2/n1dQC6d8NB4Qnctv/Ab9ToeP/7tfYVpvUVtept8O0MujXDn9HFMjFnN33sz/+fEn+djnniaTLfKv/vVv8aPv/FGWly7z93/xF2idOc2P7cyye24YJZGhqPS45f77UQpTVCubTB68kaFbXs2zR4+y/Nxp7njr3yM3NE4somz/DtvW7cIi7oQQ9728xeVG3pjPkrRsIqFlEaywXg8lFh2ASMnUCb0OkStGZjrSbVoR4LV0BSOOVHwBwAvlu1Di6wJjsWSUQdhpEgiSQD4pUzhlvIGRRYlEB+MQdltY/eZA0CoMJVNJVFMl6juoqikXclO1EACQG9Wl67GmZ/BEd6BY6AlbJpIKqrChZ9BSOQLB6PI96DZRNANN1SXAH+kGYSS6FEEKSBHFPqHfw1QTaEaC0BQ6GqGz8dF0i7gvvWswrTSqbuG6bYkmKlYKXYy9ogAv7BOLAtrryPcyCkOoOIS9OlGgE+gGnu6iuj5moczqyBjvf/gZPvmZ7w/mIsadk+Mj7Nk1w/LKBvMXF6+rHbHoWG66cQ+XFlaYv7h0zY6SBkJQmJkel0JQsQB/PyOZX+7NhxBwi9HlzTfu5y//5pEB3frbLy7bK+3VxWXAEBOdyrbw//meZetlz/+UrDXbxWUgWLxaKyLprnIIGUkw9oEPf5h/8eu/TqVS4d//wg9xz5jO08cvk1RsyjMzXLiwwFSqTnn3JP/XZy/yxWeWMO0kv/kv/zfe+c6fwDJV/t5P/zRXjn6Zd+1Nc9crdpMeHWfz0gKl6Vkmb38tvY1VStMzlG+9m8bGBk5tk/KhezHShYGF/t9Rcbm6sGwXl79+mexfxFjsvXcc5l5bxxJqeKFtsdNEYsfv1KQljIqN01xHDT25CAtGlhcOZvKoAAAgAElEQVS46Kkcmio6l4i+2xmIJMXOX9dQ0nlCz8GtLhEn0hjZLIHfQmT72HYZPE86AMQiK6eziRt0iS0bozSKagyMTTUjSeiLzYPAXhy8uC/zcAzdpt/rSMNMOzVgqAVOH0M3sdKCHm4MrHraG7IY6MmCFNkGorsIAjk6idSI0NalC4AdW8Relzh2UbUEaiI7EFw2a6iuiNM2UK0SkSAOqBFaMi1TS0VgHQK4NwWzQEEJYmLTJo4d/E59IL5UBFOsT9DvYRZG2JiY5AMPn+DP/+YJ+t9jQH8bKBZAqigwz565wPpG7ZpdgL9hbKwoiNyWfXvmJIV3Y1Nc29/Rl/LlXm2/ye+Tep1cRu7wjz9zlitLa9f09Vx9iaJTKRZzvOX+u/nCQ0eex/2+jbGYoHFul40tFsD2CimtkKX2ezD92qLofv3CfPUjIf9+la29/M+BelEy0GxV43MPfp5/8ivvYf78eV5/eJZffd1ONhfWoBkws3cXieEyvfXT/M3pZf7HiQrLDVfSSH/9vf+Sd77zJyUv/ld/7mf5yiMP8ZZRnTccGiNK5KjUWqiGydwr76DX65NPwuG3/zB6cUQKCe2Zw2hWagDovsgDcjX3bfs6t6kL3+zavo4rN2gXt3739ljs5Sous3MT/Nqr9nBPLoERCBBeAOg+Xq8CUQ+bHOLiPFeMk0BNZuQC7zodTCuFqYu+UcHr9Qk8MVbqydFQlE7iOVV6nTpqckjwjHG9KqaSQRVeZbGLZgpcRKFVP48rxlNhBjtfxk7bJBJFdLOIqomuQSfs1Oj2OvhqgK43ZBvt9VUSoovQklI0qQoFvyUyacSELkPUFZ1OgJYUmJiw8rEx7RSGZcpCFxoaumITdxz8Xh3DFGRkCzU2QcRRi3Fe0CI0FRQzj2rkJIYknZw1a4AzJTTibBJhjiYFk6kkQU90Lp68T0TivnSlY4A2PMzm8BAfePApPvk333tAf1u5LijIuWxaqvLb30b07PdgHf2u32L72nbtmGZ0pMRTR0/S7V3b9GqxGbAtg7tfdTPrG3VOnj7/Atrud33Tvo+/YNui50fe9jppz3PqzIW/fSz2lS/8ARMTE2y0eiiqAHqF+EwI22IsS8M2NCzhMit+ja4SSgPBaMt6f8sh5OuKyPML6xaFd/uknrfUH/wqmS73J3/0Ef7wfb9Pp17hdfuHuXeuwM50mrGRPKmZWf7si0d54IvPcLHmSGGfON79nn/Ku971D5iemeKB3/pXfP5jf8RE1OOVozYtNM75GsWhIab37+XS5SVuLoe89V0/Q2b/7cTpMbT8mLQT+ZqB/OCMB+cnRIUvEggmtS9fy/uQJ3MVwj/o8QbuvIPMxG28aqC9+Mznn+Tf/gdh/7L0kh8RYf8yOzvBr75qhjvSCmFtA1N4gInxUORgJ9KYnkjm1FEjD08ww2JBFY4I/T6GlUcXHUHUlYJG1Ujj9pq4oYNqGXjuJiE6upUnVl36yqYcfwmLFdF9pHMjeG5Ie+MMQVeMuYYxi0PYyQz55LjsKEw9JRNC/aCLFytUGiv03XkMPcCMCySMLMnMEHFk0vM38aIGtq+RSQ4TCQFm6ErgHSyS6QnMbEFiMF1nGTdsonU94q4oEkVSxRH0IMSrVwjNACOdFAxqQh1CcZ2eQH8sdDESFKFksYZiIPjahGKMKHJqiqPEoSFFk3q2SBD16VUvE3abJCfm2Bya5g8//9T3ZSwmdDuZVFLqW8Tjd+LZ8xJ3uZZ399sP/wAAt6WdjbB+Ofr0KWlQew03LnJcaei6zHgRYt4vH3lGulxcy9d09WIl1h+hdxEq/ce/fFwyVF+kc/E49tAfEsc+p547RaSl6JEmmRqilMvLMYVtqGQshZQSYWVszKSGaQjVQjzY+cv8ju0Y263OZ2sbL2/odjbLNmV5y9pd/Huz63H8yBH+3W/+OieOH8dUYg4IjcruMcaSCiu+ymefWeL8qhAKfg3A/Ke/9pv89M/+A8rDZc4+9hBf+L3/SGvlCkO9CumcwZcqPj0tychQifGRPPcfHub2++7D3PMalNKMBJcH572dTrLVqQ3sF7fEos9/Bb6uEHzN1HLQmwxCzLYPaesO9ByPZqslnYXTqRS5dIaPf+JB/uP7/pTF5Y3vurj8yit3c6fiEDWvEHh17OEZTDuPYaUx3ADNtlBij6Ddxut2cYMqkRqQzM5hRBZu7MrkeswUG41V2r1LpFVbLrDiGiwrg6L6BFoXN+rjqiEJK48lNCbiGnt9iISQNY9eLOOrGglsrFDkighcR7gEpNDsFJtr8zQ7q9iZNBm7IMF8OzNEqKToOVX83ia255O0M2AnCfClxkZQilOpCZR8iq6yidtaIWhsoHmgGkMYhR2YqbygoNFtLOP3qyRSeSwzKz9Zv9el3WoSGAp6IpJgvqmkSXhbTDIxGmu1ibQEfj6HaurYyVHiSKNbvYTf2SA5MkFtfBfvf+jE94UtJgBvMYo4sHdWdizPnrkofdiuh+IiCmc2neLwDbulIFQUThlud+1OxQaO8ZrKgb07GB0tS9xFLMTXw+clFi1haHvbKw4xPFTk8198StpvvWhx+erDH8DtXuDo0T9nreOxVBey6xHGR/cyN/tK0skclhEwbsRyUVaTFnndxUiaKBkLd0sV7TnCFsSXs3HbGpgLCnaBmLFvB38lTFPGFDe7fS4srrG4uMJDn/4En//0J1heWhqEgaEwmrVJ6tBwAuo9f5AFv3WkEgn+99/8V9z35h/GzBdwfZfFp4/Q2Fjh5Mc/TMFfpofCes2nmElx/7t+kj37Z0hO7iIeuwU1VUCT4PBVRLirPHq3aW8DWvJAMjp4921fgoHBoSPGUWIZ1bZMFwVAHMdcWVpmaW2dc/MXuXLlMr7bpZBLU8hmePyxUxw7uU6v/8KC9J1UmkHnMs7/csNu7k5A0BMeTD0ypT1YiRK+GHhFIWYiKTEKt10l7vdothdQIo9cZg+WKRZkYRTpEGgx1X4NN65jCtfkOINuJTEtC9V36PfqOJGLYSexVQO3u44XeSR8nUx6jFhNEiYSdHUPLeyT1DO4iiYxHtPz0BWLoFPF8xys4RmMdAa3vYBtZ1ESQ3i9LmGzg54U9vqeVPaTyqHbNlqviiYsXgoaju3iN3vEtR6mVcTKjWLqeUKROyOiF0SjE7vYioWlpQl7XZz6Jv3+Jr7lEGUFkB+j9hPk3BhTjMVGCujNFmorxh+agEwGI0yAp9BuLdN3KqTHx2mOz/HBR07xib/63gP6YrEVIyMhdBa2G/MXBJj/dd3zd/IA/QC9VizEhbwQT+5jeUV8Z678AJ3dSzsVudFWYHZ6XHabDz9+jM41YsD57VyxGG3v3DHNzTfu4TMPPjGgjX8zKrLT9zj28IfotJ7kK1/5YypOl5Van3pLI2GN8IrDP8L42A30g4iC35KU1DCVJd9dg3SSvq3iOQ6NboNOr0WvK2b6SXJ5oU2I6Au9gjRRtKWbcT5XZm5qilbX5cEHH+LEYw/z5Yc+x+b66iB/eitbQ/xFiOh8aRv/wmN2bIx//fM/z02HbiQxNcsVN5Duqe1Ohy/98YdoPPMor5qymCvnGRkdZv+b3kZ6Zg43uwutvAPVtKkL52TPwxAF0PelwWPfcaR1jGTFCXW5pFSrmKaJbliDJMM4JPADWq0WlV530E2FMa1Gk7X1NVqtNufmz7G4uMjywhLN2qbUmEgTSVOj07OI9AlUfWCg+VIOWVzmJnj3vhHuKoHaX8HSs6hKAsIeSnoCNT2MqgfEToNep4qupOk7PexOBzswULN5ya7qtNeINAPFSEAmS8fp0G61yRUn8OMuSn+DsNcgNstk9AJqv43vbqDniuhRhKkm0ewiXb9P269jJUwsI09ftYgVD7VTQQtV9EBDEXhGOklU1AiddRJ6Fj01hu8ExN0equmC0aPnO2iZSTQ1DeEqWtQFLcQVI1Z7HMIkokdKp8pY2AT9rowICIS9TNjE0gaOzU6njuL6oPSJEyFaOU2336d5pUZeiUhnNKJcHku1MNoKUaKInx0UFjU0cdyuLEz2cInu1D4eeOI8n/grkefyvVXoi929EE4KAeXFS0tSmLetL3gpz88P1M/EMDxUkGaVp5+7wNJ30dH/IF2XKP5joyVuvfkgTxx5RopCvxaz/YN0pt/5uYiuuVTKSzHlZz//hDQZ/ebFxfE4/vCHWFt+jL/+0vtIlVXavk+vG2PESTLpWQ7vfDX1vo4SNuk6Og1HYU63SWazHL30HOVOhNXssJLyWA2a0q4jlc7K/I4wdKWS2rRMNM0k1g0mxicwFJv+8jonnniER594FIOIcjZD3jSoNFrSUmbHSIl6s81Ss8NatzdIoQTuv+kwP/uauxkdKlHauYe/OHGSUytLrK5WuHxhntbSIjcWdW6dK7JvosgrX3sHs3e8lhW3hFmYIDM0xie+9BinLyygOb6c5w0NZeWiKgqNUHMLbrq0jDcNEqkUtvgjqLaBT6/VpVar4kT+IIjL82nUqqytb7BRqdGoVum3mridDpGg1kryQyjdZozUKFZ+N5qR/s4/1a2feL643DLLbZkWhlPBUHI4vSp+sEp56h6M5A5CumjdDXynh+qn6XabWL6HHTo4CYtOIEZlbWxzBDNRRs3kCfweq7XLJBJZWp06jn+JpO6QNneRpEi/uU6MR6E4SuRV8X0FOztB32vQ9WqkshN4fgdHhLmlMiR1m6jrYQRCIa8QpZKYI2lCp43aE7ToDGG3Txx3COM6mqniqCH92MYPwFTa5Eyh8tfoCs+z1CSWWiLq9UnaKdLpvIh7xOt5Ej/x2pdR4g6e2Jj4LtlkETuZJUomUTIpnE4NZ7VCot/C1n1IpYntBLGextcinKCFaIEMvYShpwh6dZSERWt6Pw88JYrLo99ztpj42HfMTcp0RgGgioXqehmxiM3k5MQI+/ftkF5ctVrzJX8vfpB+UKwdxUKWu+64SRIwBGPseiku20LRt7/5Xh574jhLK+svXlyefuj9aJ11Pvnp/0qVS7Qcn5RhMVbOsrTZYf/kjZLZgx3w7NkGQaBz58guJksT/MVXnyTt9Rivh3QnE5xoVKUQKpW0cAnpiNAqaTI4CHwKxY4xrXNgah/333wnl5/5KhcuXsSIA0qpJDlN4ckTJ6XD72tvuxmn63B2cZkHj5+g1moxm8/zpttuZbpYIFMuoQyVeXR5gWPL85w/d5Gl80v0G33yqMyldG4Y0vjZd93HbT/x82x2ddxOj+EDt/DXjx7jfR/6KJfOLaKaBrlCGktXSNia7DCExkJ0MMLKXphmJTNJ7IQwyQxo1zs4IvlPkBukE6Mv82OazS6NektasQg6byDorjJzeOuII8z0GHZpz3dfXGYn+Kd3HuQm6xKKc4XIyxI7oJoB2dEb8NUcoVtFiaoYWpmg4tBtLmJp4hwytGyXXtfHNkqowpreyhJZNqYS0XCrRL0mXt+jb1QxUxGWP4zua/hSFxKTMmLUXkuOv+L0kNSs1BtLmHoRzRJMrxRWalx2BaaRwRT5Lj0HM1VCT2fks+C36wSu6IRctGwSX2kTuY2BLscqDuKqwxqGzJYJMTI5NH0MLUzg+FVUKyCfG0W3R/FaPWkNE/tt/LBFbCclXqIaCTKl3Zh6UhICBLtM6fko7QZR0JH2/b7u4JiCPq0Q95pgWpi5GXSjgNeto6eStKZ28sEj5/nTv3xM5rmLjcK3hAVeJm8xgXvu2TUtZ9zCrLLV6nwLi9QfpGX2xc9lG5sQLs+z0xM8+ZWTcnx0PRzi2gSWdPerb+HMuUtcuLh0XRUX4XL+jrfcK1NQhebqxQH9h9+P6axy5ImP0Wy3Cbs2yYzC+KTC0mYVVRWiN5PVTp3QL5PQbQ6O5OlUVY5eWmBnMUGhEmAVR7ishNTry6Qjm0WtS8ftYRo2q7U2TbHoxhG5hMFPveEnuP+2u+kuLshRlLAmwfMJex1OnDwhA6cOH75JCg9r1QpHjzxFfW2d6dERRkaG6ba7tFMJTvbaKKMZ4mTIRmWTUyfPsja/TPVClRvTOj9y+yT3ve217L3vJ/CNLLVL8xT23kgvSvDRP/0k7//wn7K6UZMdSjadIJs2SCVtkskUiYQpxX+9jis0hAOGXIQsLCLpUYgRHdeROJPYJXfaXXrtlqSvCqGfFPZdPdQTY6SMKC57X5bi8is3j3KnuYjirdFxhKpkiMzwHEZ5nFqvSXP9OKbmUiq8gv5qgzBoYpk+Xd8hKOgQ6CT8grz/jmB8pNPo5sBoUmnU8MIefRvMdIJuq0mreZmcmSeXGsMU2fZC7+jU8BKDMLHNjXVUJUdpeIp8eQw7VSLsdAf+XwJ7a61JNlqgWJjpCans36weJ7Qt8uOH6btr9JqniXoepfxhsskyPfcKbrdJ0Nskky9i2HNEVh5hZyx0KRm7hGEWCdtthCtmKO674qFYEW5vWTp9q8lRNCfGimP0ELyW6MiaBLgYrkdC+JdZGfxml6BVk/5i9sQB4kyRdmOVVCFPZ3oPHznyLJ//0sN0+x6tnk4oAsyknc6LLIcvQ3ERi5RgHO3bMyt9nY4dPyOput9GafuBX6MH16ZLk0chKfiysH1xhN3QtX+Ia0ulktzzqlukVYqg7V4v9vsDLziNt735Hs6eW+DM2UsvXlxOPPwhKpVHOf3Mp9iduYGUXyQ/tRvL7FKvXeFy+zRVNWCj4TBTmkSJIrI5j5XFGrRzzJp53EadpDVOfucM5xaO4tZ6PF1voSo+t+2+ldVmS9JRe05H7ip/8cd/kR1DY4S1CqGIw00kcSpVAtehUduku1nB1hNS2BcbGmtnztBbXye2TaxsmmYQ8lS/xaMXzjO9d4KZmbKc959buETY79Je7pBdr/CTd+/nla++nfKBWwn1LG69hjY6TmSl6PRc/v1/+H3+4i8/K4kHpmbKLOxsLk0qmSQtSAUJE8/x2VhrI7LpRUcjSAci+VHobVzXxe87xK4vWRNWELLRqkkM4hvIzLK4jP+tncvVjY7M7vom3zMxFhNjkp/Zp3OXuoKhRLS1mARZkolpPDtHL1ynXT1PxixRGDmE0o5xvCZ9f4l+q0VqbEIaSOptnX4QUnfbJMqj5MtTmFoCp9+k0rpM1hZCRpu12llazllS2QwFaz96lCFnJul3N+j0VkmaglmWoSG61vwo2XwZNWxhil2+cE9tddG9PmHCxLdyWOU5qZlarB7FT1lk7RHc3hKeUiOME4ymD5Mx8lQbzxE7TeKgiZkRNjFDRJkxsqUpNNcn8rtY2TKh5+LWV9BMA1WMwAzBWHMJgz6+7xC5CqnEKFacwalfoRWI8RmorvA9S2ErWbzWCt3uKrGSJDf5CpT8sNT7WKUSnfEJTlafolV5EN/3uLBo8NyCzsKKSbOrEUaDQLQXFJuXqbgYhi6B4VwmzdPHz1w3IVSSsmvo0nVgZKjI40+d+IYQqmu1zGxTrEVxWVxeky7PUurwLdvdH/wr3iaTvOVNd8sY6lOn5/8WtthDH8TpHuHc6b+mnJ4grxTIFvahOi5ee5UNa4XzrQaF9BijmQQtQc/M+vjtNsZaHt1L0KIpaFOMlmZZXLvE2YVLdJwC5SjDrXOH6MUq5voGa5vnae2c5M3v+BFyCZvGpQvo6RypfImNJ78io3f90GX5icel6VdyYhIjm6Hy3FnqjTrVyjpaNsPlnM1j1U2WKhuMTJaYGRcLQR87Y5AqmNy6dy9Bpc2QolFK2+RLZYYmd5EfmULL5ji9dIGh8iSPfvEo//bf/HsWl1akLiSVSpMv5STjzbIMMvm05OHXNzv0u2KxEkmGAo8ZEA38wEfzIya0BJtOm2SssNjYoNJvy05nm+QmZ+TPdy4vPhbbPeEwXAq4smayXBEpkt/4QG4Xl586kOKwukA2UcRMlzBFJnxF4CAWftpBszXy9ixaJk8Uu/QaLZZXT8tY4EQ6TdbMYEUZqt1Ven2P8vg+imOzmJFPpXmF1bULzIweIgpsLi8/g5kUDEEDy8nI8zLsrhQ7xt1AkNdJp0dZ6XfpBT7lbAEzqJIMI+x+MOgsNGvQsSVLKKURGv0NFrrPEBiQCzOkLR3NMuh6EbnMDlIkWNk8QqT4FIuzaLZCtbtOlChRKO0hKRhh/iquWh+Ydor3MpMkUlOYZg7dSKLEAb3KPJ3KGnaySNoelZ9Ds38ap79G4KkobkAysKVljU9fGPzjZ7O4wknZTZEd3oe+ZxR95FEK6S+gKB7VmsKVZY3zl3TOXNR57pLBlXVDEmEcqasRdFRxyQn556UeYpESkc2iuKQSNsdOPPftYz4v9U2/Rz8niAqWacgIAYFPiOIi7EWuh2OQT2NJd+TNSoOTp85fLYe7pi9xIOuLedMbXi3Zi8Ln7kXHYk9/6Q/JRpc4fvyTVNot6YA7nhEUz4BevYOftokSKaZHJhgpCU+oNl23SbfZhnWfXs8nlc7hKg6hqsvdx3qtBUGJyXCMkThFYIYUfZNqawMO72ffoRsx4oja+efwhTAvm6d+/Bmaq2sE/Q4rX32a7PQEdrZI7AU011a43GnRXF2lY2gcyWicWt9AsRVKxTwjQwUW59c4eHgXxYkUr7/jJkrZAlkri+p62IbJ0Pgs2eFpDCPFw8cfl6w2r+HxoT/4fc6cOkOr49JzhJzdlNMsy7LIFrNksoK1BAlTZ32tInn4QhTleQGOMG70PMZTadbFKMnxaDtdaSMfCSGqALYNFdMSrDOFyBgmtkSWTOoFD1gQKowXXX75f2py0w0+p88a/NnnUpyYt/H8QYzw9iGKy9zMBD//qlluznmM5Gdw+w6B0qKzcRazAU7SJVJDcslZrGQW3+zT70VsXLmEEjTIaGL0N0kjFue7ybA9R2nqAH7Yka7FvfoCbuCSKszSqIvCVCVdysvuUKnU6Qc9FKsp9SmRE2IoCfLDe3HsDBsbFzGdHmkdMqpF2gllETbMPAklSZBK0jNNVlrzNPQlYt3ECJOMZDLkrGHaTVEYC6QTJvXWGVwjSX70JvQwphduQCpJv98lnZkgn0rTaB/DMwMymb1YsS14ZKSSM2ipLGGnQW99Ec9todguumqjhznccJ2me55+P0R3FRJmEiM/hdfvohsmPatPvTaP6RbIFA5j7p+D0lOM5B9kaEgIPFUZ2+z0YL0KC0saFxY0Tl8wOHfZZGFFp9LQCfUU+ndZXBK2xf69QmSoSzsR9+siZq/VlUpms1smh/bvIJ1O8uTRk9dRcUEWThEc1u70pRnn9eKOLJ438dmJVMpavSlHtS9q//L0Qx+gGF3hS0c/SrvRkwvjnrESvVbAcm0RF4VSfpipyWEwXKbHsqzVqrhejB3GuD2HkdQYiUwOVzOed+AVrLGkl0Gvayh6W441IsMmO3GYpJqHbpv2lXlaXZ/86DitM2doVev0Ll6g12ujlQuE7R56ELO+scL8hqDFdqmnbf66VWFF4C16zHChTKmUo9fwGJ0u88b7X8memVHymTy2lWV6apZcZgTH6csddzYzzNNnj7NWXUMVRWLjDK3NVZrNHvW6R6sd0O25+EJVq+kyk13TTcaG06ysrEu8QVVsGXwlckhEfLBlD2J4I1dkT/VkXonq6liiuKQ1yTZLWhnOr0c8Me/REOaKVx1eoHBopstvv7fJrbdGdDvw6Jc1HvhUmi+fTNJzxXsOfkAUl5npMf7Jm+7gnqEslm2ytHR8wBaLO0QCIzJrBK0mGWsXmpoiMzwkGLY4i5cxez0MT6GvxayoHRKJArum7kRJpvAqqyhCte820JIWnchnceEybrNHLp8nSgpLlw1C3yVXKpJNJnB9cb+q2PkxlHSSdmMRt96WTs16zyEV2SSLU4ympkj5Ct20jqNbbFbP4mhrBIJR5oSklb4UgRLnSQoLGdul7wjgvoSRnkR1I3ThK2bHbG6cJTO2n6Hh/VRbR6h7FykbB7DjPF5QI5OYwNaKuJuX5Xw4PTxDmIhw3R5RO5TjM0fr4gUiJEzB8/uSKt/vCLdlhTBoEIQVLHWEUC/Sn57lmcoFqmsPsnuuy74dAbMTEfmcyJwZjC97vZiNmsLSqsrFBZ0nT1o8fqrIZluknr60Q3yJU6mE7FwEsH/i5NnrZgEWlFaxu7/hwG4ZJyDSJ6UU4Do4tmMEbnvlQSlXEBk14nqvl0Ncy+tfc7sUvh499uyLF5fjjzyA3/4qf/LF95FSswwZaYZTQ2SsMS63nma1uoYhPJkSEemcyY7RNGu1HulUkZQBY+khivoMyXQB4avRcfqS0ZPMJvHchnR1N20PJ6ijagUKo69GDVLErRrNS2fpdzyKe/bRPnOGTqVK++xZOq0m7TgimUqjeg6XLsxzenlJWAtzMWXy8OISUdmSo57J0igpK4kqjBdN+LV/9nPs27lTUoDXVtaYnJphcnwn7WZdZpiMDM9wYfUy84vzLK0tcmcpR0ERgewi38QW3oz044B+z5PBWpFMUTRIF7N0mx1Up4eVyKNmsij0CJ0+EWIxdTFksGFTgv1UVDRhy6IFaKlJkokhHrq4we996TiXq60XPGdiZl9M+/yjd7b4ybc7TE4KB/yYp57W+PCnkjz0lZSc7W8Xl9mZCf7hbbu4O2+TK+SpN5fo1TYJY4122MbNnMfyYzR/FiW2SQ2N03XqsHJJnq8Y11X9Dt1YZ7c1zcz0DbRjR4QZE2oRmhvIDBZX6XJl+Tyba1eYKk3h6QqL3bMohsrc9CuYHjpArJisLx6Xppnp0RFiTWV1+QpXqmfxuusM53Ywt/uNjJglgsoysdANmXnqlfPUwkU8VSWhJkkK1b9uouppaZSpJy0SQ2OYgkrcbhM3atI7zBUGk6FPamgvhpmj2j9FV1si4WZkF9mOq5TT+xhNHaC7fkbSnItDh4jVNP1+By3SUHM5akGDMHZJJjL0W1Wc5qpMyBTxk5HXJpnJYWnD+JZFa3ycjx+9xGc+/whpu8fchCxeJ80AACAASURBVM/u6YB9cz63HPDYtUM8qyI+eRDt7HsxDx81+M8fHeHYfPElj0ReWFwUmQ9yvYyOtovLjQd3yw7meisuhmEgiouQNVyXxeXe22Wc85Gv/C3F5eRjH2H+wmf51IP/mVKmzGx5go3VGnPju6h111itrcn0JD/uUx5KMVo2cHoaO8p7sA2HsdwUJfsmIr+D0vfxOkITY6LZJq62jDlkoyXEv/dR4jHyM7egailoN+kvXqS+ui5FebR7UqMiAqiq58+zXtlk6vBhnOoGp46f4MjlBTZVOG1ELFeaDB0co7a0yZ7JWVqbYhTlyq7pV//5u9i7axdKHEnrmuHhCaYn5+j3unKLmUnlqHQaXNlc4bGvPsGPjB9mBltGBGtRAmwDbI1YsI8coVURRno2aipLJID7XkvayuvJrKQjR6Hwz1qh2+mgeRGB00ENbZyKS9h3cJotYq1IppjhkVqf//b4GS5XRHF5YfciFqXpEZ93vLbDT73VYddOYcMSc+JZlY/+RYK/ejTNRkOX9gtzc5P83I4Ut1khEyNzhJkc7e46LVGUvQZO8gxJIW5sW6STJfRkkWp1EaW1Sc2tSHsKUeAVx2KiC1NzB/ASKTa7dULWyZlpjFDF1zqs1Gt0ul2mhvbQbHW40HqOkZEpdg3fSNawCXSFoO8R1pokh8akGPPZ5x7j5OIRelGd6dEb2DlxFwUStBtn0UyPONao1jfl5yEcsMcnD5DOjhP0HcksQ3QSyTTZuf3S6aF7+Txxv4mRz+BoPUikiKMkYTvEt0KcVIvI6xH7VdrRJonUDjL2HLWlZzH8KhPZ/djhKJGvoqVSdKwu59aEL1KHcnGClD6M4vZlWJqup7B0k3R+hLgfEegx1eEyDzz8DH/2V49LfEocQzmfuw93+dHXd7nzVuEWK1wfttOTIj73mM7//cFRTl0Rm67nXea+o83rtqZAjMWEX5WgIoux8/VwyAA0y+TggZ2kUwm+fOTkddS5CGs9gztuO0Sv53Ds+PUzFhvYL0a84bV30my2pT7pRcdizz7xEU6d+gwnjn+I2NBJp3NcmF+gnM5QyIyz2lyXeSETpQJO7FAaypF2bXYae4hLsbRvn0rciBaLDPI+fkVYv+jEiR5huo9dKBC4dQmkqomd5KYPSsdef2MNd22ZjeVlvHqLRCqNU6tL25H+0iKLF+fZfd8baVU3eObIUZ65vMijjQqLVkhrs8Xu2/ewcnGFA7t2cvarl6QI0vN97nv7Xbzh3ruYnZphanKCcmmUcnmUMPRptWok7ST90OHhk4/zlTPH+IVb3sycWSRabxN7OlpaIxadjFB6C6fcqEUc6XJsJABiryss6G0MMoS6oCH3iYwGHbeJrml0mjX8mnBes1FIQbUvi0xq2ORIlOK/feE0C2u1b7o+iC6vnA14y91dfvodPQ7tj7GMmPMXFf74L20+9cUMF5cVpucm+NVDw7xKD8jpeaJMiRXnAsudBRzHQ6NFaqhM2O2iqgkUo0Db7dLrNGkoK9h4TLpTGF0bo9dmeGY31o6DLK4v09n8KnkREqYEbCib+GaZMDAopqcJwwTNVo0xbPK6TRjXcKMuVnISXXiMZYr4GYsTZx/m5IUjtD2Hmfwsw/YEeSOFnW7T1VZkcV9t+sxkdjGbGmZoYgpbpED2QtL5MdKl8pbi3oPNKnG9jSZcBXI2sRhnKQG1+hpaZJMf2UvbX8PzOuSKZRxliW5/k1bNpVLdIJ2OGc2MUY72oodDdDWXprvE8uY5Yr1FsVhirPRKCskpHBEpUG+QVAzUXIFas0oimaA3PccHHz3Jxz8tiCYOB+cc7nmFw+03e+zfFTI6JPAD4fotHUtpNkM+8gmL3/vkGPV+7iWzhJ4H9PfNkbAsaUkvdDbXg4jyeUB/7w4ZhCaoyNdLV7btjPyqOw5Tq7Uk6P2dJtj+oG4gBmyxmPtf/yoZ/fDVk8+h5He+7eudVOj3XU498WEuXfgCJ09+jHrQR7EU3IaH7ihMDe+m6VTJJzOkkiqbwkokaWH1FUaiYQo7CoRxl9nEjcT9EDPdo9v2MTSbblxFzRkMZ2cIam0i3cXM7SE/dFDSQNvz56idfY6+2NU1hW2MjdPqYKWSOCsr1EUOy403Ul9bYeHiRRa6Hf58fYmFVpNevc0Nd+xhY60iQd1zxxfodRyShSz3vu4OfviH7mduelYaIOYyWXbt2kfSNqhW1sjnhmn0GvyHj/8OPafLr73tHzFqZ3AvrkqcRERoBd2KFAvi2ygpB92yCRRFhlb1+z66mkdvJHCjKv24h5EypZ2MrzdpOqtoXUO6Dwu7f6sRk4pLZKcmebKj8NufeISLS0LpLo6vIfXiQxN/xMY9lw647/YuP/uOLrfdHAkhOYvL8KnP2nzk0za+Mccv3zjFPWmDglaUHcu8e4QVrUrgJzGbLkMllYQY86pFYl+nFfv0lIj18AJlIyZTydBvQt60mT50K9rELK1On1Zzkd7qSXylQsWoYWfniByFgjVHOjsnKeNWpYbrbhBENUqJArnRg6hDc9ScNuudZVYq86xvLtHsOBRJkjdyFMwUwxMmLa3CUn2ThY0uh/a8hpv3HsLvXiRqbVIuHCA/dTNmbkiOKRuLp3ErC+ixipUYQs0WwNJotC5Sq57Gtovk8gdwOzU5wjPyOXRdMPiabFZX2OhtoOddbEsn2ZpA88q0g54kiSiOh653MdIhqcw0mdRu6o0qneoSI6lhQsOmWlthfHQn8cFX8rFjJ/n03zzCzokWP/O2LvfcGTBUHtCPO61YAvzptCJzbU48G/O7H8zwuWPDxHrquyouYgcsMJdMOinB017/27Sf+UFdnbbOa5uKvG+3iDfOX4dUZIu777yZ5dXNgTX9S+xef9A+xm0q8pvvu4srS6ucPDWPctu9b/iG4iJ2uZ/++AOsLD/NU09+jBMXrjA2WcQgIIdBMbWP4WSZspmnEq5zuXOWK80a6ayFFSlMjArQHHaXD1Jb28RICHv3gJ4Q5nXajJWHmR7eQ9gKUGMDM7+PTH5cmNLTX13l1Gf+kjifZyhXlNRmd6NOaqSMV63T73ZoNGq47RZL1U2eMzU+u77M5cur0k5lx4EJAjck4SmcO7cks9RH985xYPdO6SBbFHYmscPO6SleffsdJCxbgrW2neSrZ5/hf/3Iv2Hf3G7+xY/9c3JeSHt5HqXjY9gxQb9G3BNK7AxG0cZI6jhtg9CKZIci9DdaXcMNG/RtMeYJsGILL2wSuD42JamEry8tESzXabeTTEwc4Lzv88fHHmOlXpV0Pk0VgiQwDMimYrKpEMsc/Fs6EXLPzT3uviOiIEYuGmxUY/78szqPn9rDvdYcN2VMNBFs1fHYCM7gZxKEcRpv6QJ5r4WrxrjWMGktRyJfxixlmV/9MgVNI6h60monnUyw+6bXEhsl7FKRwI449dinaLXOo2Y0QgI0V2U0cxvJKIfVdSW7qto8TdNdY09hN8XyTtrJHBc3znJu+RgJOULU8Noe6cCQJATT0JmZHcVJNTm/fgnHy3D7rT/M7MgQzcXH6bdrpPI7pco/mRomXZhi4/Iz0ijTLNjEoRBJWjhGjONexgwbZAQrTJmm01mnE1zGi0Jp25/K2lQ6i7SCCumCRiK2MGppvI5GW+BJVkG6QsR+hcBq4ysmvV6eteYmkeGyf/ZWRpLTsFkhnS6ivGIvF/wTzJ97kF1THe54RUSuqNBswsnTKivLMft2Bhw6pOL6MZ/4S4P/9EcFFmp5Gbf8UuUN20LD/XtnKeSyUudyreedbC+W29e2Z+c0Y2NlnnjqGenbdj0cUkSZTMhMl4XLKzx3fuG6Ki6CBfu2H7pHikNPP3cJ5c8+fNs3FJcgcHnzj72fk8cXePrp/8GDjx/jzlt3C7Ynw9kUjUqS/blbKKYt5hsrLDrnWGxUBc9OZrwUiwoJS2dHaUQK1lptDzUSoHJPjjj2JqcYL0+jezGRr2ONHaY8u0eaPSquw+P/34fZ7Pc4cMMNBLUanYVFcuNjUqwolPDzTz0p9QKPnT3H0zmTZzcrNBst6TE2uW8Uv+fxmundPHlinpatM7F/F4rjUByy2Tu9m9JQhpsPHOD2m2+n0+rSabUp5JIce+4k/8ef/A4/et9b+bk3/BzKRoVO5RniRgPyQrHukggLmGSlq3OrUUFVJsgOTeIEK3TcK4SKT1uEbCVUKebL6gnCXoCzrtBqhxhBglJYRt3ss7q4iYBz3Jk+ys4raImexFNEcdFEcTFFtxKRTUdYVoymS8mVHIkVssKbbRDWJmzoa/WAZ85OEpzYidb0aHbWUchS7ddJmwWSwgbf65LWk2x0L3OxXcVIjrBzdBelXIZaa4Ws6Az6DSqVFZKjIxSGZgn9FOnpCRruMitfOQJ9FaNUpB2eJ2isUzAOkWgbjKVHKE/sZHX9BLWN5xjJ5FBSGld6AavOKq7fZnroEImoSNSLcLptzq9ekLqfG3aMEZRrzFfXGUrdyM03vIm0oeFtXmJ9/SIbzVXMKGJ4eBfpiYNsrF2RdjrZkuhIerTdTap+BUV1GLYS5IxRYiaI1RDPqRC6FlY2hWNXqXZqpFIZRsrTpIQfWaVPd7VOpeNglPMoRp92ZwVN7+A5cGXdZ6VbQbUDZif3sHfsFSgNn14cMnXvPmYOXgDvbzBFB24J/VHMl48q/L9/lCSTiviHP9Xn0CGYvxjzXz+Y5M8eyuOr3y0VWcjHVPbunqFcyksqcqst2IjX/hI8sH/RpCHn9NSopCJ3BC57nVyb6DSFiPLs/GXpZK1s0z2v8Y9ue1MgvMWEfkc4WStR5eZvKC7Copz8f2HhuQJf+NJ/57ETj3LXbbOkE4YUCq5tNBjN7EFPGnSdBAnb5vj803SDQMbrTs9Z5BImWhiSSpp0Gg5qYFP1OsRRwISWw4yTjGbL2LZKafJehqZvAC8gajV49jN/xfkrV6RTstds0qlWyAwNkcwJ40Cb9bOn6NdrfPixJ3jKClFsgzCl0FxtsmP3FMsLa/zzt7yVo2cuc6pTozQ9Tq9WY3g4x1233MnQcIF8KsXU8DD12gadbpODe/eyUmnwO3/++/ziT/597j14F42F03Rbx/DdGn21TccLKNmHKGozxF2H+cVTtKKY4ZFJspYlxyndaJO11jqWYpIxUmStgvQUW1xZYXOzibHkM25MEFZjik2LhcQm/RuWeeNPBUxMbuffXGWdPkiS3h4aDPB+MdYSKLMQCYpDRc7cz8xPsXKkgLu+StTt0PFtljt10kYRrR8zO3QjUzM3sLj2FTbqy4R6ATtyZMdiJMoMj+/H761RWz1H+YbbJGi9uTgvR4H9bptsN0kxvwtGR6m759hYOEoqKBO2TYaGJpjcuZ/K5gXCzStoWYduqsrGZod2EDKSmyITjJDVc2imzYXaZS6vXxJABJM5l2CoTdPMM1G6m907Xk0hV4Z+lysXjnDq3BewTY+x4Vk0c4Jmy+f/5+69wyU57zrfT4Xurq7OuU/O50wezYxmpNEoy8gWjuA1NmCbZWGvl7DcfYCHu7DAXdYL94JZk41hERgcANvIOMuyZKVRmNEETZ45c+aEOalzTtXdVXWft45lMEbGYN/H0tQf+mNOn6N+u6ve7/v7/b6h3W2h+b1oHuEDVqXYydPpNIkLFwXFj08eIh6ccJyhLeH4HFDItK5QyeeIeFPEY6NYikWxskyv1GM5V6bp7eLzS3hsmYim4pL85FsSC5mrtFplwhGdYCxIvdXGdIc58rrXsG9vBqvzMF3DwOhJFMsSf/t5L488rfHW+1v8+A928PssPv9llff9eYhLq7ojoPx2dC5O41SSnA14aCDB+YvXKJSqN8wGLOjVI8NpBzxFUFi5Ursh5kmidSRiNm6/bR9nz19l5frmDQUugjr+5tffzXPHzrIiYpxzl276BnAR+ePR8d+nXZrl6JMf4+TSE4yPBKjX67SMDqPpAOtFi0LVIBWZZtfwHVxceJHN1hWanTrj40HSPh9923Byyn2qm74B5WaHWqvD2GCYYqmB2x1gOBnm5rl3ENYnsHt9zGqF/PmzLF6+gtLrUS/knax0oYLXB4aIJlL0G1Uyq6v88ZNP8ny5xOH7bkIbC3L57DX8lperZ5d530//JNezJT734glcER/VQol0PM70hDjtRem1WmybSJBIBvGFI4wkB1nbyPHg0b/m/ru+l/v23Ell9SqVynNkKgtIqkWjZaJYgwxqUySJka1ucLl4ETx9UuE06fAwltmh0FxCqZik22lsn5emt0yhvYnUUdFXe/QzdepZg6gUozYgU0hd587X9xkcEJkwkqO7ERoXsVm12jKNlkS7I7BXotuViPq67J4zicVF3K9w+rV4/KjNY6d2EW2apJWr6D1hNilT7DcJ6mmxT7M3eQex2DArhTO4cdHru52s+ajfh2TZ+PUwdq9LNXtVlKhU+nUa9SIxOYjcUlBNL9HIKGooQrG2ytrGKeSegrvrJRJP4x2LOEFgXlNnuXmGfPcyVLr4rBCaNkKtUCGeTDI2e7Njh7N89RLuqtCfdCClo6amiGoThNQQttzH7Q/SKq2xtPAotiaow5PI/RA0PdiW4bQJRaCXFPTSMJssr19EdXcZSUwy7J3FJ8fpd0Xr1cbtC7BeOc/a+kWMjkos6scTrWP0O2jdUc6tr3KmeImgrjIZHiDpi5AIz+DyJFlYu0K1Uibo0zHVPJXmBr7IHNvufC2GvMqVi4/SaHYd3dF6VuHUZQ8jyS4/+6N1jhw2yWVtPvhXXj70+QhNQ3GA5dtR6DvEHNt2dE1COHv12nXWN/I3BLi8dIxKJWPctHvW2YQ3MoUbYm0CXISw+9DB3Q5VN5sr3hCgKb4zwfILh/08cP8RJyysUKwg/cLP3/4N4CIMF3/hv/4pdkuluHmcy6vn6FpZzl65RiSiM5UO8fypLO2+MLpS8duzbJ8aZr11mkw+RzSiE/N5icY1CvUGyWACWZgHdi1OXcoxNhYiGlJYypTQPBpvuOXHGI3uQhU6EdOkk1nj0pcfoVGuYAm9iNGl1zWQfV6n9UXfJN9u8vtPPs3pjSxv/fcPEB6JcHF+nspahY3zm/zxr/06xXqT3/mrv6ButDDaBi7FRWjAz+59cyT0ALcd3MPkxBjlSoWA6qLW6vF3lx9jamKOd9z1ZlytLvn1Y7x45SuYrh7Veo96yySg+Nkduxk/EWe+ULHW6MgddDWErkbpU6GS28SbU+m4ujR9ImZYxqcoeNZUNhc2oaWgBQfohWyud4p0QzaysO+3xfIken2Zdlei2ZJoNCWabZlOVybi7/HGuxq85bU9BoZkRzvx7HGFP/yoxkZtG9+7z09amsdqblAVNveGRMw1SCK8jYnADmxNI1dcIGh6MSQXWiRISHPTLG7Qsde2RJKtHIXGJkZHI56cJeaJUrh+zcnlmQzOEPImWCussFq+hNGtkPDEGRraheWDxOCcQ88+dfmzrOTPYtpdYpbQx4/R7ZrE0gPs3v8ARrXL2eOPofdb+MMhwnN78McGsVttKtlF8uUloskUcq9PvVNCiQYc5pjU6+Ky3Fhd8Eg+XO4IVlCjbXU5t/w8Rj/L9vR2kq4BXOg0jTqtVo2QP03HrLKUuUC+VsATNwgM2ATUNJ7uGEubOU4uXXRsfXZNT6PLOiltiqAvyXJhnkIlT0JLE/WqZPPztHUfkQN38/SVHH//haecgbplS3QMGZ9m8iNvqvIT72yTTNo89YzM+x4McvyizylJv137l62H2WJwIOF4cIm8k2tLWxHZN0r7KBYNsX/vNpZWNllYWv03z6dead0m0eoTAtGnnj3lOFnfCAw/8RmbpuUcdm65eZcTFtZstpAi02/4xoF+2+DUk3+O1s9Qyp/m6toSq7kzVGoVkukgAUUlm21TrPW5ulRieaHC6+6/meRgj2atRtdSnKwWv0/4KjXZnTrIZHKYcwunmF9eJzygMJDyUqnV6fUtjux6KzuGjqBpIWSPhtWocelzn3Fs+oXyvSmyKmyTdlnkpfQdO45sv8/vHX2exVqFO994K3v3TNNo1Tn57AXc2Qa/9d/fx0K2wK/81m+QqxewRSphu084FWT/4d2kAzGGUklSiQD9boN9O/fSltw8ePTjBMIBXrf/NUzFR2FzjROXv0ipVyRf6jjWIC5Z4Y5t9xHW/Nj9Nl2zTJuyYycjuTy0+1Vy9awzUPfILgLeCBFXEtPKUsvUWb6eodLsoshpAppCpunm8asq+cZX+1/f2KikZ0qkwj3e9j113vmWNjPTW7zyo88p/MnHAzxx0k0qPcJ/ess2dOMCxcI5qiJPpWQz5drGYHIHiuRxPNgahSwjchg7oCP5bPqNPNVcjrZ7BSvQpSFo1PiIh3Y5DsNC1V/ILSHbGiPhKYLeGJVCxmF+dewW4fQYgyO7sJs1VKlN090gs3CWdr1OQ+8g9+qMMIdfH8QVDBOKjdKrNVm/fgFbMfBFk8Qi445/lzY0QNfVJ792FqVbQCNAUwnSVVyonSqd9jooFv7IJIHAmMPuajRL5JtFFivzSFKNXYkdBNQQ/X6XTq/psABD+hhhT4xeu0WpkaERymGH+7RaFt22C6stUy70CEXH2H/r7VvhYtmmE0A2X7jMZukscV+UYfcY9WaRZthDcMdhHj6Z4ZOffZqOITwrBHMQ9ky1+bkfrfK99/eoV23+8m81Pvh3YQpVl0hqQHF/+5WLAJd4POJ4cIm20aXLiwga742wWYmqLBT0s3f3LJVqnXMXrzmV2qt57PJSlIA4DIyODDgxx4axpY26ES4hCt23Z46RkTSPPPY8vV7v5XUu5575MKvzT3Hi9KcpdyrORpJM+QjFgkgtk22TaR5+fIErV+vosp/kmMrcXACvWyJbaDu5BZbdxe5LjOq72T9ymM8c+zwdOcPAmMpqroLmkYn5FYZTd3LHju9Dk9zIQjfSNlg7/hytaoV6Jk91dR1XdysrpWHb1It5LjQaPHj6LC2/yj3ff4gH7jhEUNf55Ie+xO5Qgve852d55IVT/Lf/59fpB01cYY16oe7wepODUfwuL3OjI+zbNclAOsnhg3dwdmmJ3/rU+x2jwl2T+zkwdYBR28OVpadZzqySzbWx+hJ+zcvu0R34Il10zY1t2ARCoq2kILt8FJoZjF4TvemFpo3ujxGUx/C5ZY5fOMZ88Sqr7QpmV2JXcpSGkebLF2xy1X/eCkLQkBPhPu94bY13fl+HiQnbUeo/c0zlTz++ZQVTaVhMTwzz/YciRKRryGaXcrtALl9lyjvlpH4KvY/q1dE6MjPxaWp2DVuu0e5lKZbLGHYDjypye1KEBqYZmt1Ov9Kilc3TF5EBlozbMrAVE83w0si3qeGCZJxAKk4ufwnLmkfzVNBrPrRWmrpSxVBajPp3EPELGrjLCV+rVDeotfP4Q37iiSEam0WMdpWxm+8hMjhHM7dCu7SC1LBYqKyx1twgICu4ZIMONcamDzuGk/XsInYP2pbKWnsdWzMZ9KbRbI9IFaNjVLFaBpHoNNHEGHLTopxdhaRK19dh4eIpR7ei+mRs2UMyOsXc5F7sbofly1cpNkxK/QZub5NEyA2dLro3zsSOuyE1x0e+fIJPfeHo14wjhVPJHTc1+YX31Dh8sM+p0zLvfzDIV076HZdkMSb7joCL2IADPidQy+z3nZx5oQe5UcBF173s2jHlrOfk6YtOquirHVxETMJNe+YQa3v2uTMOKehGuQSY3HfXLY5voohwFm2yf1ZEKUr8S89/jBPHP8HHP/V+fH6Fas0kmvQzNBrFjcTUUIpPf+EKhWyfNx1+gI36WUf70Tb6qIrEYDqIptmklDi5nEmj5nX0BbZeYyjlYk2o0W2bkYSG7tnF217z0/i8Yce3S2o2qS5dZf3CGVZOniA3fw2/SH8cGmJ9M+MESR0rVfjc0jLuiRgHX7eXt3/PHY4n2PlHznHb2A5uv/d7+diXHuF//u7vgh/86ZDDOhGtp4HJFOPDaV6z/xDbxkcdt+OZsR08/MzT/MEXPoArIHFo52H2j9xEyFQp5Bd58rkn2NgoOadr4UTr83gJhGWmJlKO3kLXLbwBC7cUpdNv0TZquKsKtc0WasiLVwoyHdjNl8+f4HL1RerdJl6PyW1jMxRKI3zuTI9s7Rs9lIRCPxHu8fb7G7z7+9sOsBiGzZPPqvzZJ/08f0532mVCoT8zPcahkRw7fVXSnhHaPZOqadCzSzSoYLRlIp4Yk+oQCU+S9fYmtsvEctfI11aol+skCDEUu4m2yyY2FEU3dcd+XlRkrWYeM3MFS5Pweycwe25sLca18hoF8yrZ8gqRuMVQUkZvhzDLXvRQEtkr5m/CPqWNu20TNP1UmzVqvTrDY9tIx0dYWxaWPzkmRm4mEpmh2ahTrF+jUlhkqXmZrNkg6U7i07wUrTwDsQmiaoxGI4fmDpKK7SLfM2jSxt3tYNTrJJJDuDU3UscmlZoiODpFSySYnn8eLehD0txUlxcpNjbY9KwjJ/wkQiPorS6lzCpX1vJUu6D7/YwPzjIQ81NuLVJrmYxN3UNo8hAfe/QEf/f5px2RqtgIxUFgaqjLD76hzr7tXZ4+5ubjXxa+e66tltV3wHL/pZmLGKAKlb7IGhLJhsLT6UYBF2HwKE75IjpXMMa2Pt9X71bs+Ip53By5ZS+1WtNxsnaqsVfxmr72bdhbbdo3v+Ee1tYzzr3otGhjM9/YFhPgcvG5j/LiqYf4q79+H6m0l3pdclxKx8a9BKM+MqsNNja75HNN3nH4jcjuHi9mzlBtVhiNhpxALyUkM6EN06+6+NLlEwTjHhTZIhZw00OhUuowrHuZnLqP+468zTnhi1aPsNxoZjfYuHCWyvJVls+eJbuySqEjTuMGLUnmSrPJ2XIZz1iIuTvm+NG33E92ZZPCM0vckhpk76Hb+czps/zeRz5CsVbF5fYI/Z1j3z68c4gj8CYb0QAAIABJREFU997Krdt3O9TqeDjKzul9fOHJR/mNB38bKWRycNdN3LP7LiaCg3TbHf70w3/E5uYmHrcb3e+h3zOdUKOBIT/RoIegV8XtNzG6JuJA0mi30PoKel9Hcot/7xB1DXJicYWl8jpuVSIu0jcHBlldj/LIeYVi8+v7YWIAKMDlh19b4Sff3WJ21sbo2DxxVOV/fyLACxe9DrCIG1RoRqanxrhnJsddSYVAL4wlR+iJCIPuCuVugY1KibAcZX90F4G+i8XyKq5wBEWXKNTP0KoUSNppvO5hNmsZApqHkdgs0YFpCHix6hVoVhz/NEUJ4pZ1AoE4L66e5ujC39Av5dgWHmRoeAhViyKZOvHUThpGngvLj1GprZIKBokLKndHx80g6YGdBPQgreoq/UadEGGHTbbSXedS7RSGK4Pba9M2NPyuIVyuEI1+x2lJhiyNfqXhUI7dkRTrLQOP28+20VmMdguzVkCWLWSXSljz4Qum6Fgu8gvncHUNdH+UXq9J0ciyoVTQRqdIhobpZ+cpFK+wXOpgojGWHiKipfHrAbwBL5eXLtNUFMYOvJYvnljnk599ytFiiI1dfGeqYjOc6BENmWQKKtmy6sxjtp6470zl8hJlVzCq0qmYM/h2hqg3wG710trGRgaYnhr5WtTxq31tYv+86/YDTo7L4tL6jQEsX53/+X0+J4Xy6PMvcn0146ztZe1fzj7zYdaWH+Mzn/1DTEs8tHEseuzYptPqW5y7kMfsKnRbErsGR0kPDHC5cNmZN+wJDtBp2WRcHUKKjr8fIGvnqQu/rU6XaNBN19S5vlhi3NZ58zv+M1PD21FcGrbYmXsGq/OXMPJZwgGNxVMnuXLiRTYKBZoWnNnIcaHdoiqDZ9jP/rt380Nvvp/MhesYp9fY6dMZHh5iXXbzgce/yJnFa7RrXUzDwupZeGM6B15/iIMHRFSzTTqa5g23P8DqxhK/9Bu/xmp9gfRQhCM33c2B0f3EXSEe/Ms/I1/KEfB78fndDj03GUuQisdxazX6ZtOxJnGEgYpMudIh1NZJakEkvUedKqptc+zcOsWqic/tIZVQ8folltc0zi6laBqerzuabeW+2Pziu/O86we6CJf2p54RFUuAE5eE8/A/2O5v5bmM8H274PWDQ3i6KrbupyX1QVi2VAoUKlnirgjjk3tp19cpCCaYUJpLNi2pgFHaIGZGaTX6VOoF6s0G6dQs/oEB+oqNK1tmYGwWKRhm9doZZFNmODFFvp7nzPwTeAtZRhUvakLHnUwQjW7HGxonW5/nxZVHaHaaDCcnCVh91H6QZHCXY8tfrCxhmnnHt6xV6mP0ilR8GZaMHD1vh2RYw+x7UD1JAlqasGfWaYlZ5TxqsUFfapFVilT6MgHfODOz+/ErCtXlM05oWV836cgiLtmmVZJRa13GRGBaMMVmv8KmsPKJ+bECXnxWD1djGUPpY7iGwfQTkiVs00TV/MRCo2yWStSlJpG5fXz+5Ba4iLTElzY/x1HBkhxyhtArCd3S167vELi8VL2I/r1IbVxaXmf5+sar92j/z7xzwRgTBpZClLe8uuHMtF7Nl6CNH7hpB08/d4pypf5qXsrXvff+V4MKRU7NZx9+mnq96TwLLwsuwhXZ7Jzh6aMPkt2sMZPaz3pxhdBAlXq7z6UrJcfXyGv4GYwFkEIdmqbJZr7KjtiAw7rJGjXnRFetdhkdiZBvNCjmW7gUaDQsPIpJ3O1l/01vYjQwRiqSQBO5HuUy559/htHBNPGBAaq5PPVCkVa7SWUzw6PPvcCXVq5zXdjlj3jYdmCCH/u+N6BnTKakKFHNhyJZqIEAD80f5fml85QqLSplkWffolyoEhoNse/2XSyvL6PpOj/11h9j99Qsv/nH/4sziy8QSflJJkfx9ZIcHtrOxTNnWFxbQFFlFJdEKOxhcmSYuC9JT86A0iBX6tLvS3hdKpn1GpoIGvO7CcQU2vUGSk7h9IUctldIUxQiSTeS3+DqkpuV7DBd8xsDpMSA+J59Dd54bxPDkPn0V3y8+HJ5LhPDvH1fgjcHhtE7HYyQQd6oU+2WyFU2HEeEfdvuZmjHQa4vn6BtNFHcQcKBKGpIx9hYRe95KZXzrBevstkuYdlu0sPTRFQXai3PxP57sdxBFi8cx635GEvPYZRKtFYWiDSbmP0GFXcF1R9ET+6ibAp21TJXskeR3W5um3sLqb7bsbfXpqbptFosLz9JsX3W8WfbWO0hSW3CoyYdSTD4JFSvTdAVwKvqyG6LwfhBUv49dBtltEYX1eWiqJbpWSpGS6IlmyQ9PoIi68BtUqDImeppMHqkOim0pkRajTIcnaWpeGjEgshJL7nCNdqVq6jyOpIvRDhyAKUVoJXL4g2L9aTIFksU8lWG0iO4xqf48NEzTlvsH4PLN901voPgItJP49EwO7dPUW80OX9xwWHt3AjX14b6u2ap1Zucu7jwqrWn34oAltm9Y5qBVIzHxTC/23uVQ+XWXbZlTdXn1kN7HEHvY08co9fbmiW9fOVy9MOUs0d55rkHaRsKE4E5NotZWu6Mk1myvlomPRDErEjsnhpCi9uU6h1WNysMDUTx+1QyhRorKzU6hkUqpaFqCpvrQvks4VZldsz4MXoG15ch7R7jHfe/laGpHVTLRT764IMMDg0xODpO0OtFFadAbFqFLIsXL/FXTz/Nk2uL9Ic9HLp7H/du343vusG4GiSdHmbypv34AkGemn+E1daqkwd/ZmGRC/OrrK8JB2CLhPBAsyyGBwd4651v4I6bbuXPH/oojxz9NGrAw+T0LtzdIAciY2guiaPHHqXaaNAVmhvdRdCv4XNryK4+IZ9Ks9mnL/Jcen2q5SZoJt6Ay7Fx2VioUb5qUS22SAwpyKL6Ea1Dr8n1jEauPkpfyPX/ySVOvx7VZiDWpdOVKNZc9MVg+J+8zgkLmxjinQcmuFdY3NQvYygZei2NtU6empnH7ljs3v0Wpkf2YWYL5Bsb5O0GMT2MV/bQbWRpNutsFgsUOhtUek3sloe9u7+HUbdOtXaN0MgcXsKY1R6+QAA55CO7voS9voamqJRrS9hyi5hvhLYnxPHsCiuZq3StDAPpce7Z/VaGOm48oQDK5AiVzAZrG+dY6hynZKzQKFiolkRoQFR3CXqdBK2exIiVIunS6PgKuL0+4oEdCFWQapj4oiPYqQiFUoH8/Dy1ZpGw189oZIRAdIhMfY2TmacJhsPsTx+ikFsll10i7EngcgXQIjFCLi+9Wp18L0tby9N3GZTF4bKuE/FEiA+O4xsYdPQ92aWrhLwDuLbt5eMvLvLJz4mZy7fo7fUdBBfR59a9muMgLLzGHAPLzo3BQHrJnHPntikCAZ1jYu7yKjXn3Jq3uDhy6CbHjv6F0xexxYN9A1xbcyPJ0bdksoWtectXl/ZNB/qnX3iI0yf+gnbPJh7zk8v2GIgPonglyo0MPUysbo/JgSFsxXIyCoSoT/W4sDFYz7TIbYpNse/oPGJJN72OSbHYY3QwQiwo0ap1ubJSoFHx8Gs//qvM7DpIT5L4xV/9ZY698AIBn5+o349P8xD2B1DsPs1yleeuXuJKPYOd9rDz4Hb2xEapPn+N2xJJom4v2267E21shkcvPkLPV2V0dIhircWZM1cpN+voITeBkE4qMUQ8HOPIrluYGBrlkeNH+dBHP8BqfoOxmZ3snNrLrCfB+MgwDz/xEPPXVqjXOni9LlRVJhgUICFSgm18qkZP7oLccywsShWhsRBiPxeZ9TrZjTZqT7TTvJiaTKffdUCu3g5T705g2vo/e7u91GYRfUwnj/2feZUDLuOD/B8Ht7PL12Wz8ixB20tKnSFrlrhUuURADzCZ3sdkcAI5V6TWLZL3G3jbCimRUaK2yXY2qSse0GzqhRxqxc34xH6nwmxRx+iVnerG70kjh310PDIbS4v0SjkqZp5M6Rwut8ux92mbbda6bQqtMqW1AuPDhzg8d4SBjtCoqBhBD5u5a9TaJdaNLE09jy016TYbwqGfhHscuztEowMJw8tIJIChFem2WkRSu3GrPtyKG//oDGoiRa2UZ/XCCXLZZUKeCLPxncSiE4gxf9ZaxjM+QmpkBxtL57l26nHndYVOCbsNY4afsdAAdiKKJx6m1M/wwuJpJFNhIJSgaytOyNxILEC3mqHa9aLtuZuH50t84jP/MHP5F/eL7yC4vHQinhE+XOm4U7kUS5WvMz79F9/PK/QFL1F3pyaGmJoYdcClLFJuX4WXWEskEuSOw/s5f2mBxeX1G6JqEV+FOOAEAj5ef/8RJx5BKPNFHMbLVi5ioH/l+Md4+It/w9rC3xCLbBld9ToK44GdNOUGxd4a5UaLZMyH2ZbJVlr4/S7Cfp3VTAVLEXRZhWatT6Ui4mc9eHSJUNDF6mqFoVQEr8fGr/mo9gwW55v813f/KkPpCVQJ/uqTn+AvP/t5stkstUqFRr2OIgtrSxy1Ph4VOaJiRWVGtw1weGwb1nyVH771TkKyiuRSOVYs8OkTT7LnyBgTE4Pcuv9WTKNHs93GskWVYePV/Kiyi9nJHUTCYZY2V/ngh/6Q4y88R8+jsX//YbYHhziy7xBPv/Alnjt+gmK+gUfzYJs2LrfisD563R5+zYPbJ2FJXXw+N9lMjdWVMrbpIhQKUC42HQD2uIUg0kRSLCTLpGlEMZRJbOmfB5dv5XlyZi7jQ/zAzhT7wk2qnYt4rBBuNUypl6fQgbnpW/D1evhlm/b6OlKzS92n4tMTxKUQstXCUFX8k9tw+TQ611Yor2wi+YMEdR+BeJguJRRPAD0xiRIJYHY6NC5eI7t4hc3KZVrSBmpsEEN1sVa+RNjvxm15uXA+hy0l2T8wwx5fnGotx7rbcHQyYi7V71tklAxdPUevV8UXkAnLA5QLPlpGm6RXZjCUxLAatAyJ1Ogh4mIGo4dQfGHstkEle4353AVK7Sojse1sm7yVkDuCQgclDHJ6CCJJOrkcyyeO8vyVL1GqrdFvyUhdhZnwADNju0imx1lqXOFC5iRB2UMiEGez3qFrqMwMTTpVK94AnaFp/vb5q9+1yuWlh3toIMnszBhrG1kWl9acVsWNcInnKpWMOvRdMQBfEELRV9ninAOAJDExPsSuHdOOeLJcvjHsbMQ9ZpqmQ7q4afccjz5+nFr9H4ShL1u5XD72UZ74yt+xcOEj7JwJcHm5ykAyimxEKPc6NLslhyWlah4n+KYlWFLO3S5x5swmbk1ndDzMymKJYrFOPBGgZ/aJRDyOOFLAhCT3CEb8qG6F1YUWDxx4AyOijx9wceraEl9cLNC3Za6vrnL5wgVqlZKzGMeWW3OhTYTpefvMzA7xmp17CGRl3nDzvczO7XSqqo8+/nE+ffTLHL7zIAPDYSZHJ5kZn8Kr6dTqNTZzOdyqStAXYmRoGl3XaXVafOTv/4InvvwFMj2Tke07SfYDvO3eN3LhyjGeevYpKhXxASr0DNOxamm3evTNHoGgm1hMx5a6yIpNIddkfbVGrdpjYiJFrWJQrjSxBQVMsh1a7YFte6m0dC5lLZrfRkfDYYtNjHBkrMsd0xY9zzXKzQoImnIHZsbe5Igi62sXaFUv0iwVCZEmMLwLWdWQSkWk3gZd2yacmHPMLslU2MxlsVwyCX+c0GAadSjkgI07LphXbbprWczzC6wuXUGz+8ghi2ZaY7ma5YWLp4j7g0wEJykWusxnN5gOhJiMRlmu5djoNwh7PYzrUcSJoujJI8da4O5vzcxMlVJewmNKjCV0Iq4ItN30PQnC6Vl8kgvFpWJ2+vTXNskUlsgqFbzeMFOz9zA4tx+rWqe8dGXL0Ts8jB4bxMLk8sYFzm4eI15rklbSLHfqmGaT8XAadyDIJlm6UocpfYqUf5Ryu0sul8cX8ZMcSONLD7AZCPC/H36Oh77wzHelLbYFLjZBR+8y4bQjzp6ff9W2j/4pIIrnXPd62bNrGqEROX7yAl0Ri/AqmusLLHS7VQ7u3+Ek0T5//NyWwPDVtIhvclIRlcu9dx6ib5o8e+zM183FvmlY2Mr84zz2xT8gldRZzJUZTEdotGwMy6JndBhLx1jN1wkHNaJicK3pLK6XOXFqlYHUANM7w5w/s8nKSgmP30U84iUe1ah1uqyvNhybcJdLIZUKsLJYx13r89rxAQ5tn6LY6XGqF8DyxVnOZHj+6WfIrS07X4y4XF4X3rkoPaXHnp1jHByfYbgR4IGb72P6pkP0XAqPiriA6ycwJC+HDuxGkWAwNUTAH3bEPvlSAUmUrOEEwwPTzqHo/KUrfO7Rv2Xh/HFKiovth+5C2mzygw+8mWojw2cf+XvWVjN02v2tXHXTdmxNmg2R9a4QiXhxe0Ryjkmj0SGXaVOvGoTEv7s8bK5XnWwb1W0zOhjn4Pa7yFdVTq1UqXX+7VnhAlxmJsfYmy4yN7CCGi/RdTQfKlbbw8GpdxJxzdHOZrmy8jTl6lVC7hRzc69F6Uj0s8v0+utOhLPPnUILpfD5wtQ3s7gaPeK2DzPtQ05EkPsqRsDNupWhvrZK98o6+WKZ3YE4oZiPK+oK6xQd08dK00XaSjMeHGaxeB2tl6fvM8gK1p7iZ3tsiKTLx2L3OiUliytsEgrFCJlu53vSAuNY2RYN4xpeFwwrs3SkMI1+FcksY7qgLQR2pQ79juUQE3RvkEhqJ15fgFIpw8K1CwRNicnEDLGBKTyJOOtygRpVEvk+4YbGlcYap7KnaBl1ZJ9EKORn2D9CxJ0CWyNoBXC3uxStFVxC/Du1h9LoJH/+2JnvKri8RNudnhplMB1zTCzzBUFJvhFqF8G0kxGU5JnpUU6+ePGra3s1LU54bgW5/dabHBv6a0urWy2jG+ALcsDf5+X199/BiZPnt9iK/2hd34SK/Fc0N0/yyb94HzWRox6AyckoggjQtSRarRb5rAGmQjjsJRHwMBH3c2mj4GyeA+kZPJEW585cJ5ttYuoycb8AF5XzV8pkMy2q1aajcB8ejXDh/AZSqcX3zoyxZ26G65kCrm37aLpDnFtc5uSJE+RXlul2RbaDjep140ppSLrCkcOzTAZjyJsKN03uZdeOnQwNDfDCwpOsGktUuoaTQBkPhggEwui636k8BNVWVA+DA2NO0Nfzx07yyb//NBcunsCndfAkAtx05AG0qsVb7n8dgbCXP//IB7l48SqVUhuzL6zPVVRVouWAi/DEt1CVLQYFsmiX9alXe5iOpYVOMSeCtwxnyB8OqdRKEn0pRl8fxZK/caD/rW4RAlxmp8bYmaiQClwmNFglENQJKkNsbpYY99/MrTOvx8jVeOz0p8jVX2QwEmHvjrfgM6P0svPU2suobT9eM4Y6PkokGENbXUPKlDFbFtc9VWSrT0QKUEv6qMdlamaZlbMXcRUsDvrTJPx+LrRX2NCb2IkwJ68v4ir5uHf6bhrtKo3GMkpI41q+iM/j496xvaRdQY6WTnO5eQWXv8NMeILBdgB/epbk3O0o7Q7nrnyJavE609FJ6labYnuTgMfE5fVSNVUi+gQp7xBSq4wtKxhdF9XMGqakYPo9JCIxBlJTuBMDWD6Vvlvcui6KKwuUVhcotFa5uLpEod5ybItSkp8hXxxD61HoVJlWJ9g+coDl3hqF7CKzM3vpT+/mQ0cvf1fBRdwf4iEfSCec1lgmU3CMLB2F9KtpD365G90WER5B9u3Z5gRsXb665BwCXw1L25qJSUxNjjA3PcZTz5xymG83ArCIr0u0+Hdsm3TYio88+iyNdufrvpeXpyIf/RBUFnny4x+mr0M0peKNwGqmQSKZwO6ZzF/JMhxIYAhTSZdCKOIiW604UcjB0CDuYJfNXIZMpg5eD+Vci2jUzdJCFVX10Gga+HwuwjGdtetlXF2JcU1n98wUJ85dZe7w7dh6gGvr61xbXKS4seHkqQvbf4dp5ZHR/G5uOTBGUvdx6oVVzL7KwbE0N22fYtVsk7FKDgEhFY6RjsTwaj4kt4t236YtMl6iMQZTI6ytlPnc577I1aV5p6/rD0lEU34mpvfRq3TZt2cPiUSMx5582GmPVCstuoaNpmlomoIhQsRUmb5loSgSXaPnaHbEAL7bsR1QFrTkXsfaagtKYl4DtiGRKfY4vlCn1Pj2KpfpyWFuneuhdU/jcpcZSmwj4BtjozzPgG8bc8MH2VxY5OTZx5ApMDsQZ3r0Ztq9AJXaFSxrk3hjjKg1ghpLEuyDP7+K2WxQ68ss6z10n38rayUaIjg4zmr1IhfPncJblEn1LVxulZJkog2lMII9TuXP0i712enfRb1u0LMM0pEBFlZXaNoN9gyO4dc9nKtdI2/kCEUg5Qrgzkto0RkGJ/cSQKab3aBcuUYwKuEL+7C9Ov54DHcoRqHSwaePEnIFsa9fRG6Z1Cwf9XYdn+IjNbuT6LZteKJxcRqgZ/UolVe5evkZLs8fo94tE9A95NZqZItNAgE3mnB7tlzUpRaG2WAyOs3s3EE22kXqxQx7Znajju/mb55f4qHPH/2utcVemrv4fbrzkIv2kch3aQn22rd6MnkFv05s0F7Nw47tU44TgbDg/5Zp39/ldYn3rnncHLp5l2PNI967YKfeCNcWS0zmdfcdplJrcPzkOUxxoPlHi3tZcDn5+J8xEFLIX5lHD/gx5S5duUuxZhAN+9EUF5VyHZ+q47YVFN1NvWfQ6bbxulxOVHIk7KfWbjpJgLpPp17rIiwr2s2ukwApooHdbhnVI06aJoqt4DIlIv4ApUqNQCTi6CG6pkmj2cBotLAbbccVWSQQSh4Zl5gHBDXcssLmZoVOu0cioOGPiBOtTcs08fo8+FHwyCqKcA70ebG8GqYs4RbgoGqU82XqjYZTbRj9HpruxuVSccnCgddC84p2l5u20cHami45kbvCzl0M7Byqgei7qULYKDmZK3bfdJIlxU+FcaZQ1Dk/s62tTBbLwu3x8MiTJ/l//+STLFzP/Jvvuy2F/ggHp+qYhZN0GjVSyVnaZhPFW2U8uYdwYIT5q2cprS4xFAwxGo451cNiSQhcs4zFwqSlCVJSnIR/HF/VxlNYEZJzWpKbWlBzHIjXO9cwFZkYadY2zlLoVp2ZW7laoNuzSQRHuOXAfVQoc3T5MQc07J4PI9vFZepoqp9CpUDHqBNP6oTG3eDrCYIaLtWm0uzTaZpokpeUJ0KsbzPjSeLzhnAJx+2xSfTpPWjDE7hCcTYWzrJ85jjVjWViVotA14U8tIfw9l14DcUhLHjTaXD1QDVA9pEpLPPC6U+xsjBP0JdmYlgEna2zeH2eWMiLorgplBp0W310yes8OGqgj603UXWb8clZvMN38PDxGn/3ue+OzuWlm+WlE/L05KjTQro0v8T6Zu5rlNB/8031CvjFlxhxwk142+wE587POxb8r/Trq/pnR9dy8MAOXjw7z+p69pX+tr/l9yf0VIMDce6546BTkW1k8t/wuy8LLi88+idsnxwBQ2yENojN0bawuk0kcfpHcTZNq9PCajaRA34kr3erXhWvFzqar3G5+87rJN0vpMvYjRr0bSxsZ7itJhNIIlpSTCTF4V1svJLYlK2tDfurthpCBEe9DUbf+b1ut0633cAdiaKqbrqZPN1sDlQV9+gwasC31d8U/2n0EL4sjr1TwIccC4Lb5fwdu98X9AKQXXQ6LRavLzEwMOC0vLweN6qsbgGCoKqJ9ynARPwhkW8vzKQse4varQhjwi0DKVFdOaIXW/xM1PECXL6aHPnVdcoCnDxuvvDoc7z39z7C1ZV/u8LamblMjXDreJ5+/hqb2Tw9l/iMuhy6aRf7d91Gq2Vz8epR7GaOkOrDK/sJyH6K3SIdu8H2wCB+VwRdCBbdw3jyBqFaEd1UkSQxY2myQpYVZQmfP0iqEKZeqzqMvZa3Q6ZWJaAMI3X9qC7ZMZkUszlBGV+rVkgqwq5GYrXWoNE1CMgysYSL6JyH1LCLhNd2TBjz9R5Nw0K33Ix3AwyZPoKJcfwDu0gkpwkOj+IZCCHLItfFT722yYWTD5NZvkzS70FrCHLFFMHEIHZPxp+YwBcWKZs5rO4qtjdGNz7EeidLfnGNgKUzODHG1ew8Z04+xbg3SCLqp9Bp4LVDRN0JLi3N82LuDEq8w+BIj/GZadypB/j8000e+tw/GFf+i0/nd5CK/I//X8IRORYJOtWL0LqcvXD1BhLqveSSPIdhGI4vV885uL1yL4d05HY5TsGCcPHs82doibbRDdGrFNuhze2H96H7NJ48euKr3Ziv/0a+Cbj8KdsnhrDafbHPI2T1/dUlWo89jPd1b8SVHnaCvXrPP425uooyMoLr8B0owZCzmUovgYss0RVix6efRLnjHmeDt48dRTK6TnZHV2hYvu9tyP7A1qbdt7DNLSBr9C3qlknYo+AVsv6uuQUu3Z6Twph96hGqJ44x8EPvRPEHKH7qU3Qy644Nu/+uu4kePoKiaciSjN3sIfX7jjFm3+5jmgay7kWNx5CER4cgcEkqjUaNxbVlkqkUyCLlsul4V4n2lqhkTMfSQ3bK2y2nVtuxe1EkZQtYxFsX4GFZWEItbVuYVt9xQBU2K85PbdPpV0bdU+h6ki8++jz/8/c/+m2Di7ABee2OMp3cCgvLG1Q7dcK+GO/6dz/K3m0HeO7kU1xZepSw1iQa1skWe3gqXhpSzaFW3+6dQ8PLtUaBlgFqV0I3Wkx0xVBymJPtEudq83Q94vUq/k6AcqtNTzdw+cXnEmAwOEu/pdHolEj2JIb7g7xYWCFrlkkEvJS6bVYrJZYqNdp9i1jMz9hYnLFRmYFIg0jMT8NWyFaqSF2TqbKfWaYI7L0b37abCaeHcakqZv4ivVwBu59A8odo6wYdVWT/1KmeOEFnYdk5vLT9PvTxXbj9SXwNA6WeRwoGMQZGWKjm6BsGE4k0sWSK+etXWHnxBeZcIeIBD32fRsQdpV4u8/i10zy3dgV/2Mv+bTrw6EQ5AAAgAElEQVQTu1NI6Xt56IkGn/r8M996q+b/J3B5abAvDhiCmiz8qzK54it39/1XvDOxNlVRmJwYdg5QJ09fIpsv/Sv+wnfnpfFYhMOHdnPpyhILi6tbs6JXMiJ+ix+TmOdFI0Fec/ctnHjxIkvLIkvoH6yoXvozLwsuxx/9E3Y44GJugYvmpnP0ceq//PME3/9HeA7eSvOLX4C//zhm0I9SKiH/8H9Au+0ObMHoEtWFOMwH/DSefYL++38T18/8AkoyBk8/ip3NoJw+Rf/IXajv+nEkt+a0umS35iT1bda7HN9ssNFokvK5uWsyStTxjemAsBaXZVb+4H0U//pjTPzJnzhzn81f/CW8t92CdfoszM4y8l9+DlQXVq8LPQldNPQ7BuXzZ2guXMITCBO47TC+XduRXR4HsEQglqDeilZenyrz9SdZrCwjSxajiSSlRoOAV3eyGEqtliPu3D44TtQzgCK5HUQXp0gHRERFY1mYpqAq9x1QcUDH7lA01hj3v4Z4YBsPP3r8OwYu924vYuQvsbFRpViuOxXLf/jBn8E2+nzlmQ9Ra18kGosSiGtcW8lTXm8S1mwGfHH2eIfxqAkubixjVdtUe10U2+CWwCCx2Ayfu36Ghew14koAj1+j4e+x3soj93qMeYbxhhIoPo1UYJBAIEB+YRk736LYy1Ptd+hIfapmh2bHoNQ2yDRNRuPj3Dy9DdPMEgy02X/LrU7mzPziMzS6i8Q6bmK9GUb2vJnU1F6CsSQe1YWZy2CUq8732ut0aEe8eCaSSO02649+kcKV4xRcDcp6F0WP0KiDu+UnoCfQAn7WizmevnQCLejn1oNH2DGzi06piLm+yoziISrs/QNpp823kDnDfDtHlR7RgJehJHgndIzknTz0RPMVAS7igRb3XSIWdoasYnB88dI154R/I1wCYMKhAPv2bqPRaDptJqd6eQVu1uLxFyxYEQqWTER4+tnTDjP2RqlaRIv4lgM7ScTDfOWpEy87b/wm4PLH7BgfwepsgYutueg/+xTG//1/of3m76MePEjrvb+Ckt3E/I8/gfwH78feezPud/4YxvxFbFFd2Bba/kO0Tz6H9Hv/C+U9/yfuW291jCk7j3wB++HPov74T2Hofux6g36rhSeRxjO7k49frnBis4rfbXKp0OGHdiZ4YCaGki86kbyKR2ftg79D6W/+mrEPfMCxkcn+8q+g3XcP1rETqNu2EXr726msrjrHBavVYeiW2+m8cJLcC89SXVshEE8RSQ6T+I8/imd0xGl5Neo1epKNJVpx7jrHNx/iheunnPbX7rFJcrUK0UAIy7bI1epEAn4OTxxm2HMQl+13WmUC2c1eH1lURG3DmRFJuseZXTitRKnHUuMrxLRdxH0CXF74joCLYKXct6tB3Mpy/XqWpfUid93xet72pnexsb7GwsKXaBkXCabGkdwd5heWyC23OKBPkIzJePQ2QcaQqm78DZlLxUUkl8Ge0BQuRecTi8dYzOYZUVPsTM2ijSd5auM5NlbXuC90mO07b8Y9l6RpNlhdv8jzp4/TrBQdQaSIAK63e1SNNj1h3GLhJG3ODG5jIjrAwsY8c3u28QPf/25n3nX6xF9TawnefJd8poeqTzM4vJ2x4Z2MDe8Au0Mrm0PvuqnWylzKXUYPBUjKHjYvnqRTL1LVJTrBLqq7Q6vSpFsJEwttd+xuzm9c4fjmJRTVZGpghDv2v4aJgRmMZoH22gVq65t4QylBhiRXXcPnDzkbhe3K0lLXcQ8n6Idfx0NfEeDy3W+LOSNAYTPyVav6ZDziKPbzhfINcVx22kyq6lQv42ODnHrx0iuWci3AJR4LOamMQvx5+eryDVS1WI4g/HvuuZXzF68yv3D9Zc8u3wRcPsCOiRHstkAWG9vjovfsE3R+5RfQf/uPUPYfoPvLPw+dDtJ//3WsX/o5pKkZlB/6caqf+LAjppH7PUL//j10z5/B/p33obznZ9Due42T095533uFTATXj/wnqiePI5lderUqWjCCfPcbeO+xPLLdZV/azUfOV5kNyPy375ml/5mHUHSdyN5DbDz4AQp/8zHG/uAPsWSJ7HvfizI5Ru/iJbTbjuA+cjuV6ysExkdpXb1K+rZ7aX3i75xkwmKxSHR2jujl60R/9j/ju3m/Y6zYbDWotpu4NA1TaVKyzlDtCAtpm5A/hGlbuN1uFEV2PMREuR5yjRG2tqOamjObahdq1K5v4o1H0Zp1pE4HZWzY8eF6aTaz2HiYkGeCqD73HQIX01Hof98tBkNaiTOXFunYEd7y797FyMAYa8uryGTJbzxPoycMK9tkyiWM6x6O+A5gJctUXNeJdnxMV8eJ9OO8WLtGtVVir2fQsbp5tHKF+WwereviyPY7iY7N8cUrX6ZUWOXe4EGmpm4ivGeGciXDpctPcGr+DPlqg2hYRCmHqbQ7rBQzzqmu07OotvpOImhc87FUKrLzyJ28++3vJmhU2Lx2mk6zQLaVYbGySL5epWupBLyj7JjbTyTWprW+gVYM0jFl1qxNJ4wt7vGzWMig9aNMRbZDQqVsXsbX7ZP27CbqGUf4vTyXO83J0lWHEj4QSTEzcBM7BnejYvPi+cd55vIzEISwV8MqQ1yKMD08iR43yCsX8Y+lUOIP8Ikv177rbLF//HSLTTiZiG5VL7UGFy5dw3iVCQ9fbrdybFTCQW7aO0et2nTmSn2RzvYKuhwQdLnYvXMKAfBHn3vRydl5RZZY/8rP7SVzBAGaiUSErzx53BHQv1xF9k3A5YNOW2wLXMBywOVxjF/6WfT3/zHqrYfp/Ob/QF66hvnDPwoPfgD7tttxvfEHqP71X4JXRxL5HD/y43QvnMf67d9A+Yn/gv7a19E+eQzzg7+P8qbvx3X36yh/5UtYZpduuYw3EEZ7zZv4nVNFNhotUj6bZ643uWs4wE/dMUnjz/8UJRAkcft9rP3FByh95COMfuCPaS9eo/B7v0v0Z36a5tFn6Wxm8L/rh2nmsvgHB2kvLjF0z+vofOUJyhsr9EVSRzSJL1sh9pPvwbtzG5LL5bTXcpUSXr9OnzYddQ1cfVxuGbekY4vYQ8X6Ktde0PFsPHYcX38YxXI5M53ycobi+SsEYhECQvfiUlAmRpCD/q15jAyLzS8T9kwS1We/I+AinEjHxwb4gTtNkv5FFhY3cWk7uPv+t7G+dJn15QUSUZlifomWUWBoQKHSaTNUmSQtDdBL+8ibWbzt62xrDyCZEc51VuiWuuxQxvDqfpbKCyiVOrqko03u5LrH5rn543jtDvsTe0mmd5AKxgm2IdvIsbBwnFI1R83loSHSJ/tVip2qo03xBxKY9S67dd2hiT9XqhLbuY833HKE2PpV7FYfWU+QV9tcbfx/7L13sG33dR727XL23qf3e8/t/d53X2/AA4hGihJYRFGmxMixM/bEkiZKMpNMJplYE1mynVj+J/Z4bCcTUcUZzVBSYlkGKVYBICgSeCAAAni9395P72X3nVlrnwPKGokP5aIqB3MH77172m+X9f3WWt/3rctYz1/HfqWDriUikVFx6vQCj1uubragKGlo8Qjq1TuoNfawXTcwIZ/ET059ApmlcWzVr8Eql5H1hmE2OyiJu1ixDrDZbkF3XLSbJoJiEB8bOYZjkUlUuge4WHodO2YNmqggZQUxYkWxlJlAZiiKfXkP3kwI0uQT+OqfN/CVb73/PZdBnBgEt8X5SZDF+627G9g/KHFW82F/cO9FljE3M852KuRGcPABZI7RfJ1zp5dZb0Q/H4FDz5cOJQy54QyeePQsG1SurvmC0L/ucV9wcQlcqC+tBmC+9jz0/+3XEfnNfwnp3APQv/ss8I2n4KlBeN0OxL/9X0CamoN+8wqkqWlYt24g+sSnYNy9CePf/Euov/zfIPgTPwn9q38M85WXEPql/xbSyCSaP7wI9Hqw203I8RRiD30cL+51cXG3jjIxLFwbf+f0OE4NR+GVKxAcF5KsYeOPfg/lP/mPmPvn/xxer4vib38JbnYI3kEe6twsQp/+FNoHe1AiUZilMsYfehxurYHyxe/B2tyEHEsg9uAFJD/1JORYjKnChmVir5BHOBGDGNBxvfocakYJ0+MZDGmzcNGCLek+SLCYy0EUk0g5xyG7QeZ+G7oFvVCGdfsyJMtG8ORZKCPDEGTfhwzSuwEuNibHh/FLn53DfGYT+dIadgo2AuFZlA52US/vI6w6sGwTSZqgOaGiYXYRqg9DMtOYPHoBhlBFo/si0poDyxVQaLRh5EWEamksROaR6PQwTH0xMYBrRgMvGWtY71SRCg7h4ZEHcGLiBGKWCDGgYLWxi9raS6i2GygFElip51HoHSASCuH48Yf5x763gtTBBiKZHO64MlJHz2A5qEFZuQIkMggsHkPPMbG9exUbe7dQ61RhqAZsVcOZM5/G8eXHYbfakMUgmu0yrlz/CnbKN7FXMZHwpvCxhccxOzuNzeI9rO6uQjQcBB0L4bCHimlhrVZHsdVArakjkpJxLDeKGS+HsKZxb6jU6qHUq6DWKiMjajg/PILZxATacNEZF+HOn8c3ftjEV7/9g/e9of+fMMdcf4d//OgsW/Bfu7nan1L5YYcXv/QXjYRw6sRSfwTy7T4L6/1fG8E3aXIIWCg7J7NN8mn8KPRa/E2LjMc+doYP9IsvX+W+849b218PLs9+CUdnx+H1iPVE4/VE2AcbML77DEJP/jTE4TE2LbRe/j6k/W04k7NQHnwULgkqaaQt9R2KeahTszBLeRgvvwj1/AXIk9OwV27BrtahnTzPgkanWoRTr8IwulBSI1AzI2wrf7fc5exlMhXEQjaKANGGu4bfz3FclO/dQGPlLnIPPwo1Fkf90mvo3L4FKaAi8egjkNJpWER7pteZDsKxFCRVQ7dchFcpQ4hFETy6zGU2soEhcCFTy629XSSyaWhhB9++9/u4W7yDj587jpnEMThowZK6TJVmhoTnIO7NIOOch+yS8aQIiBKcVgvtZ56C3Wwh+lOfQyA3wiQEBhcR2Ow+i7gyh2Ro4ZAyFxtTkyP4+4+PYklbg+m2UdAFeNooKq0url+7jFarjGhcwGRGw2g2ACEgopq3US3KmJ88jmC8DiG0A1XrwlNsNBpAfVuCVYzjEeUoTmtpyDRB1DRxq76BS9YaikIbC2MP4snsBYyaNpAeQnsoi+defxorN74Px5WxuHgBNSuP1fJNyFIUn3ji5zE/fxxbLz+P7s1riARCEOUYsvMnIcTCsEqrEOMqEktnoHUDqK9dR6NeRNWrYN3agqPFcfbsZ3Bm+VFo3Sp61Rq2i/u4cfA8Kvo2qnUbvY6KmdgRTMWTuH5wA9dqu8imYjieSmAukkCzLmF9r4hWq4u6IyCWC2IkG0JQSSKZmMBkeBKpcBpX927g+5eeZ1PPibSGlJaACAVyLonQicfw9M0GvvqtDxa4MCtJFDA1kcPC7AQ2dw649k87zw/7Y6B7GRsdwsmj81jZ2OEd9PudmQ3YejNTozwC4bVLt7C/X/xIlMMGWQtZDBG1+uIPLjMT8X6g+SaoyMRw4nYhaKgKjQomTQg5AnNGQ3bzjgWJxgi/QbUT4FoOywcJaCgQOwERsijC1A1YpoNQMOTTf+FACCpsJ1OulKFKKiJqCEEtCI9KSqrMhpdsZ0FN8p4FwXWZsiyENW6Sk/ydXHGJpcaCRfq+ARI0UqwXmYXmdUxI9J1FAUI4CKRiTK/myZckyiTFqSgyj75QrUCNhBAImvju2h9io76Oh04sYCJyBK7YhiX2/N4JUac9BwnMIG2fhUTgwi0q+g4O9O0tvsnl7BBravReD7IcQDCkYqv3XUQV6rkcDrgMJlH+zEIbE+Yt5CbmkFv8CcjxUbxy6zIuPvstNBt5xIYkjA8FkIgKyCbnofRk7GxXIQeHoMR12IEtBCNd3qU0mgZaB0C4PYZHg2ewEIozjbsnh1HUy3ilcBU1sYul+QdxUh5DoHQAK5dDVVSxuXobWzv34EnA8pETQETHavEq6o0GRrMTkAMqexFVC03MJYZxIjyKkJLCutGBo1QhRjtI5E7geOQE3PIGNipr2LEbqCl1xOIZHFv+JI6OnkKgdYBSYRulroWSvo3t+m3UmiYSwhhmtVkkVBGXy6u4WiUCh4SFqRimQhFIeaCz14JgK2i6QahRDTPZFGKJJNx4EF40CSWSRXMnj97aNlJBDbrURqnbAbwA5GwUwrEz+MbN6gcOXAbN/XAoyIaW4XAQ12+ushvvR+HByndNBc16SabiuHT5Fqq1xn2D3bu5dr8fFMcDZ5dRb7Rw6epdNtn9KDxoUxKLhfHEI+dRKFVw6cqdN7VR+TFlsd/5C1RkXzHoCGQTL7LOgzQcgkOaDUoifA2HrAT4WBIFt9PqwDZthEJhOJ6NrtljemqzSTb0exjLjSIYCqFUziOUjMPs9bCzswPbsHBk4QiUgIJ6s4Z4KoFiqYyDQh6hgIKl0QmoigqBAEEWGfcMx0FYktGtNXmoGAGRq4gQNBlt00Q4EEDUk9Hr6ujZNuRIEE5QJjk4s2siwRBrYUhpT5Ywu/l9RFNJSJqBK4Wvoe6WMEVlMWUGDpqwRCqLDTYlHmcuWfcsnK6EVptsYUxW8Xc6fpB2iJotCLhz+xZGx8Zx9NgyCu5FRANTSIWp5/LaobDFaMzxZ2Y7mJV7OHnqMYQSSbx28xU889JF6OU24RvEGBlDCpgezuL8yb8Fp9eG2HKRHT2Bnfot7FeeR2YoBUXJYDt/F8XNPcxHH8RccAExLcpGdXalAU8MYsPrwA3oiCAApU62Nh3kjQYyQ5OYHZ5C0+hBd9pQXRdltHB55yXs7d5BnLS0sohGy0Wl6qHbEnB2+ChmxqbheA7q9R3s6RvQEiM4Pf8xBFBG2cjDi40inh6C1WogFhrG3MQxaKKArZ3bCHgyEoqE1/dfwEGtijHMISNneQREvlHBSxuXsecUMbYUxsJIFErNgln34Lgp2E4SNlnFoId4LAI7qqMpO4Ccw6w7ihPOMFKhJGxVRM3qoFLfhx230Vw+gf9wtYivfPsH76v9y48LYDQq+OiRGZ+afGednTM+Ko90Ko5TJxZ5rC6BJw0Tez8erNRQFZw4tsBC1pdfvc4Ac7+d/fvxXd/qZw76XOfPHUU2lWA1fqP5I1v9t9dzefZ3cHSWGvoO4JEi3cP61gYkRcbY6KgfjF0RumHg3gopZi0sHz8GVVWgd3U0Gg24pMKn2eOKzODjCcCN6zfx+muvY3piEpNTU/jhqz/E6OQ4IpEItre2UcoX8Pmf+TxKpRJqzTriyTjurazh6vXriEbC+Huf/wJEKYCYFkKL3AIkCetbmzi6sIRb12/yQDE1oKDaacKWRbx65RLOLh3Fk2cu4NLKbWzl88iNjeCgXIQgixgfH8cDZx9ARAuyyVyHxu7ubCI5NARRNXC78WfYbGxgcXoUo6EFmF4NjjRgSJAS30EMs8h559Cu2CiWi2g2W5wJUTYWJLubbpftYV595RUcOXYcj338MVTFlxGRxpEKL+HPnnv9UMCFhoX9wukonjxzHKIi4s6db+Pu3UvYKrTQ7UnQgjJEDYgEgnj4xMfx4LnPwTSriDZFROOjuLn+LEqteziy8JNwPQGXVr+BG3euYzR2HrYdQCaTxYySgHvzJobmTyB9/mFY+U14N+/BNSTU01G0R+IYnZhBdniYy0dGvoh7V17ApYMbuFNYg9WsIhyRYMsCgoqKHo3M3qwiIKbwqSd/Gg9eeAQ3Ll/E7ds/wOLR81hYvgDBLCE+PITMzAkEw2lUDzZQvHsVlfoe2lYFrWYdM8MzmEqmcXX3Eto1Cykrh61mC4KqIWQJKNXK2DPrCA3bSCc82D2TS3wz46cxOfYANndvY3X7FQQUG8lYANW6AdMdwSNDD+C8lUbYMuAoBgw1gkqngXK0gcbyCfzplSo39N+PSZT3CxRcqpElZhHSz+b2AdbWdz8SO+pBGYpKf2QLs7axi9V137DzvXzQp7HAc3oMSwvTTP+mjPyjIJgcrIHKYadPLOLV125gayf/pl1D30RZzALZlBA4/PFTf8yjbT/xxMe5rCVCRr1exR/+0ZfRarXw93/xF5FKJdFpteGYNBRLxebmOjJDWaSHspyZPP3sM9jb3kZADuDBBy/ghYsXMT07zTv7jfVN5Pf28Le+8AXk8wdQVA2WY6LZbiN/cMAzA37+yc+i2e5gamQMu+UDRGMxXL91C2ePn8TLP3wVmXgS2VQKO6U8Ss0avvbNr+PxBx/Gf/Wzfxvfv/IqdktFHFk+guu3b/L7LS8fwec+89NIhOPMFrRdG8VKmWnJgtLDa/mv4FbhJi6cWMZU4hgssnmX/bKYb/QiIubNIOWdBMwAjwQwTYuzIJpGSVcZqfnJ1oToz5FImI/FvvE8IuIYUtFlPP2dwwAXB5NjWfyPv/A4HphP4faVb2N392W4VheuIKLeNBAOSfAUIB2awYXjv4Ch6CTa3TIULwhZDKG9fQnF6joi6Qk0eru4tfMqVspVdMwwgnIKZyYWoHXr0No9jE4uQwgmIVUrGC22EE3mYJ89C/Wxc5DCIZjtDlpra9i6ewdb23dR6pSwWymjVtyDYXeQb+lIp8MYGVXQaRoQ3RF88lO/gEcefhw3Xn8BldoBzjzyJKaPnYdVrsChMmhQgOma7Ha888p3sL53GzskbuzUsDQxhqXJDHZqdaidMUxEFrHaKqLQKCOlpDE3ewJqUMNe/jIqlds8jZR8604tPoyxoVkclO7i5uY1FNpVROMSkzOmpj6BB9MnkNksA9V9mHYZUnwUtUAcdwM1tGbG8ed3avjqB4gt9pcDKxs/BlUsL80glYwzNZmV++9tDH5X4j2tTdUULC/OYGQ4gyvX7yJfeO9dCYgddvbUMo/5vXrDp0d/FLIWAmrSdj3y8GlsbR0w9fut9O1+PLjMjsPtmRCpcA4Xz37vWUSicZw9cwZqQIXgilxGeuGF76Hb6+Lxn/gEB0/D0FEt1XzPLddBQA1ws9y0LGxtb8EyTdSrdZw6eRrfee5ZLCzOI5vJYnt3F2ZPx+jIKHb393jnTwyreDyGmzduMFg9+fDj/rAwSULXJjdmGYIrIBYKoVGpkrsMArIE07NRadWwub2FSDiMMzPLqDTq6Jg9xNMptAwDlucglxvG8uIRaKrGYEGAU2812dTSlTrY6D6HtlDCaGYEWfUIBFiwhAZMr81mhgFPg4IENCELSVB/dBMRicAjBzYFDnqwXT9ld2wToqCgot9CUlrmWfBPH0LmQmrliZEsfuXnLyAX2sPW3YvQexVEAwqkgI1uS4csKOzpRWaQJ6Y+iXRyGWokjWanwFY+Qq2BjYPXoYTJFXoY5fou6j0RPSGD0fQwgu08Xtl6DdGAg5yjoFMzMJmdwnJkEZFYDtJjD0E9e5w92Srbu7jx0rewuX4HsyNLWBhfxFq9hP/nm3+M1Y17KHV6kDSajhljA82QO4aZxQdx4cwDkGQPkYlRpIczELo9uFUL7Z6B1fwKGq0CxrJjCDoeM8lurN/E7bWXMT6k4ehkCvl6G1U3glRiGslIDsPxUcSEBBJKFGFXQKmwjnz5LtrdFnqygpGJIzBdHTuFddzeWMVKcQ2a4mI0Po2Hz3wKE9EkrEIe3cI+5JaBcHwM27aODakN5fgRvLJe/0CDy6D/QnYdR5dpZpHH4rdms/OuBPz3+k1pPbFoBKdPLnJAJ0doKgG+Vw/yDSPdDRnivvzDax8Z/zA6ruQb9tADJyEJAl546cqbz877B//HgMvvYpnLYmT42HdplAXuubApIzU72AOs39gWfZNJOsFEUauVKdA7SCVT6Og99IwuN0up297tdGG0exibmES+kEd6KIVatcbNb6Oro9VocqCnKYPkJkw7AWoE06jdqdQQq+WDssLqadNzuGfSbXfQrlaRDMYQkGS4qggovt8XjUX22iZkQYRMYBRUICRiPCqZDqJvPukyjdi2LRSrNMo3AFNso6VcghwxkZQXIBk5wJYBsQdXqcFwyRBEhyN24AkOEx2onEQ9JngOPFtCSEii5xZh2C2247edHjTE4boOcvLDGIqewNPfvXQoZTFiBj0460AwrkBxejidW4bddVEwt3iQVlaIom10ILgdZOQIxtNnkZ05j3z5OozCBqrNNnSlhxkti1xyFo5tICIlER9aQtXp4uLrX8XrhduYm0wg7UnoNEwcyS5jKXMMASkM8cRxhJYX4JEVz8YmnnvuD9iN4eHpBzA1vYxr9QK+/LV/j53tddjkqm30IMJGLhKDJmk4eeQcfubhT2Dh2DGooyPw2tuw9jYAJ4NKz8HXLz4F3Szg3PELmFl+GEOzs9hZv4vrP/wB0vEQxkZiaNgGVuv3eJ3Hxx/FQvoY1KaIQLMJqV2EAxlVLseZUF0JkWQMNl0HioiN/C088/Iz0Ks1nJpaxgRlx80idjtldJpFyLqKsDKCKwcb6MRlPPbZn8PtPRNf+dZF7mW8qd3qu+Qtdr9gSt9tdCTLJaR6o4k79zZ9cd+H/MFEHEHgccgnjy2g1mhxb4nW9qbOx9tcP30uESZIrJpOJ3D56h0UitWPglaSYyK1N4gZls2k8Mqr11As197y8bwvuLhdMq70ey6FShHhaIQVqIZuoNOkmfA2EskkwmENNOhYlmRs7+4hIEgIaX6jvNKoIp6IQQ2qsGwXoiAhogYhQsTO3jZMz2TvnUw6i9deeRlhLYQzJ08jNTqCWrWC7198Aa12E3OTU8jEE1i5dw/zE9MotxrYL+ZxfOko7ty7i5XVFTx09BSOzS5iu5pHy+giGAzCsm3kwkmMxsk9WYagKRDTUdbuMDqywSRV5kS4ro16uw0LHiyhhYbyOoJBDWOhR7C1Wka5UkU4FMb0XBpt+Ta6KPDUSXr0IZib+R4BjCUjJKTRdYswnTar+21bR1BIwDIt5AIPYfvv/n8AACAASURBVDh2Ck8/dzjgsjg/haNDFWjWDSzEZvDJiY9jfWcPNyo3ER8aRty0oBHZQWig1tqHJGYxNn8BGUlCafMqbpW2Mb+4hIxrQ7R0DDkjiLfIFiaDfVnCN259Bx3JwIVjx+H2Krh1sIkJZRJnRsfgkgp86TyGzp2DbJsoHZRx9941VLduYTqawNGPfwrOxCS+8bU/xert28jOzKJQKOLejWtoNspQBBsXTj+Az/3UF7A0fQyaEgT0CoxaCVJiBGt72/jG03+Ann6AyfQUJpYewsTJM9DaBuxCGWJYhprQoOVy2KjcQrm4gYn0IoJGCOGOirTuQWgWgWAEecdGu9vBsJJAjGbqaBLcWAoFp4MXb30Xev42ZiMZ1CUPr1Z2ULMthERwL6fZALZrNaRnJ/Hpn/u7uL1nfyjAxW/MUm9gnIdX7e0X2LqDNoIf9seg/zI5nsOx5Vns7RdZPGqYxB49/IfPVlOwtDDDdG/SEW3vHLzvdOjDWClfJwEZx5fnmMZOo6W3d9/eKJD7ggsppbkTLwBP/elTGBkbRTQeRafdwdb6Olu6Hz9xAqOjo9CCGoLBEC5evIhep4tEIonR3CiuXL+KRCqB4aEsZygUOGamppFKZ/H0c38G3eiiVK5genIKz//5d5lB/LnPfR5HT5/D3bu38fyLL6BUKmJyfIKB7c6dO3jk3IPYPtjD3fVVPHrhY3j+By9iY2sbj5w+hy9+6rP46nf/jM0JM5kMl7oeOX4GDy9S0NIgBFUIqQhnLn6tyvXpy+zs6UEISKjUqui6DTTVV9nsUDWWkN+rcQ9FVVWMT2bQFm9D9yr9Ble/iE3HiuCF3tAhVX+UMxzD7jLpwXMthOQ4uiZZ0J/DcPwUnvnuZfzmYVjuz0/hRLqEjLGKhdQCTuZOYWtvD1o2idTEOOxmDSlPgGtUcGn1VcRyS7iw9ASG3SheuPYc1iqrOHXsPOzuJhqNVQTbIYx0ExgOjgJKBC8Wb8MLqZgbnmK1/mvl2xhWRcxH0wgLw0hOn0Hm5FmEMwkug5I/18r1V6CJBkZGk5Anj2A334UqhzB+bBm9gxIuv3gR3331e9jZW8FwQMDjJx/Gxz7+BWQmZiBqCoxKjUufhXIR37v4daxvX8dUchgBMYSqYWEumMXR4SkYCQVuTEZ0agyVxjpa++uIaWGU9RZkI4YFbQEJgTY7gG61mCYf9jTIZg22Z8JLjaMVD+JO5RVYjbvo5HVcLtax49BkShVhT0JKDyIlJ7Db0yFO5jD72Cfw8kr9A6XQ/3EBhgIHzXNfmJvExFgOG1t72Nja52mp70oUPoxo9ybfg0vlMq1tgsGTXIipyU8U/cMEGF9MGMDc7BhPfqXPuXPPn475YX8wSIsi5uYmGVxu3lnDvRXyDnt7i/vx4PKG5T4FXRdPP/dMv3dicv+jXqly03o0N4J4Io7c6AiC4RDu3V3B6so9zM8tYHJkHOubq2h2O5icnUWv00GAxtAaJo4uHcX3Xvg+Wt0G72Jphkp+dw96p4ujx47j5MnT2D7YQblawebWFhLhGP/OtkwcmZlDtdVAvd3E7PQsblDjeHMLp+eP4NGTZ/HCjddhCy6DnSLJODY5g9FYGgFZYX2MkAqz9mSQuXguzWIRYdEYZRGotVswxRZa6us8i721lYLeFLF05Cii0Qh0p4RC+zKa1BBXJEgBKr/5M1+YqUZNPbJ8N014ZDZj26i26nA8E9OpGURDMkbVBzEUO3lo4LK4MI0FJY9cZxVBw0UmPQ45pOH48XPQRBmpSByJZAZ6p4Ibrz+NoJzF8cAEklBxr7OKqtDCZHYRcrOBur6FluVB1SUMq3FIdgAVk5yiaeJBEbpgoBo0AK0BqSswOyuTGEfy5DloqQRcQ0dlZQX1bguBdAp2ex+G5SEzcxbDU/OkM+UxBUSMvbuxgmuvXYR9sIuF2UUcfeSTSE1MQ7J1mFubcDsurI6NO1vXcHn3OkazGRi9Hm6sr2A0NYrjs0dRtjswvS4ymTQSMQmWUYIsO5DiObTqIiI9GcNSDCE5hprooNFtIuMGkRY09olzwmHUZAN7nZsIiBVsHTTw4t08DFFAQHaQhIaPp4/gVHYKXTmA9kQOpflp/MEPbuEr3/5gssX+qmDHDX5NBWW5Q8NprK/v8s6UsvvDDMLvR6Al1wxNUbAwP4Xx0SHcW9vG1rZPBDqMtQ1U6gTMRxansXtQxO076zxl8t0swb0Xx5LFqZKE6YkcTh5fxPrmLm7eXmeHh7frPH2fhv4Y3C65Ivu7cZvmkHBpx4IskACRSkk0dZEojwKzbwRJwP7eHgfa8ZEJNBtN1rLEkjFkR8d8BpXt4d6dO5iamOLGfaF0ANMykU5nYLQ76HZ6SKZSyOVGmPps2AZ2t7ehd3qYoMayFECpXEIoFkEsGkO92YTe68LudBAWNYwM5eAo5IrpD/WSiNdm+TNmRIl6LirEdKRfFqPMhXouPrh02i24gocmDUEL9NBRL8EL6gj0xtDKyxgemkRAE9AwVlBr76BebyCRCEENSuh2TMghAa+sXWfMotlgu5V9tohXJQn5RhE9U8fZ6dNYHB3DfOxJ5OKn8Qw19P/NO5/nsrAwjRNqCanCTYh6E2PZIQbebGyYfbhyIzNsv9Iu7mF37QoCSgSjYhZaQEI30IHVLENzwjzetyc2Ues14fV0MNXBpB5YAm4sCdOrQ6+XUUMdutJGLDyOXGgK8VgCQjwJQ9dhlqrQG010AyLKZKFSXEckGMfSyU9gaGIGntmAkE7B0iLwdBtWt4dK4QDBcBjpXA6KGIBX34VTP4DTUdAotXDQ3MZOLw9ToDk6MurtDiJqABOjQ2i7Nvf1RpMpjCSzMEQTUiSNbPYY7KqBZmkNrl5hBX5bkZGv7iLihTGq5RCWiGhhwXIBw2vClbroSA7WCkXoloEG9anaAh7MzGE2nUVAVOGMTWFlcRa/9YNrHypwGTT4BwLLTCqBe2s72N3Lc5D8sD98BpmKo0szGB7O4N7KJk+AJJPZd/KgzISyvomxYdAmrlis4PqtVWaGfhSAhQgJU5M5nDq+iL18iV2naebUO1nbj59EOTcOr+PrXLiDT6QxUrj3x/hyU59/R2Uzh9XYfu/BH/NL0yh9F2Df8sS3aKBpk6Rsp309BXsaD8wmXf5rKc4TUcCX7/vTH0VfsOhZLoSWzkp813QgaoG+pYoLl9xRO2QN43+oEArADfjgR/85XQMiXV80apjAJUU9F78sJjC4+Gr+Rr2OjqHDhgtRs2Fq9wCtC1nQoEkZOJaETq8K3a4gIAVgs9uARqNgeBqbpIootyssAqUUs9mp81rDQZUBlEgOYVVjSt946DGkY33L/cMoiy1M40KwgonaKjIQMDI2hZmZOWRCKfK3h2NYiART8HQdzW4VajKBMO/cJXi2DvdgH65jwBVcBue21YasEyNOhiioUIl6rGkwW0XUW3nsWSUIiojRxDzSIwtQ02noZhf5u1eAag3xyBDMoIqD+jpqjSJSqSlMTZ5GNJLk68iNBtFp0FRSC9FUhunp1LvhkdC2A7dWAawePFlFvrqDcn0HhmcjGE5gODmOVsdAsVlCQHMRVCS+GeLBIJJqCD3yQFOTiCcnmCWnd2po6QUItAmSAds2oYpxaAjD6TVBA18CJvmmCZC0GAxNxF73AD23DcOjfmMLcUfBfCSNpBaFOz6OjSOL+HeX1/DUB1Tncr8SWSQcxNLiNNLpJDY397C9e8BTLN9JQHknAfywXstMJ3InIIAZSrG2hzIYw3x7/SUKW9Tgnp7KgUZJF0tVXLuxcl9vrcNaz7v5PlwqDQTYOooAeZ/o1NfvHQpovunMhXoRBC5049PFR5YqcMlby4cTmtpIVjCMMwQ4DBJ+rU4g0CGmGav3aawweaRQqU3koOxJvucRMz+oxeO7/PuTHQfAQ+BCZAAGFxsu/Tkgs+eZSPYyFJQ6NDvF9b9TMEAuHT4o0X9dCwKNmCGHASqLJcOs0OdvSEwx14MoB7CxsY7t3R1kRnKIJ0mRDmia7NOUaYAYUav7TgSkcbFNk5vzqqYxzooiMc5olgsFbId3xLblsGdZMBxEOEwjoolE4EHxYghoEXz7uVcOZczx3NwUPpcxcLR3gIlgEkOJLKLhCMLhOJrFXWZxJeIjkIlKQaAbCnLvgdh/HpXyWjWYTheu5MGTBJgwINkyQqYMVQwBCo0UENHtVtC0auigzecpHEgjPTwNJRyFZRnI792FaxlIhUf4uHW6RbTYDTmJ7MgCQlqMX9c1df49iSkJtJi6Tg1mMvikzLirQ6TvRqXG5gF6JtmX0M0QRjJBWS0JaVvodMtwLB26biOsRVlgS8dfhARZ1vi80nl3NRme7I+1llwZihziuT1mtwWx3YFsGmySKkgqXDWIpteDJbuQNAm7BwfsFBFVVIwnUgiPj2F7fgm/f3UXT33zw1MW+4uBijY4ZA1DAJMbSrPIkkDm/VK6H2YQ9ZvupO+Z5hLZ2sYel3poA/hWHoP3IZHk3Ow49vZK3Iu4n2njW/mM9+u5A2BZmJ/E0vwUNrb3WQR6WGW+twQuHVPnG50m3lG4NQ2H9SYcwKkRTuxfmkvvCWz9QvoTmn1iuTZ0x+DnUlSh254UILQIUhALMg+BZB41UZGjEaITBzhQM/D0kyMCF6FrQLAc9i5jl2ECF8pMLB9cRDLnI5WuIgMaoV1/hj0RE4jURdRkVYYdUSBpqp9aEUXYtKCoQVTLZdy8exOjUxOIxxOIh2MIKSp/BlGqdQpAtGYCRRe4dfMmarUaJienGFwCioJSpYR0Os32OJ12G6auY2NzE1Nzszhz7hyioRCDoOfYEBUZ3zykMcczs+P4ldkYzhs1TMSSCNg2jF4XLk1udGxEgkGo1HOyHUiOCJH828g4lNZk6jDNHnuHQSRbH+K8uQiQzt4RIVFaSu9DfSm7B8fWYTkGenoXihpDPJnj02T02tCNDrRwFJoW4THCtt6CaXcghSIIkdW+5cE0DOiGjlAwgnAkxgAAlyaYmoAow5VltgJiIKZR2f1rj865LAWgqCoDCGUgRAjRrR5sy4KmRhCQFGYFUi/FJV0R7YsIGLUwBFWFRztY24JA45I9G55tQXIFiLTpcSxAJF2WwoAEla5BoNFuoFA8gGnoSIcjiE6OYXuOMpdNPPWtD679y/0CFwFMKKSxupzGI+/s5rnR3/4I0JRJBKipAQbPqYkRBk9a25ulYFNcowyIgGVqcpQZYURzPqzge79z82793icfUHanYX5mAosLUzwagAS277QU9he/85ssi/nzkV967SUGCrrfQ8EgSvsFZDMZzjACqsJAkc5k+P1LpTJi4RiGs8OoNqq4s3IHIyM5Tk2JokzZDfmMJRMJKFSmkgQc7B+gVq9jbGQMMxMzUFXacXIq1K+80fhCC7AseKbL4MLGlfD8cgrtdHlsPQ03kyBqMs9R52FnXZNTfqq4kZ16W7ARS8ahqArXY1v1JkJqmNlkW7ubbBETjkQRDmhQGEBFNNtNBhYCGC0Y4t7Td559BrVqFcO5HIsqSUS6d7DHa3BtB71uD5oSwOrqGqYX5vHYE48jHo2CC/w0UE0NHBq4TM+M4X+YS+ITQhcJUaRGAmdRluux6FWRJS7LcRIqBCDKZMsjsqsACaWo7uoLX+k1FlzB5n8nkKRyJfWkqO9GQZ3UqpZtwCHasqhAVcKwTQO2ZUDVwpBVynIkHvFMTtkeLO7HOZ7ENHYCc8pOItEEQqEIRP5sP9BTqusR2NDnOTaLbinvpc8NUJajKGxqylkynX+ByBQWHMPgUiQLa2n6KGWaVC4VBKa/03oFicZeW2y2SuDis/psSLSZoS0Tl0dpNIK/LeGyLDfuBHR6HXTaTahEs58Yx+bCPH7r9XsfaG+xNxOgBrqGuZkJrrtXKg2sbeywP9Z7bafyZr7vW3nOgCFHvnvzsxMol2tYWdtBrd7k0vRfVQL0qc0ijy2g19A439X1XQ7Ahxl838o6Duu5vqWLgGQiyqSO3HCKNU8r6zusBzzMkuh9wGUCXseCQFs3EfjTb/4pz5aPxuK8G6wUi8imhzhojIyOsBJfU1UOQns7u8gN5Vi70u60cXvlNubmZnBATdJ2l5u+qWSSg7AS0bjGR0QAYq3Qbv+B0w9wys7gwq0d6tU43PwVTCqLOUwZFqi0xaU2EkrqPOuFAwtlLiyipJjloVmvo6a32J25R0FMEFh7Q2BAdOpIJMpCzG6zi2w6g2jED3giZUGs8yFxaM8HV0nqX5gi+4aRq4BGkytpt++5sByLM6l2s8VBlHoJBExDIyOYmJxkQPPBxYOoHl7mMjUzhl+dS+InhR4ingiZWFB0bCg0+/VBBl7KCOkc+RVBf/AZrXVAzmCA8ajrRI1zHs7ukx76JUb/df2GWr89xgJSeo5IpSgCBp8gwc8lFh2JSkWPs17//emkipAVDXKAemc+sNHz6KS5TCej72+zfxsRMfh8EEhQyZFKpgR89BkilfZ8vRJlOnyt+MIlXgEz6ftiOwaK/pr78MEbB/qvjyj8fpzR0qakvz5avEekFtvknp+Yy2JtcQ5furzO81w+iN5ibyUg+ToYGePjw6xvIFAmmm2hUOV78sP8GOhgyKafWF5ENrq7uslNeXK2+E8fPtV4KJvG0sIk05tv3llnXRA7s79d6tQH4AAO2G5DmRSPBaDzff3mCnb3Cn5L4pDX9uOpyHNjDC4UBGzXw/VKG03dZFt6Km1R6YvKQGT3kQhLWB5PUjxgYzzX8gWVvl+XwwFNlCXWehAwUc+Gdpn0WurHcBAcNFuonyJK7PPl8GwY2oFavONVRJlLcuzETM15Ag866SQONGhH2geDgMglPHIUaDVbKFWKGJ+ZQG5sFE8//Qzy+QJTn0kH0+v1cPzEMSTiCfYwcw0H2XQWCgEXBcb+GAzqO3HPiQGPAhAFSv//fGI4y/J3umR7w2U8P0a9EWx5N0wP7lkJfXB56VAU+lOzY/j1pVE86fYQpmNCQZccrBVSCnoAMWbo79SrcjyIjsOlOQ6i/VSZvzuXIwUuP3IgpuAvi/6oA90PrgTu/rppMX5w53jfD+a+cYN/PDhOE5OQMgjSFFGmwb+TaKgnJAIVfqP+saHvyL//UdZKoMXgwqmET75gcgYByIAM0tdj+eDinyMGVu4T9t++/zv6d6prMujQe/GXZIYKn25+Gpsg+kPhfKzpE0dsG14ug7WleXzp8tpHAlx4A8fbWoAYZMtLs6CGP+lgKPj0erqfxRwGp/d9CLQDE8YEDVFbnkM8HsH6+g7TsGmgF49lF0WEQxomxocxMz2BZquNGzSqoO6PKjjs4PteHQZ/8yiwc/PkRI5LoPV6C1du3EWj8eYcjt/Od70/uNC4WU9Ax3Lwr14tomzSjUq2+761Cu04TcvBiREF/9nRCJWoOViTnoTYUXRDUnYgEROIAm5/R0jKfV3X0Wg1eKer93RIsv++1LehBzUW67Uag0NAkdm3Z2JyHCr3dShM+0GtWW/yaxPJBKNxt6PzJDh6H/r73t4+x6KJ8Ql+/uoqUQhNtvwnA06q51PmEolSn0DF3vo2iz9J3e9xgB1EL9Kx9EGEZ9VQhc6Fbthot3swqATUf6osCgirKoJaACr1lbhPw/tqf5dANyq9HZfFDhFcFkfxGdFGiMtbHmxVgXtsHmKnB3E3DzsVhxWPwtMNBPJl9u7ihj6Vviijof5TIgJ3agziQQlupwsszEDIJiG0WpDurEMs1f1scZBp0AaAZ9tQUPYDNB1wP1vy4FLvY2mOS1ji5j7cSAiWpsILBqE02lAqdQY7PqPcv6MfZkf45BH/1ubvx1kXfRb9O2WQksR9INq4+Bmuj+Zk1knnQqYMMUDPEyAS27D/HFI+ENAFaOPT3yfwwDifp+gPjxtcr31gIaD1szgXbi6N1SNz+O3Lq/jKh7jn8peDxmCTEYmEWGw5msvyrBSevVNtsCjxw/xgnU8wiCOLvhamVKljc2sfzWabZ5bMTo0jk4ljZ6+IO3c30NUNJr98GB8DYSeN/aDxBNQ7ymZT3Fe7cWuNY+C7CZhvSqHPzWzLxT++WETJliDRjd4PlpIYgOm6eGBCwedHegjAxdr6OkKkp2i3OL0+fvwEkskkgw79nYKZqmpYW1vDD15+CalEArdu3ER2aIhLRulUCpJMs1YU7O7s4c6dW6x5oezmkUce5mBDGQ8FBQo6165cg6IGcO78GSQSCe730O/n52lQUhwHB8SA0RGPx7G3u49KtcpITgFyeHgEBwf7aLfbGBoaxuLiAqqFsg8uqsblNj9z8ckBNDCG1m7YDhqNDta3S9jYqeDuClFlmzA4MgGqJGJ2Ioe5ySEsTmUxkksiGtHeCLg+uFBZTOn3XP4AK1v7b/sappt+cnYMv7E4is9KHoIUAD0SPNpwP/04Al0d2NiGuzwLq1yHm01CXt2GUKzCDqmw6CYKBRFoNCnOQ3riArCxC6tUhpAbAlIpoNuFtLrBQZcDbCAAsdeD0OlygKewQ+AScBxmrfcrU36W8+iD1B2Fe+UWQGUXCuLhEJRqA/LuARCgzQcRMQIQaHyqYcAlwgb3jlwGArruiLrugwsx/yT+DgQwdE444+pnKP2CHmRJgCuKnAFz+4SPu589iTTbh+vMBEoDquMA3PxMhq4RLh0S1tFxIaIKDafLpbG2NIvfurTygbXcf9sXUz+LIQPY0ZEhBhnarO3sFrC7X+SZRW/FHfedfI9347WDMtloLoMj/Qyt0WghFo9ws5+a9vl8mePNuxl83421Dd5z0DeKhEMYH89hZnKMwYSYbgf58l/bbzrM7/SmwaVrufiNiwU0XYmbvGFVgkFbQ0GG6QKnRgL4mTEdQWrM5w/Q03vcf6Fm8cLCIg8No0xlAC7Uo6hUqrh99w7CwSCuXbmMpeVlbuhTv4JMK4k0QAB15/ZtbuTGY3E8eOE8kwKCKtFoPRZbFg7y/sRHWUIgoHBdnxTxs3MziMWSaLUaPCtmcnIChWIBly5d6X83m7Mb2snQPJmx0QkmJJT2D1iISd//R2UxHsHJPw3DwLWb23j+tXt45co6isUqJMHlDIWa4Z4oo9610ejZTEo4MjOEJx8+gp945BhmxjLcWKfe0I8yl1fwm/+WwGXvbZ9bAhEuiy2O4TMigQsNcBOZleV+6jHIpAFq1OEtzcC+vgJheQ7Y3INzUIA7PwW704UQi0Bd2QTqTYiPPwRvex/u6gZc3YAzOwGp1YXQ6sA7sQCv1oQ4koOXL8Da3IajKDCoJmpZCBomNJoKSlkGRWUCrkcfgBcOw7lyG97ECHBsgbVJ8uVbkMh1YXwENjn1puOQm124u3k4YQWgzMt2ILd1fk+uSHL24nvBMfgQpX1QLuuXJbk8x3QOgR2uqbJOr6WSqk+f9zNI/lNAhh0I+CVEWYalBWj6E2dJsEzYhsnPIVa8Wq4h0GjBG0pj/UgfXD5ECv23coENjg8Jb2dmxrik0u3qvNMvlWs8y4kU3B+m2SUDIxPKRsipgPQdZJcfjdJmuIvXrtzG1tY+dCqx0+aiX2B9K8ft/X2u31MlXc5QNoW56QlEokHW+qyt7aBrvHeZ2P3LYh2/LNZzPPzq9/d5jni328PpyTjWaibPus93BEylNfyDE2GokueP8w0QU8i3XdC0IJfFiCrK7By6uz2R9SLUv6HeTKvVRDQaQ6/bgWka3Ggjxga9QblcQSQcYQNJyjgIoMhcjQCESllEAFA0jQGHDmyn2+Gsx3/4B3vl9l32PyMrme/9+fehES1XUXhS5OLiIsKRCIaHc9yYrRVKGB0dQ5DAhZrUTr8mLwGFagPf/N4VfOv7t7C+X4MqukgofmmFdsf03SRRgEWEh56HUsdGraUjosj47MNL+OUvPoZzJ2cQChD1ljKXAVvsnWcuUzPj+EeLY/i04CLk+lNDqU/lPvkY5HYPdrMFcWkG1rW7EAlcdgtw9g5gj+dgkPljKoHQQQlCuw3x8QtwNvcg3LwLJ5OAMzsFZWMHbrMD4ewxWFt7kMZH4XU6sNa2IIXDaFP5ic6FrkOjc5/LQiICxkER0kOngUgYDs27GEoDs1OQMgmIt1Yg5Etwc1kYNIsjk4DieHDpu8VCAAlUaT6OYUHp6pD7oMVMMQIQJQBXU5n5xb2TfquGAMfXMHlwZRE2gYPjcVbFJdWBoJeeQplNXwtjCQJsWSbVHA+BEmybe4YulYB7BrRCBSoNgxtOY+3ILL50eQVf/YiCyyBIUkZJ9yLN9liYm0IyHkW13sTOXh6VaoMdoQcjfT+oO30uRfczX4oj1FcaHxsCjSKo1Bo8B4bmsqQScWbJUemoXK2jRxsrNrY9/Ib3YYGQ34z3NXYEmOTSTE4C2XQCtUabtSu0GRiUkw/rc+/3Pm8OXOCDy//03T08NBPGSr6OhWwIFUtESnOxXpeQjIbxiyfCCCk+64buXWrC04NsYViz4vM7/Z4glSIcl1M18v6hoExK0QFrhRgb9CB9xoAOadoETgReOtQgKeAFfm2tWmekZkFeMAjdpIFd5JXkwtBNJNMJGOUmz4fxZKBWryGRSnKpziBasRrk0cS0E27VGxgdzjHQ0e6G+wqOr/LPl6r4v5/6Pr794m00uy4CAREZjZhrBmt7ZH8TDd0SmLJrWBYOOiIaOtDrWnB6Bp44MY5/+F9/Bo89uISQovR1LofUc5kZw68tjDO4hKmHIbicObqffgIygcz2PnBkFsbuAcTJMUgr27AbDRipOPRKHfJYDtH9AtDuQHjiArzNPbjX7gAPngSiEUiXbsKjhv7pI9DvrUOeGuMykXlvE6KmoUWMMF0HTbWRLRPScBYSidbyJciPnIEQDsPa2IGwOAvslxiMBUmG3OvBTUSh7xxAGEpBpbEFOwU4qRiEWBigflFXR6CjQyZ9Sp8lxgTCVALmZA5eJOSTrWa5XgAAIABJREFURvq9mjcuMip7sSNDHOga8GhEK2ctvl7rjQuyf1GS8JeZcNT3Y+EOEVo8znyESh3qTh5Kq8M9l/UjM31w+fCzxe4XKAaATJn+yFAGM9NjiMbCoHLSfr6EcrnOjXG/MjEYAX6/d30Pft//LiSTICcNCrhjo8Pc0K/VWyyszBMjzrK4ikFi0tmZcSRiEdSbLewdlFAq1fog4/QZY+/B934THzE4zlSxIVDJZpLcR0omY6g32lhd3Ua+VIFlEaHqve8b3Rdc3H7mYnjArz6fx1BMQrNrIhdVUOiJINf6miFiYSiIn5+wEZSAar3OjflWv+cyOzuLaDTKPZdBrZZ2hTTKmPoz9O+WZfJUSdppU9DP5XIMNLre47o3WfKXy2VEohFsrK/hzNkzWFpa4vv/a1/7OutMCGxmpmewubWNSrWG3PAwNjY28LFHH0JWDqO8uc+qcFsClEQUkWQchUKB6cJRjcR3ASRjMYRiYb8kwmV3KqOIqNZb+P2n/hx/8uwVdHTqxEuIKDYUkM+aAy1AtDWTA5JuAW2L4MhFoSOi2hNg9Ejv4cFutPFTH5vHP/rvP4/zJ+cRjATxze+82C+LvbOeC5XFfm2ewAUIca/AgUUn6OMXIFgWcPUu3GwKViwI0koG1nZgawHOzigmO+M5KJsHXEwSHzoFb7cA7846pPPHYek6pKt3fPee5Vm0t3ahjOWgtXUYe0XuYbiOC1sEZNfm7EWyacYNWLMifuwspGQM1u01IJvh6GO32pAqdd4VW0Mp6PkSpGwSmmHDLVQ426DjzI15GhdA9jpcmvTdHYgU4lF2GSW3hQD/nUtlTAKg/pjfh3GDKtxoCKJuQOrob9CM+fwSY6w/z8cnjPkNeycdZ0CRK3WmozNxTNchdloQSScznMXG8gx++8pHs+fy18U2n9DpuysPD6UxMzWKZCKObq+HQrGCQqGCVofuZ/uNbObdoLn+Vd9vQEYYZE9cHlICiEZCGBpKc2ZCAEPZFoFKsVhjmvVfDLyDzS1laXMz40il4kwQoumdNGmSxKV/eW1MiX8TYPBOn+Kz+fzPorURGFJPhQAxN5xBJKKhXKljdWOXAfH9noh5X3DxBmUxAP/kxTKKpoi0JuBUxoPperjZVFHXBZwbD+BzQy2ItoWr164hHA5xU5+yhTNnzjAbi0pglD7TDU1lqVs3b+HG9auo1mpIpVIsWiTBHBnPDWWHeIdKUyhD4QjPcKFGfCwaxfbWJs4/cB4nT57iMtuzz3wHwVAQ5RI5FCvQex12bV5YmEe1UcP07AxyShxqg6jKDixJRMnq8BhkEg4FHZmBjSxfyKKFiutsPcNlFaJhA//vNy7id//kImpNAyqloHARCZjc5yFBXlB2YQvUNLZhOSLapt9EbpoC8m1Ab1tMcXZ0B06nh3/wCxfwP/93P4uFhXH82XMv4zf/7ZcPoecyjl+bo7KYx+BCx9kiSncoyKmibFCG5fHfRS41mbDVACQK5poCh/7c7rCo1FEVphzza2hKJ+kgdBJDApaqwKFAq2oIEIPKMGFSaSkgQ6T+iGX6ehVmYJNmRYQTVEGmXpJhsmaFSlnUzwroOrPIqBTlkQmgKkOi97RsWIrCTX3qTwUcl0cxEA2cbYPYOsg/R0xxfkPzQposKm2JcGIRJhF4Gtm5BFgfJb3BdiI2nctWQmKzDanV8ftgfM5dWATCngulUOFey4CGy31/ym5yGWweJXC595Fs6N8vEA4yGaowZNIJTE6McNmMzki5Sm4GVWZg0aRaqiL49/2P+lyHVT4b9IXo+mZfOEliQAkFVXYvJwDMpOO8aSiUqtja3Ue53GCAoOf/lSLKvv6LpAhUPpucGMXQUJKvMQre9D68tp7BM2NYFsHarT6v8ZDYZT9amw8mtDYClJCmMrONAJOyFUoVCdiJ0Uffj1oKfD8c0ve437Xw1/3+vuDyRuYCEf/kB0XsdSVcGBPx2LTC41D+420Lm00Jx4dF/JfLCoIBkWuUnW6bxx3TAgk4VDXI5SwCA77IBBpSaLLimctVFK65CU3eUQoLD+PxKPd36AKl5jqVwKhMRk7L2WwGQ8M5HvpEn1MpVxGNRXnKZSwW4x0J0SkrlTJyozloLRdipQeJdqoU6BIh6I6N1599HqVrK2gYXRx94mNYPHsaoXiQezF++UXGnbtb+PV//RRubpYRFEUkSZpDgUcwEAoqLA6UFQISD4rsgdjLtEHuGRZapoOaLsDsWdDbNhwDMLsm4hrwL/7p38EXv/g4Xnjp6iGByxj+l9kxfBqUufhlMTrQAyov6wR5Lpo/HG2gQaE/MyPKV3OwJxzrdAYiHdLEkB6JKdRERCChI2V0VOslHzB/yBqfPxYx9qnE/Q9hyjrpbljvQ3RzasAT/vjMO1bn8/fxW/B8j/bLWwNfVBKu+lRkX23PZqb0vqyr8d+Tbig7FoYdD8EOqvACCrsLsADUt/D2P6uvPSI6Nq2BtEtyvYkA9ZP6Wisjm4TlOFCIrNHfrfN3oYftwh1OYfPYLH7v6t+szOUvB5IBYBDYk0Ykl8tgbCTLo4fpmmp3umg02xyMabRyr08CoN/5P4MW+1sLYXRvUsbrB12R+6OxWITLXRR4o2Ga3SOh0Wxhd7/APRWSMgwebybw/mhtAmc8uVyW+zTxWITBkphlpBOh9dHn9AzTXxMxKQ9hbXyfvLG2MH8uxUSyjyLWJOlwyPGZmG20tkGG+GbW9taO9tt79n3BhTIXKguZBC4vFrBvyJiMO/jEFFlwCHhu3UXJDOBY1sMvn4oiGCDtSV9w1L9RWZDX16gN0HhAKWWqL1t1+KJKAp9Bksn2DGy9IrD4khr9RFGm5xE5oEFjAUWJEZ2BoE+FtUmpTf/Oszh8pbdc16HUdUgUbMnGX5Owdvkq7nz7JTSNbRi6jMTCAqZnFpFdGMfo/BTCsQhcQcL/+Xtfx5e/+Tp6PRtpRYImepDI2luiuTYeSNNCI5d71EQXRfQIQMi7S7Bhejbaus1Zm9G10axL6LQBo9HFF3/2DP7Z//r3sLK+hX/+f/wBVjbfIVuMei5zVBYTmYpMwZrAuk/CHagI+SJkMJH9pjft2GnyJh0XIknAsFmgSsYMHg2SIjFoIgbRNCFR85ZoVwEZMvm7QepnOSaXjSym/oL9yyjroGfQuVEtFxKlgEwj90GBwYpc2/qN+DfEigMOMws6Bd9DbpCh9LUufcXmG9oXLmOSrmc0C30sy0GLtU5TI1xqIxDspyX9PosEt1yD+8pNGI0Ol++UWpOBiABGzyRguQ7UUo0zJl9T6WuHBALeXBpbR2fxu3/DweUvhp1BMCZtGQV4ao6TvoKa5kGaQmvZHAQpKBOdudXqsI6Eqgf+sfWZZ/xn1kv5185gF85/7rNCtaCKeDTCZSGagkvMUlLT00a0WmvyDp7+32q1eZPwTnfyfihzOdbEo2Eul6VTif7aNN7M0kaYfpotf21EBiC7GP9+8zObH63NZzu+sTbeNPmASX3jWDSEaCTM/l/kVEJZFDH1SHNEZT36abY6vOF+p2t7e9Bx/1e9SXARYHoC/vGLRZRphrwABEWyB5HgigosT8SpnIj/fF6EAgfNZoO9t7gMZtusX6GTv7+/3xdCuzxcjLITmstCJax2u8ODxhqNOutL6KDR64kiTD/Ub9na3MSJk8fZz6xYLOC5730fmVQGExNjaDWb7BbQabU4cyKfr1QqyTMdkpkM5FoXQqnNvaBypYxrLzyDg1deQ1cPwUr3MJpZRNuUoBZM9GISTv/cJ3H0Jy6gWGriV//Ff8Brtw4QFj2ERAfUXolK4P6SErDQJUcBWUDHpRo/WcNITJeOxz3Ue1QGIpNPHY1aB6auoFgQ0K4bGBnS8Dv/+ldgejr+99/+97j3TsFlmnouE/gpzlwGmUg/kPuC9f7F7QdJJGP+ZIR2Dz0u9QncM7EoE6NGuOvBIcYZsaUmc5B1E1rPAo0/U7JJSI0u79KMWASCaUCs1OHQjpVsXpotqDMT8NJJNhtVbq5BLlTeKEX4BA//AqWbzM8m+mWpvjjXn+gwoH8R688ve9DGgejFDDz8byJE8gYLBKAHVXTI+ToSRGhiCNqxOcijQ362w1mzTy+lTYmdL8P+zg9hlHwmjVpt+v0XzwNlLib1jgoVdpHmbGywy6Zd6XAK28dm8HtX/2aWxX5caBmADJ1fOjdUBSAQoBJOKhXjmUI0JphKavRcEltTEOb7lsrWBDb9EiVtJH0TUtpE0p+p16D4G07LYr9Ayo4o6BIjqkWsSPKZo6y4r4c6zJ38ACDoInpjbaEgixMJcMjVgJTwA3ISkXoIPP2qCxGX/HX6lyBZNPmbYyqvk10T6fzoPjT7a6Nec7VKpbgar5MA2reh6Y8TeZ9LXz/uOngL4AL8xsUiyhaZ/flTy6jEQCffdDycHgvgs+kaPFPH7Tt3uFdCB6HTaeOhhx5mm5UXL17kxn6tVocoUyqrodVuMkW4Wq2w0n/l7l1u5hOLjIKyohD9mJr/RVy7fhNf/PmfxblzD+D2ndv4kz/+E37twuI8T6FstTvcr6ESmiIHoIWDGMpmMTkziaynQqr04MgSXv7DL2PlqS+jZXWA6BysTIbng5T29xCL9xAwhjH6yYfx2C99AS9cWsM/+9K3sVdqY0STEVYEhDkWUvAFNEWALFgwyIjTAYy+bxZJJSzy1STqlNvjPlCrRnYjKna2yXnAhgwbv/EPfwZT0xn8X3/0daxs7A4MUO6/LfhLz2Cdy18AF8pceLfN7Ny+acoAXCgroR0VgQsJLdtd6LYNldJ5UUA7qEDVTQR6JuxEFIYioTeUgGrY0EyHp2tquSy8aoNvFCsaYj2I1GpDIFcD6qGQYefcJNTJUfLLh/DqdcgH5b47Tt8kkygPzB70RZFcSiBlygBc+oDIljR9quWAEWYEAzCoPyZT6GeIgpJOAtEQrGaXr0ttPAvt6Azk4Yxv/8JZXN8WhmyJiLH23Ktw6m3uN8nVFqS+yNekzMVzIBdrkMnBur8D5Y9ihX4SO8dm8e/+f3C577XKYOPvHt7YTJD+ixhOHIyDGmcdBEIEHgQmFHTpdYOATEGZQIea1LSDp6BLWRB5EvrVkL7Fz3ts0+IDKS+uvzbB7/lQxhEKsnzCXxcBiL8u7tOyVaLj9zfJYJZA1XJ4TUQaoBYCbVAHG7DB+g4TKO974t7hE94CuAj4pz8ooGwGOCCQFEAQWJIG2xNwMifi7y5JEB0LhWKJdyZcv/dcDA+NcHO/UCz+f+19CbBk5XXed2/fe3t/3W/f5y2zAAMMAwwIBCLIkiLZEorLFVKVshVnU5WWKpddjpw4lXJsyy7KUWzLiiXLlhRRWrBkS0SWhTFhBEaABJgRmGEGmI2Zt6/9+vV+10595//vm8FhWGZGLhi6q169rZd7/759zn/O+RaUyxuSnRcW5qVy4YB9dHxcuCoUMFxdXsbo6BiablPvXgxUqhWpYpaWlnD11XsxNTGFtdKaAAIomMmMTk8XCk+mszlk0lnku3KoVWtYWV7C+NQEeiMH6c2WDHr3f/oPcfJH98JNuXDmXPS8fxinNgvwZ9LIDbaQ9bajd++VeM9Hbse3HnwWn77rIVSbHnqcBLotEynLQAqhtMZ805YgRIOtgBLwshNrw2XDyA6Qz9Frpo6g2UBlnXaoaczPB6hthvCbLj7y79+Jq/eN4867/xZHzje5TI3i17dP4N1tIEXILi2JKQpKQdG6B9vz4aYduCP9sDaqINibw8io0hACpHAVSIhnm5I7LE1mNWxbBtx8R+2ZJQQJA8nebpilTfiODT+bhslyzvPhOxYCUtmrLSQHexHmUki0PCRfXERisyYzIEvD0eP2Z/wBimdxahbEykQjw0ScUs1hYtkhtt98JylABMJMxQ01m4GdzykNNX6gx/qRlOSiBs1K0iGWiYngM7k8+GNEJ5fg9xUlMcnUh0mumAMnSMbaJszVDZhrZTU34lUdBAJFnrtiGl9+5tibzonyPGPGBXl4HJRfOuT//3fjZ95P7yFe0gZ6Iwbb05WbJulqOHR8rPH3M889hhWfeZ834rm9njf/NScXWl1851gFZQKBpG9O9rWSs2d7bLxg4p/tIIlSD5Clp6FKU/mQ6vLNDwNYojap/0fvbqob8w3gjppSHxwQ006ZWlBiHKV2MCHhtH6IBP/P3eMWcVFJxgctT8Q0yTnx29wNBAIzZlDpCk30wEQqk8b937wTc/d+C+tLZVh9Dvo+3I2VZ/PAC72ka6O3fwjX/Nt/gV379uLTd+7HnX/9JFw/RNIy0J0ACmlb+u7cTZHMyfWoBm00TUuqOLbkeJ49XQYShsumCurlMpoVwqqzWFmJ0GyE8BsV3P7B63Djzbvwzb99EMdOzp9f5SKqyBN4D5OL+HoDjUIOLnvTpSqcZgNuPgv3kklgfhlJ1xNEG8pVRH6AgNwODuyZJLi2DOZeIAgwWI6AISzeTwd9YSIJBLmN0CJ+LpKEJG81Zes50+H7y4SSTiJMOxKgnYYHSwi2aj4nQpOchUm1pTOPaLhp4hCvF6Hmq2tGqhcNChAVgHgOwxdOpxBlk1JxJYb64ewYg9VfVGoBbMXFumFEvS2XEDx6EMaxOanGec608WYF5fcXEVDMcKUEhy0Qzv/aah4jVcxwD+av3I4vH7x4hCtfT+D4Sd/3dMv0J/1K//TPfzGf25mr+cpmYWJzTNVcNXz1qaAZp1j2DXXvUD72aQdWd0aheBgrAkVAlP+ZHMwr2Q3JOcxUWglXGAl64B8TK9vid69KRiKeRBU5oqtjgKDaFLvekIGR1QIfLwzaEGiF4ufC1wwsA6at2nasjnKsZlIpJO0U/u7I4zjxzHeQa2YwPDGO3kt7UAlcnHxmA4iqaBfLuPyaf42d22/Ap75wP+669ylp2SVsA6lEAr22gQQJg2gj6aTRCEPU/LYEYwEnEQJM/SkEcCwfaaeNsNlAveKjtArUuIHnPKNZwwffeyVuescufHv/Izg+o2ZS53JjW2xychSfmB7Hu9sG0trHhLDryLHhcDDPNSQYIpmkJzMSXVmE5IVsVkC6q0CJhebBY6e5KGdXCjWWYKKP2rAobMnH+QGcuiuoOc82ERXyQnYUADJVCjJpGP1FoOUhIsIhnYJP4mvLBaoNsU9gQ0vphxmwOfBvuFJ1KCIkrxvFWVHIsRh2rHrVrGBkiK8hyErQEjCmRxGMDSjb6826tPkoIWOkU+q+lMuPBcgIs14tA7WmJv5GMJgcGx683rz44NirZal1RFlCJybCl9sjPZhn5XLw2EWjinwu113nMZ0VONsKvDazMAYgDn0/+1WYhGualuouaCUXBoT27mkkfuF9wmymcRNRXeSsMCnRNZC/0ziLwYoVCG1CWUXQ8ySTTQuRslAkqodJSYmlU3ySMGXDIC8mqQiYnGkIrEiXnBouu9V3VfxrtctVIVLaK2a5CbvSgm3YePDgE8jnSPS0sNEMse+SSfhhGytkcDtNHDx5P8aHb8He3T+NP/ryA/jKPU+JhW7S0YM3o42kSYl5QwyovIDVippxSHJhAA7bcOXvnsjae41AoMhBM0LkqdZL2Kji9tuuxY037cA373sIx2bmz+ixvr6LVpLL1Cg+McXkwspF+6/onrCw0UX0USvLMyH3FuEziNebaLAdRrFQtvUYhF0PFl0nM6xYgESlIYN8ujV6xaxUNBbZ+fQ3KeQRdefhLa3Bprun6yPKOkhNjCCxuomoTB8dC24xI5yYRLmunR+VArOdTiLdCmCtbYo6gKpmdBsrTiwat6/k87lxsETyRSQRWPnSwIyVTk9BVJeRcpAc7kFychiJQk5ZDTDhiHJDDGNWCUxmOmwJ2gl4z56A99BTqt1HEU6dXE731ulP4wND3VjaswNfPvjWhiK/vqu0c++30gqcPbl8/89w2TT9XOjkZyKq1eH+t88g7Msr066dY0icWJZhFPvRySsvwdq/vEVMukrrJUHlcNhLsUoy6cl1mZ2fkaE7rXcX5hewbds2HPjxU7j88t2YPTWDy6+4QoZYlOgvb5TR3d2D9bV1BKGP3t5uzMzNYWRoWEQt+/p6RMiSu9iXv2lElGx8LQRL68DyprRojq0uot2cwfLyEuYqFdy0cwLPzC5iI2jjtve/E88dPwEnM4g9V70NX/jaA/j8Xz6GuhvCsQyxamZS6e9OYWq0S4Z3s/MbsGzizuto+RFyJO1FwEq5juG+DDJOAgePbmBhsS4kSpIH+RU2NvHhD70T+66fxJ3fuQ9HTs5dgOQygXeFp5MLq7stszCNvmKiEaXifBoBB+k1XXHQ+dPkvEXv0kUROhI4N1tKYi3theLmyerEjjkhKRuelVDsd+qqcQZCBnE+C6PeUr48TAgZgjNMWGEbFrMH10BzFZioyKBnkFf6c2reIp48RHpJhaL5L0yYbLGRDEpL5EwaQT4Nk7MfmsTVGrAcG6lLtiG7Zwfs3qIaDlMgk5wqsrJ53cSmZdw8NVswsml4R2bh/t8nECYSKrmslWVGFMOQ5bvopnVjcc807jzYmbm8lQJm51xf+wqcNbk8cf+f4rLtYwC95/lBrzVR/S9/CPPWa9Cs1pC+7VZ49z8Bn3bCzxxDYWQAS7fdAM80cOrUSZmRMBYQUnfd9dejv68fz7/wPDY2SoLoqlWr2Da+TZBlg8PDqG1W0FXo0sKPCSwtL8lwh0AAzjUoLPnDRx7Gvuuux+DgAIrdhP3l1E5c1Sexb2I895N2mtql2ghXyjDWquKkue438eMnfoCpvA3fq6Jx7CSM6Qn09A9gYHQYJ6s+eganMTY1hb+653F86kv7sVZxBcRAiCGD0tRwBu+9eae4JB4+uogdk4NYWV3D0noTO7YNiNbZc8cWMDFaRH9PDg8+ehwPP7mMzbIr8w14Idp+C7/+yz+DnZcO4E+/cc95D/Qnp8fwq5PjeHdgCM9F6jfhusSFnkJdyWRDy86zklTWxorQJkLXmjTIRMx1lQoNVHyOZEYjcF6Zp/G5FSGSVYFUbHyeQP1PkVBNaUNJASJQUvKUdMWBSNpwmsQix6X8cBTsWB1rPNQnlyk2XlP2xoR98zkJQSYKkBL8auADWEM9SE6NIDUxDKvYpY3deNyEuSruwZYyMo+PLVw7Aff5GXiPPYsg5UjL1WLlIqRSDZOWtm4IDBaxuGcKdz7L5PLIm96J8rWHjM49Oyvw2lbgVZLLuCQXDsiNRgP1//oHSNAPhEFl1ySi515E6Hmw51bgTI/D+di/QpsfSkqjJyibooiRDCgc0hPzLaKADCokQyVswaQLtFkPahmMyNxnEOCMhbvWuAfvtRjg1e98HiEC6qAoGlEE3QqZ8rT0gQAJuPutesi0DByaPYZDx59Gy6dsfxLjYQubR49j9Nqr0Jsr4NjCOuYTFnpHxrD70iuwuNrAJ//kPhw+tSbH7AjRE9g93Y3r9oxJ2252roT+vrzADI+eWse2kR44lonF5TKuvGIKg/0F3PfAM7jv746jXGpJa4Zzo54uE5/5vQ/ByVj4/S9+WyqXc73FbbFfnZzAT0Um0qwut+C3qoUpmltinqmlKlilMNEIzFZJnCgzM85XFERYZvc6g8duodJwJDqMjw7aaq7BwE8pDF+/L7Ya6BtBJFUK21gEXUjFQikW8VOhDSXlYbTrpSg0xBrnKrkoToqevcREShp/iQQMNw7xcF/BUUU+P5uGMdyrKrBSDRZVtOWJ4p6gWuWQc7P479KO5fVEh9ME/N4u+ISqlDbhtDyYnKEJtlvBkqUtdtU0vnKoU7mc6zXbedzFvQKvPHOZHke7oRj0Yb0G/zc+KxpMlNZoXL0LtttC5vAMrEYL/t5dsD56O9qUSJfg3pbBNvsaDCoMBB772gIiYwhTqLAYvx0PZzko5geYbZuICYZtEg6/ifxiO0N23YFSVKZXiUadqTiqlImVx4QKQExCwnqFhWxoolSrYqkyj4pbwoFD+5F4+hnsLGfRjQxSVRczmSwGPvbzSAwNYWhoEoWuXvzG738b9z12RGzvRZKBHArHxMRQAelUAumkhVK5KXOk3r4CVlapvMvXNZCiQRaA48dWMDO7IRpjbT9C0Gjhhr3D+NxnPoa5pWXF0D9PPxfOXH5lYgLvihJIElnHJCxSzSpwMqmICzSrDuoPdeUQMHBXavJ/N2XJ4F5maNQSEw8UJRApStcC4DAQdGdRzznSCrRIqmTFwzbVekW+hHE90Q8/n0J7YR0py4GZTYnZl7XZgNFfkESXWK8iyqbg59NiCeCU6sqIS/Na5DiZwFjFSPWjjcLIZhYkmUKOCVhEJ6Eon4ZPqf5cRkATic06UlRTpgcCqyn1TZKoVEoxKEVes42A6g0Zos2yymq5WoddbSBRcyVRCpFSzMIKWLlqCl853BnoX9whsnN257oCZ69c9n8el02zLaZ69rS79X/rfyG1UkZj7y6U37YbyWIX8t99FM6JWYRX7UL1Q+9DmGKryRevltWVFZFFmJiYQD6Xx4En/15mMLQGJndldGxEqhPqVo2OjEigmJ2dQZI6YoEvraVcV1H0wnzfRa1ex8TENkkY2UwWTx44gEKhKDpjo8OjqNarAiIg639hflFaajOnTmH3lVfgsv4R2Os1ZU1sJXFg4WEc3bwDiWgJY3/uYPfjJrraWRzYOYn8Jz6O4T170dPTCzuTwffu+RH+553fx2KprpFKTJi0dw4w0p9DX8HGxFgvFpdKyOZSWFjawJ7LxrFeqmH/gVnMrdYQuBFMN1RyKvw5bOE3f+0D+PB//AAeO3AIv/NH5y9cOTk1hl+emMCtbItJVWCg3pWWBE2BvURXRhln1VpIt3ykCnlxhMRGBVHKglvIiKQzm4ntYhrpuice90g7qt20XIbZcOEOdaNWTMrw3iEEu9lEcqAHiZUywiNzIrdhXzkNjPTAOzoHh4G+kEWEfCRnAAASC0lEQVS0XAJeXIY1NSzkzvbyJsyuLNrFrPi1JNfqiiTnGEg4Diy6T3J+4hKxqOUypErS7HwWImlbZGt4roltA+i6/nKkR/ph2BYi10ewUUHz4AkEMytIEKWoNWZk7sSkxc2MtALboqycumYnUldMwSSAxHURcI42u4ra00cRLW2IPw0RcJy5rO2dwlcPdyqXcw0+ncdd3Cvwisll9/QYKFwpgOKGB/c3P430egXN7WOov+MqCQC5ex+DNb8M7LscJ376Ovg2hBAponXVujDwb7zxRgwMDOHJv38Ca2urqFSq2Cxv4pJLL0F3Tzfm5uYxMEAVZBMzMzOYnJyA77kSCCw7hUOHnxUmfqVSQXexG4cPH8bu3Zfi1KlZkYah+unIyDCOHDmKarWKkeFhccMky79WqeGd//zd2Fnsl52xtDScPF7w9mOm+UkkcstY+0Yae76ZQc7M4PG3j+KG/3QHxqcv13plJpp1F7/9x3fjvh+9gBbbPFQmMEwwVu25dATFVChJ5cSLC7hk57C0w/ZdNYVGw8W3HjiKI7MbaNYDRE1f4NJRvYVb3jaO3/utX8DV116K+75PJ8oLkFymx/FLTC6egYyGItcLWfjS/gphplMC4Q5aLpJUF8hmpMozyFA32wK/NVu++M+zOnFqLuy1qrS7xHQrSa96C153Fi7jOeU70IbdV0QylwUqDbSOzaK1WUNy+yjs/iL8uWV4lTqsvm5xgST0t51JIdGdR6LaArJpBLR/XikjVW7BJzDCicQ6my20vBcJ5FmG6LpiiSsYgboPFeEmLZhpB4W9u+TLoQ8MB/iNFtxyFdVnT6JdqqJdbSrJGFZ0lO/vysIn+tEhkkxJjxTfsQeFK6YFfUYAQNRsofLiAko/PoJopQyrVINRrsMc7sHa1dP46nMdtNjFHSI7Z3euK/AKaDFWLuNo1ymvYABNH+5v/zHsUll60uG2IZkdWGtlgZdGV+1C8OGfRcSdJOHGITXGqnJcff19SKdIHlzG+hq9qUMJFvlCQZIQmfrksQwNDqDV9EQ6oVKtwmt5yLBlkkig2XBFaZnIJTpTjo+NSyJhdbNRLgkrX3bQVEct5EU5mYGTmmM9/d0YsvMiXEmEUiJbwNNrD+HIxn9HV/8M1h7ZgfxDg3AuKaG0M4e333oHxgevFNkZI6JulYWnDh7Fp750Lw6eWJXNL1ttFITM55LIOGrm0GqFKBbS2KzUkcs6qNZbmF2ro1T30Wr4aDdDqRq2DWTwu//55/CB916Pru4u3HP/Dy9Mctk+jl8a34ZbPCDja4tfDUUWJWTu1GOhCracKJ0v/UpPuEYBocpNTzYNRiYF8GfXF2FLbjC8FN0e2XYMldGX2DpHCqWl+So+W6Slsjw3IcBCOnQDmE0PViYlwZ0bFaox0IWTQ3T6rojaZ80VnkxoGwpaTM4LeScyLiGeXAkXxnL7IhmjiZcCLstl4UwMwenObxEmQ89HML+G9lpFcfN1W1DmTgpHtyWXzhmROdSNxFC3mvNo6Lu/UYE7swzUXcWbou7acDc2rp3G1547hrv/5tHOQP9cI1DncRftCpw1uTx+/59g9/ZtaBMtRsMsL0D9a98R/SjOEhSBksxpS33AJweQ+tmfUi2UGH0jk3RuepXqaSzdoWFMmihzmiBHFA9JkNKz1zpCYjGriZtEWbWbnvTMfbepIgWFC62E3F/JqyvSJbXPCEdNcLAcBki4EWzds7dyWSx5dfzD7Gex6T2G8a5fRDG1By+W/gKJdhH79vwiioVhBQ4QyJJS5t3/0JP43DcewomFTTUD4GujjbGBHHqKSZQ3akgmDfQVcphfq+DEQgWleoSKG6LFxNJwMZBN4Nc++h78/M/dit6uvAy679n/Q3zyM1/DsfOduWwfx8dHRnETCwKCwAQtpr2xVIRWKCmRqldkSaoJyH9k1q1mCpyRse0XI69UbDckWfM9ih/Awb+aa0UI2iS8GvJ86j56vkE5fJIzuZZCqqWEiykcmq1ZzmntC0W6FeKtAmLwvY8VHpTKg04wWvhSuJWiRaZRaSLtz3NkMlKyMUxUIngZf4y31kSj5tQoSW5UeCAPSzhVWsU2lv/XmUnOjwmofM0U7mJyuffid6K8aCNg58R+YivwCsnlcyq51Dg8V3HGELcm9fEX5AylqLRfiCiai4+HyhnSM5KgQSFC2hNyYKo+1TFDPxYTjKU95P+EfYqtsN5jU05GjEDE8xgGKymimygwaJlIUGJEa2FRz4oJSBICJVpoOCNMTwjrmjthAdeK7W0XVjbWRCF5YmwC2XRWzMZY+WSLedmJywMVuE21yGwDD/zgSfzv//Monp8twWsTCZfAJRNFDPak0ah7HHeLx8tG1cX8ShmnlhtYqYZwGz7G0iZ+5d/cgts/eDN681lZB9Ox8TcPPo7f+bO/wLHZxXN+o2O02Md27MBNbQdJGYwzyOpdvwZSSILREXyLbioAC4pIqoDKSlECv1KV1K6cSjacQVcRRrUrnnZ9VJpcbZmZhOSsMNiLgrEK/HH05kszsYj/ClPNGSZLsR+FABG0L4y68E4LV57WW1LJRw31Y68XPqdOlpJYdDLVpmVbyUXOVeneKYvJWIRCS72fYYGsUHQKeh1Dl8lRsgaL2Ng9iq//w/MdbbFzvmo7D7yYV+DsM5cHPo9dhRy8p48KJ0MCNuOtcBYpz7L1iVT5hlWBwFP130WSRd1XOAsMJGJWpXa03CVLAtHwVw7aaTglMYvwVg5ayf6mdS5NfmgtS7mOBj0MfPGoD1sNRJGPyKLKVQSz6Qsais8ctX3xgKGDIasLQSEFdKXhMNiSoG7ZDqxkBkZEKREHiXQaZioJI+NIW4f8CR2q5MSJSmLMemFhFd86soqHN3xsRgYs+oaIF4qqBAijbrmRiF26FDlsediXMvDvtudw87ZupMjN4O4+CMFX+N78Gv7H8/M4Ueec6dxuklymR/Hx7dtxS5REksim09FUQaR0ylbviq5WtEeJ8pNXOYCJRd7JiI0/NTxnIFYBWXvMC7lIe7FoCR7+iUAMnyZcRIaRRc9WmyQaLauvLVoTUNWL+NOzUtUrLSmd76EQKDXEWSdGJitpS8n1pipH3phcxKpWw9CldaZbgNpwQCEY9SlKQ0yuO53ytHkd/8LEyS/luyGwMmUFIHdWmyrRv+vvQunyMdz17JFOcjm3S7bzqIt8Bc6eXH7wBexqNtG+669hVOgUqYhrSuNJ736ZUPQnlAGdMvryO2nVFPkj8zkudnRAC21TZDsMVhyuC4M6YZxhaHJam2ZUZP3ToKrRFM6Lv16GV92EaUYwnTaaXRlUohDeCy8gaDVg7blCrIaNtXXY6TSC7h74q6swZ+eQYd+eCr6miVa9LjLyKbaMCgUglYKZzMG2c7CpjV/Mw+4uwCBxk8HQtsUe13QcEWIU0zGaSiESif0DNeD76w081wix5hso022S7bk2kLUTyBshxiwf7yokcGs+gQHDA88vclUVxcTohBG+Vw1wx7qL44QBn+NNksv2MXx0dAw3tmjOpYiCItiojdT03lsCq8wchJR42shIuCcqjW49xmQO7EqimXMQdqVgOA7MtSrCtQra+RQMwnarDQStFmzqizVaaFMjjM/CypGVEJn52RTMfBpNtyXVKblPuYE++PUGaqUy3NAXm4R8qQWr7gPjfQio4Mz3tdaQ4b8YmKVtRJpdT+0z4bsw4bCLl7BgkxeVcmSGJO1a5hyqMjc8OGxv6kpEqQBoPpROJCxiRPa/TS07JWCpxFlj3pQ2ewpDWMPdqF6zA3/+wvG3pM3xOV6mnYe9hVbg7G2xH3wRlzYawNe/C6NSV0mCQ1bx21BJRk9ddG9c9b5lz8ukwuQilrIqiBmUg0lYqE2NwgsiOEP9iBaXkdqsws3mYaeVL3uwsIKwO4dkuQZndgVN30PkBQjWV+GPD6IxNSjeKPVWEyvzC6I+PHTZZQjKVRiBh56FBZRzXSJXM/L4E2j3FIHb3o+2ZWN5YR75w4dQXCnBu3Yf6vkuTuaRTKaQY3FkW0hfvkNADMnyJkBNKkq4Mwk5HGYbSHsRkosrMD1XJc9EAoutCKdaEWbrLmpeICq6g2kH2+wQE6k2Uuzhe56w2Dn/kSqK5xS4cKII39v0cMdqC8epB3aONyaXqe3j+MjkBG7wIM6PMQco9mAUDqBWXhM15NjfRVpDugrQhFZpN0nbivpfWeGOeCwvCflt+ojKdRnqO30FhFEAn4N/Bn+islwPpsVhvS1tKoO8E5pDUa243UbQdOGkUkj3dSOg2CW9OXxWlSZyZReJShPeQB6ttI1W5MOutWBVWsLZCTMO4NDaoS3rbNG2gc/JwpoCnXxd2j3wWOJ5TaMlHCaHPmBbPCtluLT1u7T8VKuM/Cx+qSpbVytaOUDJv0RwRnrQvHo7vnHoKO6+5xFxHXxNEulynGkkkulzfKc7D+uswJtjBc6eXB7+Ii5t1tH+yndhVuuq9c3ugJDX2ORis0kPTuWfHMzQ7U/3x7VcOj+MsnNmP96xUJ2eQJOJQAJBAum1MoJ0GmArimOVxWVE6RSSi6swiPjifMWLYNQ2sRE2sZG1EUY+zK48qotz0prp2b4DzfUS3FoD6bUVtLUrYc+hZ9Fm1fH2m7GRdlDeWMXg3CJyy6swJ7fDz2RhOhmYZhpJlk+FApJ9PUA6CaPZkJ24kc3I87Fqk7YYFX9piiWEOiKwFINdEqkAHZQeV/wVsZ1HQyMGTzLQSW4MGKB8hJ4Lm8ml6uN3V5o47p1f5TIxNYr/sH0K14YJ8W5RszJFaKVfvbStJN3rFKMFItnylCArL68G+nGLKfa953xLBvXawEnmXkwcrFbZgqJIp1RBrMiiLcJjbGct4x+qK7AVFrJVqmYycmMrSpNlOXaXkRBHPuSq8GcBerQFuEFwgJAmpcWqCaEyw1FWyNLZ09a4anaj5voyzt+ar6g5npB5CVLYqlzUTElmLLIUun0mMynyYlQZTthycrAA/8op3H34GL57Hwf6Xie5vDliXuco/4lW4GWTS6Pp4slHvoQprwV8/a8QbtIeWOtyyHBWJRXZ78rglEmFgUe3zWKkjtwvjloavcMdM+cx0n+x1M8SJfS2kr9zBx94oq4c1OsIq00ElSoir4G2W4PfrIFBmzwWVi406lK7Riay2HWxLQROGebTFlf7MSYsW/r/bIPZyRScdBesVE6+zFxO7HHNTBIGE0wyJSrPSPBLi26J+i57MKqBpKb9OinoaiAOYvJdVytRyAQTKEVdcm2426b7o2ng3rkNfOrQAk7UWuf8tnPXTa/tya4caI0liSyOtlu79XgIo8AWUlHqikXAFGrAoKsY9V39eStsa3kYlYQkkOsWqZKNUbt8c0uxWkEGtiR55D3Q6xgnkS3oxunqKUaaaQyyeiVt66ouQzWLUQiSM89DodF0hnlpsNdVyhkroB4r56xzXDxnkV9jh8GXviUKDNFGImkDhTzmylXML65K1fOabp3K5TUtU+dOb/4VeNnkQsvN2973duToSDIzL46JAvc840Mdg4mUb1RCwYW1DpUKVArxpZBe+nc9hJVBaYwCkjaM2obGkGMVpDhY5c5SSb1E/C4VAeVgCBdV1qAi9SKaHmcEFRUatrSy1HETAmtJIuTAV3bRlJhnVZKwhMuiqhNqVfF/3JGT9qfBChLVlFBj3KtXKCi9w5U4pzCtcZiJpf91qNLB93TQYtIjRHZ+tYznTy6hznU+j1vs7y3aX2cO87eaXufx5G+Uh2rplvhwtpKJbved62Gq5fpHi/ZqT7alifc6HsfkkkxLa6xz66zAxbwCL5tceMKtlqs24DZH2K9ye9lN25k7URVeX98tThbqQx/nji1I61Yy0UFBdKhe+ipbPXDV41B5ID6ILWip/uuZQSu+/1kP+fWcy6sHHhIyHfFaefX7vr417Nz7DbcCcXJJZt5wh9Y5oM4KXMgVOGtyuZAv0nmuzgp0VkCvgNFWYAe2Wl9vpdRZxM4KvIlWoJNc3kRvVudQL5YVOO2kerGcUec8Oivwj1egk1w610RnBTor0FmBzgpc8BXoJJcLvqSdJ+ysQGcFOivQWYFOculcA50V6KxAZwU6K3DBV6CTXC74knaesLMCnRXorEBnBTrJpXMNdFagswKdFeiswAVfgf8H3Avpj5pPCHkAAAAASUVORK5CYII="/>
          <p:cNvSpPr>
            <a:spLocks noChangeAspect="1" noChangeArrowheads="1"/>
          </p:cNvSpPr>
          <p:nvPr/>
        </p:nvSpPr>
        <p:spPr bwMode="auto">
          <a:xfrm>
            <a:off x="0" y="0"/>
            <a:ext cx="30480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角丸四角形 11"/>
          <p:cNvSpPr/>
          <p:nvPr/>
        </p:nvSpPr>
        <p:spPr>
          <a:xfrm>
            <a:off x="6492241" y="1686843"/>
            <a:ext cx="5453742" cy="4949088"/>
          </a:xfrm>
          <a:prstGeom prst="roundRect">
            <a:avLst/>
          </a:prstGeom>
          <a:ln w="76200">
            <a:solidFill>
              <a:srgbClr val="92D05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kumimoji="1" lang="en-US" altLang="ja-JP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ICT</a:t>
            </a:r>
            <a:r>
              <a:rPr kumimoji="1"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活用の仕方</a:t>
            </a:r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と</a:t>
            </a:r>
            <a:endParaRPr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pPr algn="ctr"/>
            <a:r>
              <a:rPr lang="ja-JP" altLang="en-US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子どもの様子（教科のねらいに関わる成果）</a:t>
            </a:r>
            <a:endParaRPr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pPr algn="ctr"/>
            <a:endParaRPr kumimoji="1" lang="en-US" altLang="ja-JP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r>
              <a:rPr kumimoji="1" lang="ja-JP" altLang="en-US" b="1">
                <a:latin typeface="+mj-ea"/>
                <a:ea typeface="+mj-ea"/>
              </a:rPr>
              <a:t>　</a:t>
            </a:r>
            <a:endParaRPr kumimoji="1" lang="ja-JP" altLang="en-US">
              <a:latin typeface="+mj-ea"/>
              <a:ea typeface="+mj-ea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304800" y="4833256"/>
            <a:ext cx="5699760" cy="1584517"/>
          </a:xfrm>
          <a:prstGeom prst="rect">
            <a:avLst/>
          </a:prstGeom>
          <a:ln w="76200">
            <a:solidFill>
              <a:srgbClr val="FFFF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kumimoji="1" lang="ja-JP" altLang="en-US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発揮または育成する情報活用能力</a:t>
            </a:r>
            <a:endParaRPr kumimoji="1" lang="en-US" altLang="ja-JP">
              <a:latin typeface="UD デジタル 教科書体 NP-B" panose="02020700000000000000" pitchFamily="18" charset="-128"/>
              <a:ea typeface="UD デジタル 教科書体 NP-B" panose="02020700000000000000" pitchFamily="18" charset="-128"/>
            </a:endParaRPr>
          </a:p>
          <a:p>
            <a:endParaRPr lang="en-US" altLang="ja-JP">
              <a:latin typeface="+mj-ea"/>
              <a:ea typeface="+mj-ea"/>
            </a:endParaRPr>
          </a:p>
          <a:p>
            <a:r>
              <a:rPr lang="ja-JP" altLang="en-US">
                <a:latin typeface="+mj-ea"/>
                <a:ea typeface="+mj-ea"/>
              </a:rPr>
              <a:t>　</a:t>
            </a:r>
            <a:endParaRPr kumimoji="1" lang="ja-JP" altLang="en-US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9475869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B28CEFE96996E041ADFF04D3F4406B3F" ma:contentTypeVersion="6" ma:contentTypeDescription="新しいドキュメントを作成します。" ma:contentTypeScope="" ma:versionID="d03340af6ec0c45d45a152ba207bff09">
  <xsd:schema xmlns:xsd="http://www.w3.org/2001/XMLSchema" xmlns:xs="http://www.w3.org/2001/XMLSchema" xmlns:p="http://schemas.microsoft.com/office/2006/metadata/properties" xmlns:ns2="3d70db79-01b3-44b6-a5a9-7a3191ef1432" targetNamespace="http://schemas.microsoft.com/office/2006/metadata/properties" ma:root="true" ma:fieldsID="018dea5a956d2a06844ff260619f45f5" ns2:_="">
    <xsd:import namespace="3d70db79-01b3-44b6-a5a9-7a3191ef1432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d70db79-01b3-44b6-a5a9-7a3191ef143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87087ED-0024-4894-B413-3D8D7448AF96}">
  <ds:schemaRefs>
    <ds:schemaRef ds:uri="3d70db79-01b3-44b6-a5a9-7a3191ef1432"/>
    <ds:schemaRef ds:uri="http://purl.org/dc/dcmitype/"/>
    <ds:schemaRef ds:uri="http://purl.org/dc/elements/1.1/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23F54C43-A068-4214-8220-11203F0CDEC6}">
  <ds:schemaRefs>
    <ds:schemaRef ds:uri="3d70db79-01b3-44b6-a5a9-7a3191ef1432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81D38129-5AE2-4F00-96B8-B3BE190F373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75</Words>
  <Application>Microsoft Office PowerPoint</Application>
  <PresentationFormat>ワイド画面</PresentationFormat>
  <Paragraphs>27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UD デジタル 教科書体 NP-B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>京都市教育委員会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京都市教育委員会</dc:creator>
  <cp:lastModifiedBy>京都市教育委員会</cp:lastModifiedBy>
  <cp:revision>7</cp:revision>
  <dcterms:created xsi:type="dcterms:W3CDTF">2021-10-05T07:12:35Z</dcterms:created>
  <dcterms:modified xsi:type="dcterms:W3CDTF">2022-03-04T00:12:45Z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0x010100B28CEFE96996E041ADFF04D3F4406B3F</vt:lpwstr>
  </property>
</Properties>
</file>

<file path=docProps/thumbnail.jpeg>
</file>