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0" r:id="rId4"/>
    <p:sldMasterId id="2147502521" r:id="rId5"/>
  </p:sldMasterIdLst>
  <p:notesMasterIdLst>
    <p:notesMasterId r:id="rId15"/>
  </p:notesMasterIdLst>
  <p:handoutMasterIdLst>
    <p:handoutMasterId r:id="rId16"/>
  </p:handoutMasterIdLst>
  <p:sldIdLst>
    <p:sldId id="381" r:id="rId6"/>
    <p:sldId id="395" r:id="rId7"/>
    <p:sldId id="397" r:id="rId8"/>
    <p:sldId id="441" r:id="rId9"/>
    <p:sldId id="438" r:id="rId10"/>
    <p:sldId id="435" r:id="rId11"/>
    <p:sldId id="440" r:id="rId12"/>
    <p:sldId id="420" r:id="rId13"/>
    <p:sldId id="399" r:id="rId14"/>
  </p:sldIdLst>
  <p:sldSz cx="12192000" cy="6858000"/>
  <p:notesSz cx="9872663" cy="67357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36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77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  <p:cmAuthor id="2" name="長谷川　みずほ" initials="長谷" lastIdx="3" clrIdx="1">
    <p:extLst>
      <p:ext uri="{19B8F6BF-5375-455C-9EA6-DF929625EA0E}">
        <p15:presenceInfo xmlns:p15="http://schemas.microsoft.com/office/powerpoint/2012/main" userId="S::e0002040@m365.edu.city.kyoto.jp::bbe54550-c65d-466e-b1e1-719c7ab6f3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699"/>
    <a:srgbClr val="E5DFD9"/>
    <a:srgbClr val="936642"/>
    <a:srgbClr val="9E9058"/>
    <a:srgbClr val="FFFFCC"/>
    <a:srgbClr val="FFCCFF"/>
    <a:srgbClr val="CCFFFF"/>
    <a:srgbClr val="F1F5E7"/>
    <a:srgbClr val="F7EAE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CC65D2-DF3F-40E8-80BE-7370311FD48D}" v="193" dt="2025-11-17T02:11:06.041"/>
    <p1510:client id="{6D09EEC5-4D93-43FE-ACB7-D42954E80C64}" v="4" dt="2025-11-17T02:08:30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82665" autoAdjust="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279008" cy="33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1329" y="0"/>
            <a:ext cx="4279006" cy="33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FC3338-593A-41A8-9710-D755A012BF55}" type="datetimeFigureOut">
              <a:rPr lang="ja-JP" altLang="en-US"/>
              <a:pPr>
                <a:defRPr/>
              </a:pPr>
              <a:t>2026/3/30</a:t>
            </a:fld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397620"/>
            <a:ext cx="4279008" cy="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1329" y="6397620"/>
            <a:ext cx="4279006" cy="33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27041F6-7715-4C2E-B436-9CD59B0E3F2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810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9008" cy="337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1329" y="0"/>
            <a:ext cx="4279006" cy="337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D652150-E263-48AB-B838-6FAA224879C7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690813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569" y="3199352"/>
            <a:ext cx="7899527" cy="30313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397620"/>
            <a:ext cx="4279008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1329" y="6397620"/>
            <a:ext cx="4279006" cy="33705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357B8E-EB12-4C8E-82FB-E38F4BD313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15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B587CEB-7834-4628-BF6E-87D3E70DC772}" type="slidenum">
              <a:rPr lang="ja-JP" altLang="en-US" sz="1200" smtClean="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6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200" smtClean="0">
                <a:solidFill>
                  <a:srgbClr val="000000"/>
                </a:solidFill>
              </a:rPr>
              <a:pPr/>
              <a:t>2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7A7D0C2-B060-4BF4-A3BE-3EDCBC1C44A2}" type="slidenum">
              <a:rPr lang="ja-JP" altLang="en-US" sz="1200" smtClean="0"/>
              <a:pPr/>
              <a:t>3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85273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2084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0" u="non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57B8E-EB12-4C8E-82FB-E38F4BD3134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84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29400" cy="3729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rtl="0" fontAlgn="base"/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656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0D30FE6A-CE6B-4FE5-91F6-D77AFF46E3C9}" type="slidenum">
              <a:rPr lang="ja-JP" altLang="en-US">
                <a:solidFill>
                  <a:srgbClr val="000000"/>
                </a:solidFill>
              </a:rPr>
              <a:pPr/>
              <a:t>6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3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38813-8AD6-458A-BD43-674DEC3EB7BD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7722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57B8E-EB12-4C8E-82FB-E38F4BD3134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2220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0813" y="504825"/>
            <a:ext cx="4491037" cy="2527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200" smtClean="0"/>
              <a:pPr/>
              <a:t>9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73421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944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30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21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6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94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92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33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98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62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07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2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6805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38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63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85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6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2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9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56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857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952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29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169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73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2026/3/30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99" r:id="rId1"/>
    <p:sldLayoutId id="2147502500" r:id="rId2"/>
    <p:sldLayoutId id="2147502501" r:id="rId3"/>
    <p:sldLayoutId id="2147502502" r:id="rId4"/>
    <p:sldLayoutId id="2147502503" r:id="rId5"/>
    <p:sldLayoutId id="2147502504" r:id="rId6"/>
    <p:sldLayoutId id="2147502505" r:id="rId7"/>
    <p:sldLayoutId id="2147502506" r:id="rId8"/>
    <p:sldLayoutId id="2147502507" r:id="rId9"/>
    <p:sldLayoutId id="2147502508" r:id="rId10"/>
    <p:sldLayoutId id="21475025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A8943-F5C1-4291-B87D-EEA0FA52E8CF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0B08-64D1-493D-913A-6B250D8C1F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22" r:id="rId1"/>
    <p:sldLayoutId id="2147502523" r:id="rId2"/>
    <p:sldLayoutId id="2147502524" r:id="rId3"/>
    <p:sldLayoutId id="2147502525" r:id="rId4"/>
    <p:sldLayoutId id="2147502526" r:id="rId5"/>
    <p:sldLayoutId id="2147502527" r:id="rId6"/>
    <p:sldLayoutId id="2147502528" r:id="rId7"/>
    <p:sldLayoutId id="2147502529" r:id="rId8"/>
    <p:sldLayoutId id="2147502530" r:id="rId9"/>
    <p:sldLayoutId id="2147502531" r:id="rId10"/>
    <p:sldLayoutId id="2147502532" r:id="rId11"/>
    <p:sldLayoutId id="2147502533" r:id="rId12"/>
    <p:sldLayoutId id="21475025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2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microsoft.com/office/2007/relationships/hdphoto" Target="../media/hdphoto7.wdp"/><Relationship Id="rId19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microsoft.com/office/2007/relationships/hdphoto" Target="../media/hdphoto14.wdp"/><Relationship Id="rId12" Type="http://schemas.microsoft.com/office/2007/relationships/hdphoto" Target="../media/hdphoto1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microsoft.com/office/2007/relationships/hdphoto" Target="../media/hdphoto13.wdp"/><Relationship Id="rId9" Type="http://schemas.openxmlformats.org/officeDocument/2006/relationships/image" Target="../media/image27.png"/><Relationship Id="rId1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9799639" y="71439"/>
            <a:ext cx="2339975" cy="6937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11339" y="836613"/>
            <a:ext cx="8569325" cy="1801812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/>
                <a:ea typeface="UD デジタル 教科書体 NK-B"/>
              </a:rPr>
              <a:t>２月の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/>
                <a:ea typeface="UD デジタル 教科書体 NK-B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014736" y="389686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0">
                <a:solidFill>
                  <a:srgbClr val="000000"/>
                </a:solidFill>
              </a:rPr>
              <a:t>　　 　</a:t>
            </a:r>
            <a:r>
              <a:rPr lang="ja-JP" altLang="en-US" sz="1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がつ</a:t>
            </a:r>
          </a:p>
        </p:txBody>
      </p: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4653945" y="6104265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1246913" y="6104265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かずくん</a:t>
            </a:r>
          </a:p>
        </p:txBody>
      </p:sp>
      <p:sp>
        <p:nvSpPr>
          <p:cNvPr id="52235" name="テキスト ボックス 3"/>
          <p:cNvSpPr txBox="1">
            <a:spLocks noChangeArrowheads="1"/>
          </p:cNvSpPr>
          <p:nvPr/>
        </p:nvSpPr>
        <p:spPr bwMode="auto">
          <a:xfrm>
            <a:off x="9510714" y="260351"/>
            <a:ext cx="302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和食推進の日</a:t>
            </a:r>
          </a:p>
        </p:txBody>
      </p:sp>
      <p:sp>
        <p:nvSpPr>
          <p:cNvPr id="52236" name="テキスト ボックス 3"/>
          <p:cNvSpPr txBox="1">
            <a:spLocks noChangeArrowheads="1"/>
          </p:cNvSpPr>
          <p:nvPr/>
        </p:nvSpPr>
        <p:spPr bwMode="auto">
          <a:xfrm>
            <a:off x="9886951" y="47625"/>
            <a:ext cx="2663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わ しょくすいしん　 　　ひ  </a:t>
            </a:r>
          </a:p>
        </p:txBody>
      </p: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7661643" y="6104265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みやこおばあちゃん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 t="42007" r="48807" b="12557"/>
          <a:stretch/>
        </p:blipFill>
        <p:spPr>
          <a:xfrm>
            <a:off x="1141731" y="2882348"/>
            <a:ext cx="2107706" cy="33372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49925" r="43434" b="8626"/>
          <a:stretch/>
        </p:blipFill>
        <p:spPr>
          <a:xfrm>
            <a:off x="4520526" y="2961864"/>
            <a:ext cx="2818874" cy="32508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2283" r="64164" b="7919"/>
          <a:stretch/>
        </p:blipFill>
        <p:spPr>
          <a:xfrm>
            <a:off x="8819645" y="2715520"/>
            <a:ext cx="1948394" cy="34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/>
    </mc:Choice>
    <mc:Fallback xmlns="">
      <p:transition spd="med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44021" y="2921169"/>
            <a:ext cx="570395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60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31704" y="2564904"/>
            <a:ext cx="1800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8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</p:spTree>
    <p:extLst>
      <p:ext uri="{BB962C8B-B14F-4D97-AF65-F5344CB8AC3E}">
        <p14:creationId xmlns:p14="http://schemas.microsoft.com/office/powerpoint/2010/main" val="9750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extLst>
    <p:ext uri="{E180D4A7-C9FB-4DFB-919C-405C955672EB}">
      <p14:showEvtLst xmlns:p14="http://schemas.microsoft.com/office/powerpoint/2010/main">
        <p14:playEvt time="26" objId="3"/>
        <p14:playEvt time="27" objId="10"/>
        <p14:stopEvt time="2867" objId="3"/>
        <p14:stopEvt time="3099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1727262" y="84382"/>
            <a:ext cx="8737476" cy="6678821"/>
          </a:xfrm>
          <a:prstGeom prst="roundRect">
            <a:avLst/>
          </a:prstGeom>
          <a:solidFill>
            <a:srgbClr val="FBC093"/>
          </a:solidFill>
          <a:ln>
            <a:noFill/>
          </a:ln>
          <a:scene3d>
            <a:camera prst="orthographicFront">
              <a:rot lat="300000" lon="0" rev="0"/>
            </a:camera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5050"/>
                </a:solidFill>
              </a:ln>
            </a:endParaRPr>
          </a:p>
        </p:txBody>
      </p:sp>
      <p:pic>
        <p:nvPicPr>
          <p:cNvPr id="31749" name="Picture 3" descr="X:\☆和（なごみ）献立\写真\わん大 (2)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6776" r="23323" b="14325"/>
          <a:stretch>
            <a:fillRect/>
          </a:stretch>
        </p:blipFill>
        <p:spPr bwMode="auto">
          <a:xfrm>
            <a:off x="2521017" y="3493281"/>
            <a:ext cx="30448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テキスト ボックス 8"/>
          <p:cNvSpPr txBox="1">
            <a:spLocks noChangeArrowheads="1"/>
          </p:cNvSpPr>
          <p:nvPr/>
        </p:nvSpPr>
        <p:spPr bwMode="auto">
          <a:xfrm>
            <a:off x="3119337" y="6042205"/>
            <a:ext cx="1660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ごはん</a:t>
            </a:r>
          </a:p>
        </p:txBody>
      </p:sp>
      <p:sp>
        <p:nvSpPr>
          <p:cNvPr id="24" name="テキスト ボックス 8"/>
          <p:cNvSpPr txBox="1">
            <a:spLocks noChangeArrowheads="1"/>
          </p:cNvSpPr>
          <p:nvPr/>
        </p:nvSpPr>
        <p:spPr bwMode="auto">
          <a:xfrm>
            <a:off x="2163661" y="432056"/>
            <a:ext cx="3571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おから</a:t>
            </a:r>
          </a:p>
        </p:txBody>
      </p:sp>
      <p:sp>
        <p:nvSpPr>
          <p:cNvPr id="25" name="テキスト ボックス 8"/>
          <p:cNvSpPr txBox="1">
            <a:spLocks noChangeArrowheads="1"/>
          </p:cNvSpPr>
          <p:nvPr/>
        </p:nvSpPr>
        <p:spPr bwMode="auto">
          <a:xfrm>
            <a:off x="5913767" y="6057094"/>
            <a:ext cx="3792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はななのすましじる</a:t>
            </a:r>
          </a:p>
        </p:txBody>
      </p:sp>
      <p:pic>
        <p:nvPicPr>
          <p:cNvPr id="30" name="Picture 2"/>
          <p:cNvPicPr>
            <a:picLocks noGrp="1"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2729" r="24960" b="8772"/>
          <a:stretch>
            <a:fillRect/>
          </a:stretch>
        </p:blipFill>
        <p:spPr bwMode="auto">
          <a:xfrm>
            <a:off x="6031260" y="793344"/>
            <a:ext cx="3571875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B1D26A3-3635-4266-8188-6AEE8848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77" y="3643136"/>
            <a:ext cx="2762016" cy="264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0" y="931795"/>
            <a:ext cx="25193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8">
            <a:extLst>
              <a:ext uri="{FF2B5EF4-FFF2-40B4-BE49-F238E27FC236}">
                <a16:creationId xmlns:a16="http://schemas.microsoft.com/office/drawing/2014/main" id="{D7369835-EE99-E8BF-1722-72BFF02ED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789" y="94797"/>
            <a:ext cx="56068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ぶたにくとこんにゃくの</a:t>
            </a:r>
            <a:endParaRPr lang="en-US" altLang="ja-JP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いために</a:t>
            </a:r>
          </a:p>
        </p:txBody>
      </p:sp>
      <p:pic>
        <p:nvPicPr>
          <p:cNvPr id="26" name="Picture 23" descr="F:\DCIM\102_PANA\P1020747.JPG">
            <a:extLst>
              <a:ext uri="{FF2B5EF4-FFF2-40B4-BE49-F238E27FC236}">
                <a16:creationId xmlns:a16="http://schemas.microsoft.com/office/drawing/2014/main" id="{34F3DB24-1768-3811-B17D-70A01E74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AAB3BC"/>
              </a:clrFrom>
              <a:clrTo>
                <a:srgbClr val="AAB3BC">
                  <a:alpha val="0"/>
                </a:srgbClr>
              </a:clrTo>
            </a:clrChange>
            <a:lum bright="10000" contrast="2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05" b="80620" l="23975" r="77576">
                        <a14:foregroundMark x1="45278" y1="26041" x2="44056" y2="27052"/>
                        <a14:foregroundMark x1="51049" y1="21269" x2="47790" y2="23964"/>
                        <a14:foregroundMark x1="44770" y1="25305" x2="41538" y2="27425"/>
                        <a14:foregroundMark x1="50070" y1="21828" x2="47486" y2="23523"/>
                        <a14:foregroundMark x1="59194" y1="31849" x2="59441" y2="32463"/>
                        <a14:foregroundMark x1="56364" y1="24813" x2="56965" y2="26306"/>
                        <a14:foregroundMark x1="34545" y1="28358" x2="43357" y2="24067"/>
                        <a14:foregroundMark x1="51469" y1="20709" x2="57762" y2="28172"/>
                        <a14:foregroundMark x1="57063" y1="28731" x2="59301" y2="31530"/>
                        <a14:foregroundMark x1="61259" y1="32090" x2="67692" y2="43097"/>
                        <a14:foregroundMark x1="69510" y1="41418" x2="71888" y2="48507"/>
                        <a14:foregroundMark x1="71748" y1="52985" x2="67413" y2="59701"/>
                        <a14:foregroundMark x1="67273" y1="60261" x2="64755" y2="64179"/>
                        <a14:foregroundMark x1="65035" y1="64366" x2="60420" y2="72761"/>
                        <a14:foregroundMark x1="58322" y1="72948" x2="50769" y2="73507"/>
                        <a14:foregroundMark x1="42517" y1="75560" x2="35105" y2="77799"/>
                        <a14:foregroundMark x1="34685" y1="76866" x2="37762" y2="65672"/>
                        <a14:foregroundMark x1="34685" y1="63993" x2="28811" y2="61940"/>
                        <a14:foregroundMark x1="28392" y1="61940" x2="27972" y2="58582"/>
                        <a14:foregroundMark x1="26853" y1="58396" x2="27692" y2="61381"/>
                        <a14:foregroundMark x1="25874" y1="52612" x2="26853" y2="42351"/>
                        <a14:foregroundMark x1="30070" y1="35075" x2="34825" y2="30037"/>
                        <a14:foregroundMark x1="27273" y1="47948" x2="27273" y2="47948"/>
                        <a14:foregroundMark x1="27273" y1="47948" x2="27273" y2="47948"/>
                        <a14:foregroundMark x1="27692" y1="46269" x2="27552" y2="49627"/>
                        <a14:foregroundMark x1="36643" y1="73321" x2="30629" y2="63806"/>
                        <a14:foregroundMark x1="38462" y1="64925" x2="37622" y2="70709"/>
                        <a14:foregroundMark x1="36084" y1="71455" x2="37762" y2="71455"/>
                        <a14:foregroundMark x1="38322" y1="77799" x2="63217" y2="72761"/>
                        <a14:foregroundMark x1="64755" y1="71642" x2="71748" y2="57276"/>
                        <a14:foregroundMark x1="71329" y1="49067" x2="59860" y2="26493"/>
                        <a14:foregroundMark x1="59860" y1="26493" x2="56084" y2="22388"/>
                        <a14:foregroundMark x1="61818" y1="29851" x2="70629" y2="43284"/>
                        <a14:foregroundMark x1="56084" y1="22015" x2="46294" y2="29851"/>
                        <a14:foregroundMark x1="43636" y1="23694" x2="43636" y2="23694"/>
                        <a14:foregroundMark x1="43636" y1="23694" x2="59860" y2="28172"/>
                        <a14:foregroundMark x1="59860" y1="27985" x2="50070" y2="19776"/>
                        <a14:foregroundMark x1="53427" y1="19030" x2="60000" y2="23507"/>
                        <a14:foregroundMark x1="43916" y1="21455" x2="33287" y2="32276"/>
                        <a14:foregroundMark x1="39720" y1="24440" x2="27273" y2="38619"/>
                        <a14:foregroundMark x1="32587" y1="28918" x2="25594" y2="39925"/>
                        <a14:foregroundMark x1="25175" y1="40485" x2="26434" y2="54664"/>
                        <a14:foregroundMark x1="23916" y1="55597" x2="31189" y2="63619"/>
                        <a14:foregroundMark x1="24336" y1="55037" x2="28951" y2="63619"/>
                        <a14:foregroundMark x1="27832" y1="64739" x2="25175" y2="55784"/>
                        <a14:backgroundMark x1="62842" y1="27668" x2="63469" y2="28268"/>
                      </a14:backgroundRemoval>
                    </a14:imgEffect>
                  </a14:imgLayer>
                </a14:imgProps>
              </a:ext>
            </a:extLst>
          </a:blip>
          <a:srcRect l="17275" t="2078" r="15724" b="10653"/>
          <a:stretch>
            <a:fillRect/>
          </a:stretch>
        </p:blipFill>
        <p:spPr bwMode="auto">
          <a:xfrm>
            <a:off x="3064759" y="1102993"/>
            <a:ext cx="1967316" cy="1921566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28" name="Picture 3" descr="C:\Users\tv630148\Desktop\2gatu\写真\花菜のすまし汁.JPG">
            <a:extLst>
              <a:ext uri="{FF2B5EF4-FFF2-40B4-BE49-F238E27FC236}">
                <a16:creationId xmlns:a16="http://schemas.microsoft.com/office/drawing/2014/main" id="{DFE94AA5-3C7A-D95E-6D64-F45F34D27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43" b="86437" l="25690" r="73966">
                        <a14:foregroundMark x1="38276" y1="37701" x2="46724" y2="42759"/>
                        <a14:foregroundMark x1="57069" y1="40230" x2="60862" y2="47586"/>
                        <a14:foregroundMark x1="42414" y1="74483" x2="58448" y2="73563"/>
                        <a14:foregroundMark x1="58448" y1="73563" x2="59828" y2="72874"/>
                        <a14:foregroundMark x1="51034" y1="45977" x2="51897" y2="52644"/>
                        <a14:foregroundMark x1="39483" y1="25057" x2="53276" y2="17931"/>
                        <a14:foregroundMark x1="53276" y1="17931" x2="68276" y2="32184"/>
                        <a14:foregroundMark x1="68276" y1="32184" x2="68966" y2="59770"/>
                        <a14:foregroundMark x1="68966" y1="59770" x2="46552" y2="86437"/>
                        <a14:foregroundMark x1="46552" y1="86437" x2="31552" y2="54023"/>
                        <a14:foregroundMark x1="31552" y1="54023" x2="33621" y2="28736"/>
                        <a14:foregroundMark x1="33621" y1="28736" x2="40172" y2="25057"/>
                        <a14:foregroundMark x1="40690" y1="72644" x2="29828" y2="56322"/>
                        <a14:foregroundMark x1="29828" y1="56322" x2="29483" y2="44598"/>
                        <a14:foregroundMark x1="27414" y1="40460" x2="28793" y2="60460"/>
                        <a14:foregroundMark x1="28793" y1="60460" x2="41897" y2="71494"/>
                        <a14:foregroundMark x1="30690" y1="60690" x2="43103" y2="74023"/>
                        <a14:foregroundMark x1="30172" y1="62989" x2="42241" y2="73563"/>
                        <a14:foregroundMark x1="42241" y1="73563" x2="43448" y2="74253"/>
                        <a14:foregroundMark x1="40690" y1="76092" x2="32069" y2="64368"/>
                        <a14:foregroundMark x1="27931" y1="35862" x2="46207" y2="21379"/>
                        <a14:foregroundMark x1="46207" y1="21379" x2="52069" y2="21379"/>
                        <a14:foregroundMark x1="51034" y1="17011" x2="36724" y2="25747"/>
                        <a14:foregroundMark x1="36724" y1="25747" x2="32414" y2="31034"/>
                        <a14:foregroundMark x1="31897" y1="29195" x2="45000" y2="15632"/>
                        <a14:foregroundMark x1="45000" y1="15632" x2="51034" y2="17011"/>
                        <a14:foregroundMark x1="54310" y1="18161" x2="69310" y2="25057"/>
                        <a14:foregroundMark x1="69310" y1="25057" x2="72414" y2="47356"/>
                        <a14:foregroundMark x1="72414" y1="47356" x2="72241" y2="48046"/>
                        <a14:foregroundMark x1="71034" y1="33103" x2="72931" y2="54483"/>
                        <a14:foregroundMark x1="72931" y1="54483" x2="72759" y2="55862"/>
                        <a14:foregroundMark x1="70862" y1="33563" x2="73621" y2="55632"/>
                        <a14:foregroundMark x1="73621" y1="55632" x2="69310" y2="67586"/>
                        <a14:foregroundMark x1="69483" y1="65977" x2="57759" y2="77701"/>
                        <a14:foregroundMark x1="57759" y1="77701" x2="54483" y2="78391"/>
                        <a14:foregroundMark x1="67931" y1="68046" x2="59655" y2="77931"/>
                        <a14:foregroundMark x1="73621" y1="56092" x2="72931" y2="37011"/>
                        <a14:foregroundMark x1="72931" y1="37011" x2="70345" y2="31264"/>
                        <a14:foregroundMark x1="70517" y1="30805" x2="72414" y2="37471"/>
                        <a14:foregroundMark x1="69483" y1="25747" x2="73448" y2="40000"/>
                        <a14:foregroundMark x1="64483" y1="22989" x2="50345" y2="17931"/>
                        <a14:foregroundMark x1="52414" y1="17931" x2="66552" y2="23908"/>
                        <a14:foregroundMark x1="48448" y1="17011" x2="65172" y2="21839"/>
                        <a14:foregroundMark x1="65172" y1="21839" x2="67759" y2="24138"/>
                        <a14:foregroundMark x1="61207" y1="19540" x2="51379" y2="16552"/>
                        <a14:foregroundMark x1="54310" y1="17011" x2="58621" y2="18621"/>
                        <a14:foregroundMark x1="32241" y1="63908" x2="39138" y2="75632"/>
                        <a14:foregroundMark x1="32759" y1="67816" x2="36034" y2="72874"/>
                        <a14:foregroundMark x1="60172" y1="78391" x2="67241" y2="71264"/>
                        <a14:foregroundMark x1="61897" y1="76322" x2="56552" y2="79540"/>
                        <a14:foregroundMark x1="67759" y1="70115" x2="73621" y2="53793"/>
                        <a14:foregroundMark x1="73966" y1="48506" x2="69310" y2="6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4" t="16607" r="25082" b="21218"/>
          <a:stretch/>
        </p:blipFill>
        <p:spPr bwMode="auto">
          <a:xfrm>
            <a:off x="7054068" y="4159395"/>
            <a:ext cx="1584184" cy="1563798"/>
          </a:xfrm>
          <a:prstGeom prst="flowChartConnector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10FBCD6-AA1A-696E-A5F0-FB5B742857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9149" y1="73495" x2="39800" y2="75868"/>
                        <a14:foregroundMark x1="36133" y1="73495" x2="40473" y2="78241"/>
                        <a14:foregroundMark x1="40473" y1="78241" x2="40473" y2="78241"/>
                        <a14:foregroundMark x1="35373" y1="71730" x2="46701" y2="80613"/>
                        <a14:foregroundMark x1="57357" y1="79716" x2="63021" y2="74537"/>
                      </a14:backgroundRemoval>
                    </a14:imgEffect>
                    <a14:imgEffect>
                      <a14:colorTemperature colorTemp="6300"/>
                    </a14:imgEffect>
                    <a14:imgEffect>
                      <a14:saturation sat="9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6973" y="931795"/>
            <a:ext cx="3615122" cy="2711341"/>
          </a:xfrm>
          <a:prstGeom prst="rect">
            <a:avLst/>
          </a:prstGeom>
          <a:effectLst>
            <a:outerShdw blurRad="165100" sx="102000" sy="102000" algn="ctr" rotWithShape="0">
              <a:srgbClr val="936642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602042"/>
      </p:ext>
    </p:extLst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3659FF0-4815-798B-081E-68F175CB4A37}"/>
              </a:ext>
            </a:extLst>
          </p:cNvPr>
          <p:cNvGrpSpPr/>
          <p:nvPr/>
        </p:nvGrpSpPr>
        <p:grpSpPr>
          <a:xfrm>
            <a:off x="2789792" y="5324827"/>
            <a:ext cx="8527154" cy="1507331"/>
            <a:chOff x="3417555" y="5320864"/>
            <a:chExt cx="8897063" cy="1507331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5BC834A1-CC6C-901E-48EB-D2DF84AE0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17" t="51301" r="20823" b="23309"/>
            <a:stretch/>
          </p:blipFill>
          <p:spPr>
            <a:xfrm>
              <a:off x="10713240" y="5320864"/>
              <a:ext cx="1601378" cy="1507331"/>
            </a:xfrm>
            <a:prstGeom prst="rect">
              <a:avLst/>
            </a:prstGeom>
          </p:spPr>
        </p:pic>
        <p:grpSp>
          <p:nvGrpSpPr>
            <p:cNvPr id="18" name="グループ化 4">
              <a:extLst>
                <a:ext uri="{FF2B5EF4-FFF2-40B4-BE49-F238E27FC236}">
                  <a16:creationId xmlns:a16="http://schemas.microsoft.com/office/drawing/2014/main" id="{1AE89523-D0BF-8274-F9A0-2F702C131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7555" y="5905252"/>
              <a:ext cx="6767465" cy="836333"/>
              <a:chOff x="1239561" y="5496479"/>
              <a:chExt cx="5253781" cy="1304588"/>
            </a:xfrm>
          </p:grpSpPr>
          <p:sp>
            <p:nvSpPr>
              <p:cNvPr id="19" name="角丸四角形吹き出し 18">
                <a:extLst>
                  <a:ext uri="{FF2B5EF4-FFF2-40B4-BE49-F238E27FC236}">
                    <a16:creationId xmlns:a16="http://schemas.microsoft.com/office/drawing/2014/main" id="{283D0E6F-F801-093E-68D0-BD93A56DAFE2}"/>
                  </a:ext>
                </a:extLst>
              </p:cNvPr>
              <p:cNvSpPr/>
              <p:nvPr/>
            </p:nvSpPr>
            <p:spPr>
              <a:xfrm>
                <a:off x="1239561" y="5529376"/>
                <a:ext cx="5253781" cy="1271691"/>
              </a:xfrm>
              <a:prstGeom prst="wedgeRoundRectCallout">
                <a:avLst>
                  <a:gd name="adj1" fmla="val 55078"/>
                  <a:gd name="adj2" fmla="val -11491"/>
                  <a:gd name="adj3" fmla="val 16667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どうやって作られているんだろう？</a:t>
                </a:r>
              </a:p>
            </p:txBody>
          </p:sp>
          <p:sp>
            <p:nvSpPr>
              <p:cNvPr id="20" name="テキスト ボックス 29">
                <a:extLst>
                  <a:ext uri="{FF2B5EF4-FFF2-40B4-BE49-F238E27FC236}">
                    <a16:creationId xmlns:a16="http://schemas.microsoft.com/office/drawing/2014/main" id="{32F1EF34-B227-D5EA-8248-9A34D19026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67978" y="5496479"/>
                <a:ext cx="1089966" cy="5281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つく</a:t>
                </a:r>
              </a:p>
            </p:txBody>
          </p:sp>
        </p:grp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0BC9140-FE92-FF7A-CE06-2B0016D75DD5}"/>
              </a:ext>
            </a:extLst>
          </p:cNvPr>
          <p:cNvGrpSpPr/>
          <p:nvPr/>
        </p:nvGrpSpPr>
        <p:grpSpPr>
          <a:xfrm>
            <a:off x="0" y="125730"/>
            <a:ext cx="10361313" cy="1444189"/>
            <a:chOff x="0" y="125730"/>
            <a:chExt cx="10361313" cy="144418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3ECB367-3970-2BD5-0D51-B7FBD0FD1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0" t="15056" r="4585" b="58086"/>
            <a:stretch/>
          </p:blipFill>
          <p:spPr>
            <a:xfrm>
              <a:off x="0" y="125730"/>
              <a:ext cx="1527450" cy="1444189"/>
            </a:xfrm>
            <a:prstGeom prst="rect">
              <a:avLst/>
            </a:prstGeom>
          </p:spPr>
        </p:pic>
        <p:grpSp>
          <p:nvGrpSpPr>
            <p:cNvPr id="13" name="グループ化 4">
              <a:extLst>
                <a:ext uri="{FF2B5EF4-FFF2-40B4-BE49-F238E27FC236}">
                  <a16:creationId xmlns:a16="http://schemas.microsoft.com/office/drawing/2014/main" id="{0E2B2B28-B068-5AFC-0833-E4A81213C5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0822" y="311369"/>
              <a:ext cx="8250491" cy="897826"/>
              <a:chOff x="-313479" y="5216743"/>
              <a:chExt cx="6721126" cy="1584325"/>
            </a:xfrm>
          </p:grpSpPr>
          <p:sp>
            <p:nvSpPr>
              <p:cNvPr id="14" name="角丸四角形吹き出し 18">
                <a:extLst>
                  <a:ext uri="{FF2B5EF4-FFF2-40B4-BE49-F238E27FC236}">
                    <a16:creationId xmlns:a16="http://schemas.microsoft.com/office/drawing/2014/main" id="{18360E94-ECAC-4298-ADA4-17EC9F745C74}"/>
                  </a:ext>
                </a:extLst>
              </p:cNvPr>
              <p:cNvSpPr/>
              <p:nvPr/>
            </p:nvSpPr>
            <p:spPr>
              <a:xfrm>
                <a:off x="-313479" y="5216743"/>
                <a:ext cx="6721126" cy="1584325"/>
              </a:xfrm>
              <a:prstGeom prst="wedgeRoundRectCallout">
                <a:avLst>
                  <a:gd name="adj1" fmla="val -53811"/>
                  <a:gd name="adj2" fmla="val -24996"/>
                  <a:gd name="adj3" fmla="val 16667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今日のこんにゃくは細長い形をしているね！</a:t>
                </a:r>
                <a:endParaRPr kumimoji="1" lang="en-US" altLang="ja-JP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</p:txBody>
          </p:sp>
          <p:sp>
            <p:nvSpPr>
              <p:cNvPr id="15" name="テキスト ボックス 29">
                <a:extLst>
                  <a:ext uri="{FF2B5EF4-FFF2-40B4-BE49-F238E27FC236}">
                    <a16:creationId xmlns:a16="http://schemas.microsoft.com/office/drawing/2014/main" id="{56E4411F-4B2C-6E19-B51E-E4020E4B8D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1921" y="5258828"/>
                <a:ext cx="1134605" cy="5551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1600" b="0" dirty="0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ほそ なが</a:t>
                </a:r>
                <a:endPara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</p:txBody>
          </p:sp>
        </p:grpSp>
        <p:sp>
          <p:nvSpPr>
            <p:cNvPr id="16" name="テキスト ボックス 29">
              <a:extLst>
                <a:ext uri="{FF2B5EF4-FFF2-40B4-BE49-F238E27FC236}">
                  <a16:creationId xmlns:a16="http://schemas.microsoft.com/office/drawing/2014/main" id="{12FE1C96-F067-9C99-2AFB-7287A92A94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2999" y="336588"/>
              <a:ext cx="151200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かたち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5" name="テキスト ボックス 29">
              <a:extLst>
                <a:ext uri="{FF2B5EF4-FFF2-40B4-BE49-F238E27FC236}">
                  <a16:creationId xmlns:a16="http://schemas.microsoft.com/office/drawing/2014/main" id="{60B72B66-5226-62FB-867F-0AEEFA30E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8283" y="335218"/>
              <a:ext cx="151200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 ょ う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08F20C6-6320-8811-42A0-B7A18164125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2729" r="24960" b="8772"/>
          <a:stretch>
            <a:fillRect/>
          </a:stretch>
        </p:blipFill>
        <p:spPr bwMode="auto">
          <a:xfrm>
            <a:off x="1887704" y="1339733"/>
            <a:ext cx="4055319" cy="366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C8C6B40-F574-FB1C-5A73-E52CC9311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149" y1="73495" x2="39800" y2="75868"/>
                        <a14:foregroundMark x1="36133" y1="73495" x2="40473" y2="78241"/>
                        <a14:foregroundMark x1="40473" y1="78241" x2="40473" y2="78241"/>
                        <a14:foregroundMark x1="35373" y1="71730" x2="46701" y2="80613"/>
                        <a14:foregroundMark x1="57357" y1="79716" x2="63021" y2="74537"/>
                      </a14:backgroundRemoval>
                    </a14:imgEffect>
                    <a14:imgEffect>
                      <a14:colorTemperature colorTemp="6300"/>
                    </a14:imgEffect>
                    <a14:imgEffect>
                      <a14:saturation sat="9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6662" y="1326531"/>
            <a:ext cx="4416901" cy="3312675"/>
          </a:xfrm>
          <a:prstGeom prst="rect">
            <a:avLst/>
          </a:prstGeom>
          <a:effectLst>
            <a:outerShdw blurRad="165100" sx="102000" sy="102000" algn="ctr" rotWithShape="0">
              <a:srgbClr val="936642">
                <a:alpha val="70000"/>
              </a:srgbClr>
            </a:outerShdw>
          </a:effectLst>
        </p:spPr>
      </p:pic>
      <p:pic>
        <p:nvPicPr>
          <p:cNvPr id="6" name="Picture 2" descr="白滝」の写真素材 | 18,256件の無料イラスト画像 | Adobe Stock">
            <a:extLst>
              <a:ext uri="{FF2B5EF4-FFF2-40B4-BE49-F238E27FC236}">
                <a16:creationId xmlns:a16="http://schemas.microsoft.com/office/drawing/2014/main" id="{8116E424-0E3F-3D3C-6484-96EF753D1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3066" y1="66111" x2="53519" y2="66111"/>
                        <a14:foregroundMark x1="53519" y1="66111" x2="58704" y2="62778"/>
                        <a14:foregroundMark x1="54259" y1="80833" x2="29630" y2="69444"/>
                        <a14:foregroundMark x1="29630" y1="69444" x2="19815" y2="51944"/>
                        <a14:foregroundMark x1="19815" y1="51944" x2="20741" y2="33056"/>
                        <a14:foregroundMark x1="20741" y1="33056" x2="27222" y2="19722"/>
                        <a14:foregroundMark x1="27222" y1="19722" x2="37963" y2="12500"/>
                        <a14:foregroundMark x1="37963" y1="12500" x2="49630" y2="11667"/>
                        <a14:foregroundMark x1="49630" y1="11667" x2="61296" y2="13333"/>
                        <a14:foregroundMark x1="61296" y1="13333" x2="70926" y2="22222"/>
                        <a14:foregroundMark x1="70926" y1="22222" x2="77778" y2="45556"/>
                        <a14:foregroundMark x1="77778" y1="45556" x2="70370" y2="68333"/>
                        <a14:foregroundMark x1="70370" y1="68333" x2="52778" y2="80833"/>
                        <a14:foregroundMark x1="23519" y1="47500" x2="45556" y2="71111"/>
                        <a14:foregroundMark x1="45556" y1="71111" x2="45741" y2="71111"/>
                        <a14:foregroundMark x1="21296" y1="38611" x2="24074" y2="43889"/>
                        <a14:foregroundMark x1="32037" y1="33889" x2="41852" y2="22500"/>
                        <a14:foregroundMark x1="41852" y1="22500" x2="55556" y2="21944"/>
                        <a14:foregroundMark x1="55556" y1="21944" x2="65370" y2="31111"/>
                        <a14:foregroundMark x1="66111" y1="31111" x2="71111" y2="48611"/>
                        <a14:foregroundMark x1="71111" y1="48611" x2="69074" y2="54722"/>
                        <a14:foregroundMark x1="66852" y1="49444" x2="66852" y2="54722"/>
                        <a14:foregroundMark x1="66667" y1="52778" x2="67407" y2="57222"/>
                        <a14:foregroundMark x1="64630" y1="30556" x2="65000" y2="31944"/>
                        <a14:foregroundMark x1="35185" y1="26667" x2="30185" y2="37500"/>
                        <a14:foregroundMark x1="27037" y1="42222" x2="22037" y2="51111"/>
                        <a14:foregroundMark x1="20000" y1="38611" x2="20000" y2="39722"/>
                        <a14:foregroundMark x1="25556" y1="70833" x2="46481" y2="82500"/>
                        <a14:foregroundMark x1="25185" y1="71944" x2="46667" y2="81389"/>
                        <a14:foregroundMark x1="26852" y1="76667" x2="38519" y2="80000"/>
                        <a14:foregroundMark x1="38519" y1="80000" x2="45741" y2="79722"/>
                        <a14:foregroundMark x1="39259" y1="83056" x2="43889" y2="84167"/>
                        <a14:foregroundMark x1="45185" y1="83056" x2="56852" y2="81944"/>
                        <a14:foregroundMark x1="56852" y1="81944" x2="69259" y2="74722"/>
                        <a14:foregroundMark x1="69259" y1="74722" x2="78889" y2="61111"/>
                        <a14:foregroundMark x1="78889" y1="61111" x2="80000" y2="56667"/>
                        <a14:foregroundMark x1="65741" y1="78611" x2="74630" y2="70833"/>
                        <a14:foregroundMark x1="73704" y1="73333" x2="78704" y2="63056"/>
                        <a14:backgroundMark x1="20262" y1="39648" x2="20906" y2="36701"/>
                        <a14:backgroundMark x1="51287" y1="71370" x2="51850" y2="7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10724" r="16774" b="15946"/>
          <a:stretch/>
        </p:blipFill>
        <p:spPr bwMode="auto">
          <a:xfrm>
            <a:off x="6407465" y="1629870"/>
            <a:ext cx="4033185" cy="29746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7845190-F6E1-A3A1-370E-C0FCD21F7F09}"/>
              </a:ext>
            </a:extLst>
          </p:cNvPr>
          <p:cNvGrpSpPr/>
          <p:nvPr/>
        </p:nvGrpSpPr>
        <p:grpSpPr>
          <a:xfrm>
            <a:off x="6925937" y="4792446"/>
            <a:ext cx="2762092" cy="769318"/>
            <a:chOff x="7092963" y="4743424"/>
            <a:chExt cx="2762092" cy="769318"/>
          </a:xfrm>
        </p:grpSpPr>
        <p:sp>
          <p:nvSpPr>
            <p:cNvPr id="7" name="テキスト ボックス 8">
              <a:extLst>
                <a:ext uri="{FF2B5EF4-FFF2-40B4-BE49-F238E27FC236}">
                  <a16:creationId xmlns:a16="http://schemas.microsoft.com/office/drawing/2014/main" id="{CF750D48-C9F0-6835-1AFE-4CB2861C9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9577" y="4927967"/>
              <a:ext cx="24454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糸こんにゃく</a:t>
              </a:r>
            </a:p>
          </p:txBody>
        </p:sp>
        <p:sp>
          <p:nvSpPr>
            <p:cNvPr id="9" name="テキスト ボックス 29">
              <a:extLst>
                <a:ext uri="{FF2B5EF4-FFF2-40B4-BE49-F238E27FC236}">
                  <a16:creationId xmlns:a16="http://schemas.microsoft.com/office/drawing/2014/main" id="{7E66E07E-C8B2-8E88-6BCE-8ADE7EB9D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963" y="4743424"/>
              <a:ext cx="134562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b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いと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498B4F3-29D8-0D40-8E07-58168464F7B4}"/>
              </a:ext>
            </a:extLst>
          </p:cNvPr>
          <p:cNvGrpSpPr/>
          <p:nvPr/>
        </p:nvGrpSpPr>
        <p:grpSpPr>
          <a:xfrm>
            <a:off x="911703" y="4573013"/>
            <a:ext cx="5606818" cy="1369403"/>
            <a:chOff x="911703" y="4573013"/>
            <a:chExt cx="5606818" cy="1369403"/>
          </a:xfrm>
        </p:grpSpPr>
        <p:sp>
          <p:nvSpPr>
            <p:cNvPr id="8" name="テキスト ボックス 8">
              <a:extLst>
                <a:ext uri="{FF2B5EF4-FFF2-40B4-BE49-F238E27FC236}">
                  <a16:creationId xmlns:a16="http://schemas.microsoft.com/office/drawing/2014/main" id="{909AAA32-FD7E-8707-018E-A8ADEAC7B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703" y="4699896"/>
              <a:ext cx="5606818" cy="124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>
                <a:lnSpc>
                  <a:spcPts val="4600"/>
                </a:lnSpc>
                <a:spcBef>
                  <a:spcPct val="0"/>
                </a:spcBef>
                <a:buFontTx/>
                <a:buNone/>
              </a:pPr>
              <a:r>
                <a:rPr lang="ja-JP" altLang="en-US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ぶた肉とこんにゃくの</a:t>
              </a:r>
              <a:endParaRPr lang="en-US" altLang="ja-JP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 algn="ctr">
                <a:lnSpc>
                  <a:spcPts val="4600"/>
                </a:lnSpc>
                <a:spcBef>
                  <a:spcPct val="0"/>
                </a:spcBef>
                <a:buFontTx/>
                <a:buNone/>
              </a:pPr>
              <a:r>
                <a:rPr lang="ja-JP" altLang="en-US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いため煮</a:t>
              </a:r>
            </a:p>
          </p:txBody>
        </p:sp>
        <p:sp>
          <p:nvSpPr>
            <p:cNvPr id="11" name="テキスト ボックス 29">
              <a:extLst>
                <a:ext uri="{FF2B5EF4-FFF2-40B4-BE49-F238E27FC236}">
                  <a16:creationId xmlns:a16="http://schemas.microsoft.com/office/drawing/2014/main" id="{D3FB5301-9146-39BF-7254-0509003D1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9045" y="4573013"/>
              <a:ext cx="134562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にく</a:t>
              </a:r>
            </a:p>
          </p:txBody>
        </p:sp>
      </p:grpSp>
      <p:sp>
        <p:nvSpPr>
          <p:cNvPr id="23" name="テキスト ボックス 29">
            <a:extLst>
              <a:ext uri="{FF2B5EF4-FFF2-40B4-BE49-F238E27FC236}">
                <a16:creationId xmlns:a16="http://schemas.microsoft.com/office/drawing/2014/main" id="{7632A7E9-071E-1A9B-E893-7684028D0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831" y="5174667"/>
            <a:ext cx="134562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に</a:t>
            </a:r>
          </a:p>
        </p:txBody>
      </p:sp>
    </p:spTree>
    <p:extLst>
      <p:ext uri="{BB962C8B-B14F-4D97-AF65-F5344CB8AC3E}">
        <p14:creationId xmlns:p14="http://schemas.microsoft.com/office/powerpoint/2010/main" val="28963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こんにゃく芋の写真素材｜写真素材なら「写真AC」無料（フリー）ダウンロードOK">
            <a:extLst>
              <a:ext uri="{FF2B5EF4-FFF2-40B4-BE49-F238E27FC236}">
                <a16:creationId xmlns:a16="http://schemas.microsoft.com/office/drawing/2014/main" id="{A2C41F54-D4B5-3313-F81E-3B3436149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401" y1="41765" x2="46703" y2="41880"/>
                        <a14:foregroundMark x1="64971" y1="10588" x2="68102" y2="10000"/>
                        <a14:backgroundMark x1="47294" y1="45318" x2="45793" y2="60882"/>
                        <a14:backgroundMark x1="45793" y1="60882" x2="37182" y2="69118"/>
                        <a14:backgroundMark x1="37182" y1="69118" x2="37182" y2="69412"/>
                        <a14:backgroundMark x1="18982" y1="69412" x2="29159" y2="73529"/>
                        <a14:backgroundMark x1="29159" y1="73529" x2="29159" y2="73529"/>
                        <a14:backgroundMark x1="45597" y1="77647" x2="79648" y2="45294"/>
                        <a14:backgroundMark x1="79648" y1="45294" x2="58513" y2="75000"/>
                        <a14:backgroundMark x1="58513" y1="75000" x2="51859" y2="70000"/>
                        <a14:backgroundMark x1="46184" y1="45000" x2="50098" y2="43235"/>
                        <a14:backgroundMark x1="53425" y1="54118" x2="58904" y2="53235"/>
                        <a14:backgroundMark x1="56947" y1="53235" x2="58904" y2="52647"/>
                        <a14:backgroundMark x1="46184" y1="42647" x2="46771" y2="4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98" b="22009"/>
          <a:stretch/>
        </p:blipFill>
        <p:spPr bwMode="auto">
          <a:xfrm>
            <a:off x="97379" y="1176117"/>
            <a:ext cx="2636326" cy="18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蒸し器のイラスト | かわいいフリー素材集 いらすとや">
            <a:extLst>
              <a:ext uri="{FF2B5EF4-FFF2-40B4-BE49-F238E27FC236}">
                <a16:creationId xmlns:a16="http://schemas.microsoft.com/office/drawing/2014/main" id="{E5261EB2-DCFF-EEAF-E083-748730BFC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15" y="3773140"/>
            <a:ext cx="1695028" cy="18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E3F533-0286-8FC5-A2B0-6FFC52278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29" b="91602" l="8105" r="89844">
                        <a14:foregroundMark x1="78906" y1="8887" x2="85938" y2="7129"/>
                        <a14:foregroundMark x1="85938" y1="7129" x2="89844" y2="13477"/>
                        <a14:foregroundMark x1="89844" y1="13477" x2="89844" y2="13672"/>
                        <a14:foregroundMark x1="38867" y1="89746" x2="55273" y2="91602"/>
                        <a14:foregroundMark x1="55273" y1="91602" x2="60993" y2="89864"/>
                        <a14:foregroundMark x1="10156" y1="36328" x2="5859" y2="45508"/>
                        <a14:foregroundMark x1="5859" y1="45508" x2="8105" y2="54102"/>
                        <a14:foregroundMark x1="8105" y1="54102" x2="12207" y2="57227"/>
                        <a14:foregroundMark x1="88965" y1="41016" x2="88379" y2="51855"/>
                        <a14:foregroundMark x1="88379" y1="51855" x2="87598" y2="54102"/>
                        <a14:foregroundMark x1="89746" y1="41602" x2="89063" y2="53809"/>
                        <a14:backgroundMark x1="80664" y1="70508" x2="66797" y2="89355"/>
                        <a14:backgroundMark x1="63477" y1="89844" x2="62207" y2="90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8045" y="3577634"/>
            <a:ext cx="1988462" cy="1988462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FB8BE6-2941-BF9D-242C-755437ADF969}"/>
              </a:ext>
            </a:extLst>
          </p:cNvPr>
          <p:cNvGrpSpPr/>
          <p:nvPr/>
        </p:nvGrpSpPr>
        <p:grpSpPr>
          <a:xfrm>
            <a:off x="7474532" y="1510171"/>
            <a:ext cx="1834694" cy="1834694"/>
            <a:chOff x="7680306" y="1440332"/>
            <a:chExt cx="1834694" cy="1834694"/>
          </a:xfrm>
        </p:grpSpPr>
        <p:pic>
          <p:nvPicPr>
            <p:cNvPr id="1028" name="Picture 4" descr="料理の「沸かす」のイラスト | かわいいフリー素材集 いらすとや">
              <a:extLst>
                <a:ext uri="{FF2B5EF4-FFF2-40B4-BE49-F238E27FC236}">
                  <a16:creationId xmlns:a16="http://schemas.microsoft.com/office/drawing/2014/main" id="{376DA8F2-C620-3EAC-829E-94E63739C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306" y="1440332"/>
              <a:ext cx="1834694" cy="183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0CBA3BE9-A8D8-8C9C-8D3C-8C8F3B8BB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41" b="89844" l="5469" r="95020">
                          <a14:foregroundMark x1="8105" y1="68359" x2="5469" y2="44922"/>
                          <a14:foregroundMark x1="36816" y1="10645" x2="43750" y2="6738"/>
                          <a14:foregroundMark x1="43750" y1="6738" x2="70801" y2="14258"/>
                          <a14:foregroundMark x1="89160" y1="21484" x2="95020" y2="27051"/>
                          <a14:foregroundMark x1="95020" y1="27051" x2="89941" y2="36328"/>
                          <a14:foregroundMark x1="54590" y1="89746" x2="60742" y2="89648"/>
                        </a14:backgroundRemoval>
                      </a14:imgEffect>
                    </a14:imgLayer>
                  </a14:imgProps>
                </a:ext>
              </a:extLst>
            </a:blip>
            <a:srcRect l="-19892" t="-8744" r="-2509" b="29941"/>
            <a:stretch/>
          </p:blipFill>
          <p:spPr>
            <a:xfrm rot="310783">
              <a:off x="7972007" y="2125048"/>
              <a:ext cx="1136143" cy="731456"/>
            </a:xfrm>
            <a:prstGeom prst="ellipse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C532AA69-F2C0-D866-082D-6C41E64983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3490" l="6348" r="89844">
                        <a14:foregroundMark x1="27637" y1="56641" x2="12402" y2="60938"/>
                        <a14:foregroundMark x1="12402" y1="60938" x2="6348" y2="67253"/>
                        <a14:foregroundMark x1="6348" y1="67253" x2="11328" y2="75521"/>
                        <a14:foregroundMark x1="11328" y1="75521" x2="14844" y2="76237"/>
                        <a14:foregroundMark x1="24805" y1="90039" x2="46191" y2="93490"/>
                        <a14:foregroundMark x1="46191" y1="93490" x2="61914" y2="91341"/>
                        <a14:foregroundMark x1="62988" y1="91146" x2="75781" y2="84701"/>
                        <a14:foregroundMark x1="32715" y1="35091" x2="27246" y2="54622"/>
                        <a14:foregroundMark x1="26953" y1="50260" x2="27051" y2="54818"/>
                      </a14:backgroundRemoval>
                    </a14:imgEffect>
                  </a14:imgLayer>
                </a14:imgProps>
              </a:ext>
            </a:extLst>
          </a:blip>
          <a:srcRect t="16964"/>
          <a:stretch/>
        </p:blipFill>
        <p:spPr>
          <a:xfrm>
            <a:off x="5611181" y="4625782"/>
            <a:ext cx="1516593" cy="188897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930128D-AF95-9D20-F5B1-92EEBFC750F9}"/>
              </a:ext>
            </a:extLst>
          </p:cNvPr>
          <p:cNvGrpSpPr/>
          <p:nvPr/>
        </p:nvGrpSpPr>
        <p:grpSpPr>
          <a:xfrm>
            <a:off x="7553408" y="4557197"/>
            <a:ext cx="1834694" cy="1834694"/>
            <a:chOff x="7832706" y="3774502"/>
            <a:chExt cx="1834694" cy="1834694"/>
          </a:xfrm>
        </p:grpSpPr>
        <p:pic>
          <p:nvPicPr>
            <p:cNvPr id="19" name="Picture 4" descr="料理の「沸かす」のイラスト | かわいいフリー素材集 いらすとや">
              <a:extLst>
                <a:ext uri="{FF2B5EF4-FFF2-40B4-BE49-F238E27FC236}">
                  <a16:creationId xmlns:a16="http://schemas.microsoft.com/office/drawing/2014/main" id="{B665DFB0-85D3-4C7C-8861-B3A285057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706" y="3774502"/>
              <a:ext cx="1834694" cy="183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糸コンニャクの写真素材｜写真素材なら「写真AC」無料（フリー）ダウンロードOK">
              <a:extLst>
                <a:ext uri="{FF2B5EF4-FFF2-40B4-BE49-F238E27FC236}">
                  <a16:creationId xmlns:a16="http://schemas.microsoft.com/office/drawing/2014/main" id="{B38595B1-56C9-D0F0-92D8-1AA34E23B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23288" y1="30000" x2="52446" y2="16471"/>
                          <a14:backgroundMark x1="52446" y1="16471" x2="66928" y2="17647"/>
                          <a14:backgroundMark x1="66928" y1="17647" x2="74364" y2="27941"/>
                          <a14:backgroundMark x1="74364" y1="27941" x2="77691" y2="50588"/>
                          <a14:backgroundMark x1="20744" y1="42353" x2="26223" y2="61765"/>
                          <a14:backgroundMark x1="26223" y1="61765" x2="42466" y2="82059"/>
                          <a14:backgroundMark x1="42466" y1="82059" x2="47750" y2="85882"/>
                          <a14:backgroundMark x1="66928" y1="37941" x2="66928" y2="37941"/>
                          <a14:backgroundMark x1="80431" y1="67647" x2="73190" y2="78235"/>
                          <a14:backgroundMark x1="73190" y1="78235" x2="58904" y2="88235"/>
                          <a14:backgroundMark x1="25245" y1="44706" x2="25245" y2="44706"/>
                          <a14:backgroundMark x1="25049" y1="43529" x2="25049" y2="43529"/>
                          <a14:backgroundMark x1="22701" y1="45294" x2="22701" y2="45294"/>
                          <a14:backgroundMark x1="66928" y1="78529" x2="66928" y2="785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7" t="9305" r="21961" b="35617"/>
            <a:stretch/>
          </p:blipFill>
          <p:spPr bwMode="auto">
            <a:xfrm>
              <a:off x="8205920" y="4437335"/>
              <a:ext cx="1088265" cy="72299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矢印: 上向き折線 10">
            <a:extLst>
              <a:ext uri="{FF2B5EF4-FFF2-40B4-BE49-F238E27FC236}">
                <a16:creationId xmlns:a16="http://schemas.microsoft.com/office/drawing/2014/main" id="{F41ECAE3-8998-696F-34A5-CA2E377A97CF}"/>
              </a:ext>
            </a:extLst>
          </p:cNvPr>
          <p:cNvSpPr/>
          <p:nvPr/>
        </p:nvSpPr>
        <p:spPr>
          <a:xfrm rot="5400000">
            <a:off x="87387" y="4064478"/>
            <a:ext cx="1442081" cy="606057"/>
          </a:xfrm>
          <a:prstGeom prst="bentUpArrow">
            <a:avLst>
              <a:gd name="adj1" fmla="val 36454"/>
              <a:gd name="adj2" fmla="val 36082"/>
              <a:gd name="adj3" fmla="val 34235"/>
            </a:avLst>
          </a:prstGeom>
          <a:solidFill>
            <a:srgbClr val="00B0F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B6F32EF6-65D1-B2FC-6426-F7CDE475DC12}"/>
              </a:ext>
            </a:extLst>
          </p:cNvPr>
          <p:cNvSpPr/>
          <p:nvPr/>
        </p:nvSpPr>
        <p:spPr>
          <a:xfrm>
            <a:off x="2860630" y="4768673"/>
            <a:ext cx="575105" cy="336507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CCE65B11-23C2-B12B-50F0-2D40071EAC59}"/>
              </a:ext>
            </a:extLst>
          </p:cNvPr>
          <p:cNvSpPr/>
          <p:nvPr/>
        </p:nvSpPr>
        <p:spPr>
          <a:xfrm>
            <a:off x="7125297" y="5499693"/>
            <a:ext cx="332082" cy="366202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9B97E5A8-F7D6-B0EF-2011-94F97B863BC6}"/>
              </a:ext>
            </a:extLst>
          </p:cNvPr>
          <p:cNvSpPr/>
          <p:nvPr/>
        </p:nvSpPr>
        <p:spPr>
          <a:xfrm>
            <a:off x="9408668" y="5474544"/>
            <a:ext cx="332082" cy="366202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D0B098B7-A1C7-8E62-0377-898EA8CCE47D}"/>
              </a:ext>
            </a:extLst>
          </p:cNvPr>
          <p:cNvSpPr/>
          <p:nvPr/>
        </p:nvSpPr>
        <p:spPr>
          <a:xfrm rot="2184486" flipV="1">
            <a:off x="5029727" y="5311854"/>
            <a:ext cx="575105" cy="366202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46" name="グループ化 1045">
            <a:extLst>
              <a:ext uri="{FF2B5EF4-FFF2-40B4-BE49-F238E27FC236}">
                <a16:creationId xmlns:a16="http://schemas.microsoft.com/office/drawing/2014/main" id="{E0D0C98C-BB6F-48FB-3D02-17A71C8879BA}"/>
              </a:ext>
            </a:extLst>
          </p:cNvPr>
          <p:cNvGrpSpPr/>
          <p:nvPr/>
        </p:nvGrpSpPr>
        <p:grpSpPr>
          <a:xfrm>
            <a:off x="249130" y="2885316"/>
            <a:ext cx="2715844" cy="676187"/>
            <a:chOff x="327016" y="2455278"/>
            <a:chExt cx="2715844" cy="676187"/>
          </a:xfrm>
        </p:grpSpPr>
        <p:sp>
          <p:nvSpPr>
            <p:cNvPr id="1045" name="角丸四角形 60">
              <a:extLst>
                <a:ext uri="{FF2B5EF4-FFF2-40B4-BE49-F238E27FC236}">
                  <a16:creationId xmlns:a16="http://schemas.microsoft.com/office/drawing/2014/main" id="{5C8927E2-53A7-7054-5A54-993F0724FD91}"/>
                </a:ext>
              </a:extLst>
            </p:cNvPr>
            <p:cNvSpPr/>
            <p:nvPr/>
          </p:nvSpPr>
          <p:spPr>
            <a:xfrm>
              <a:off x="329080" y="2455278"/>
              <a:ext cx="2679900" cy="676187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D3A6884-AA1F-F9C8-BA35-29FE63D7D6BB}"/>
                </a:ext>
              </a:extLst>
            </p:cNvPr>
            <p:cNvSpPr txBox="1"/>
            <p:nvPr/>
          </p:nvSpPr>
          <p:spPr>
            <a:xfrm>
              <a:off x="327016" y="2539067"/>
              <a:ext cx="2715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こんにゃくいも</a:t>
              </a: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5E03F7E-7551-26E4-0374-9A0DCED3EA89}"/>
              </a:ext>
            </a:extLst>
          </p:cNvPr>
          <p:cNvSpPr txBox="1"/>
          <p:nvPr/>
        </p:nvSpPr>
        <p:spPr>
          <a:xfrm>
            <a:off x="3050255" y="5788393"/>
            <a:ext cx="218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すりつぶす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DC4E9C9-3268-53A9-4458-600249B5B7FF}"/>
              </a:ext>
            </a:extLst>
          </p:cNvPr>
          <p:cNvSpPr txBox="1"/>
          <p:nvPr/>
        </p:nvSpPr>
        <p:spPr>
          <a:xfrm>
            <a:off x="7844252" y="3870179"/>
            <a:ext cx="150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ゆでる</a:t>
            </a:r>
          </a:p>
        </p:txBody>
      </p:sp>
      <p:grpSp>
        <p:nvGrpSpPr>
          <p:cNvPr id="1035" name="グループ化 1034">
            <a:extLst>
              <a:ext uri="{FF2B5EF4-FFF2-40B4-BE49-F238E27FC236}">
                <a16:creationId xmlns:a16="http://schemas.microsoft.com/office/drawing/2014/main" id="{BD3DBD8C-E387-EE01-ED3E-A4BBDDE6ABF8}"/>
              </a:ext>
            </a:extLst>
          </p:cNvPr>
          <p:cNvGrpSpPr/>
          <p:nvPr/>
        </p:nvGrpSpPr>
        <p:grpSpPr>
          <a:xfrm>
            <a:off x="1475234" y="5597093"/>
            <a:ext cx="1158378" cy="804035"/>
            <a:chOff x="1668457" y="4868914"/>
            <a:chExt cx="1158378" cy="804035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CE69709-426A-7649-43FF-36CA680C15E2}"/>
                </a:ext>
              </a:extLst>
            </p:cNvPr>
            <p:cNvSpPr txBox="1"/>
            <p:nvPr/>
          </p:nvSpPr>
          <p:spPr>
            <a:xfrm>
              <a:off x="1668457" y="5088174"/>
              <a:ext cx="1158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蒸す</a:t>
              </a:r>
              <a:endParaRPr kumimoji="1" lang="ja-JP" altLang="en-US" sz="3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9466E78B-E7C8-EAFD-4733-73934DFCF0F3}"/>
                </a:ext>
              </a:extLst>
            </p:cNvPr>
            <p:cNvSpPr txBox="1"/>
            <p:nvPr/>
          </p:nvSpPr>
          <p:spPr>
            <a:xfrm>
              <a:off x="1711192" y="4868914"/>
              <a:ext cx="505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む</a:t>
              </a:r>
            </a:p>
          </p:txBody>
        </p:sp>
      </p:grpSp>
      <p:grpSp>
        <p:nvGrpSpPr>
          <p:cNvPr id="1036" name="グループ化 1035">
            <a:extLst>
              <a:ext uri="{FF2B5EF4-FFF2-40B4-BE49-F238E27FC236}">
                <a16:creationId xmlns:a16="http://schemas.microsoft.com/office/drawing/2014/main" id="{1A839348-DAF8-55DB-32EB-3188CD3212BF}"/>
              </a:ext>
            </a:extLst>
          </p:cNvPr>
          <p:cNvGrpSpPr/>
          <p:nvPr/>
        </p:nvGrpSpPr>
        <p:grpSpPr>
          <a:xfrm>
            <a:off x="5285207" y="3664920"/>
            <a:ext cx="2276281" cy="783523"/>
            <a:chOff x="5563033" y="3621515"/>
            <a:chExt cx="2276281" cy="783523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F13B57CC-4ACC-5A28-9DE4-2BD78DC052B5}"/>
                </a:ext>
              </a:extLst>
            </p:cNvPr>
            <p:cNvSpPr txBox="1"/>
            <p:nvPr/>
          </p:nvSpPr>
          <p:spPr>
            <a:xfrm>
              <a:off x="5750715" y="3820263"/>
              <a:ext cx="2088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形を</a:t>
              </a:r>
              <a:r>
                <a:rPr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作る</a:t>
              </a:r>
              <a:endParaRPr kumimoji="1" lang="ja-JP" altLang="en-US" sz="3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024" name="テキスト ボックス 1023">
              <a:extLst>
                <a:ext uri="{FF2B5EF4-FFF2-40B4-BE49-F238E27FC236}">
                  <a16:creationId xmlns:a16="http://schemas.microsoft.com/office/drawing/2014/main" id="{FEB3ADA8-36E9-9197-44C9-601028AA26C0}"/>
                </a:ext>
              </a:extLst>
            </p:cNvPr>
            <p:cNvSpPr txBox="1"/>
            <p:nvPr/>
          </p:nvSpPr>
          <p:spPr>
            <a:xfrm>
              <a:off x="5563033" y="3628523"/>
              <a:ext cx="8566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かたち</a:t>
              </a:r>
            </a:p>
          </p:txBody>
        </p:sp>
        <p:sp>
          <p:nvSpPr>
            <p:cNvPr id="1025" name="テキスト ボックス 1024">
              <a:extLst>
                <a:ext uri="{FF2B5EF4-FFF2-40B4-BE49-F238E27FC236}">
                  <a16:creationId xmlns:a16="http://schemas.microsoft.com/office/drawing/2014/main" id="{D3D05117-6D4A-E085-E39C-891FED996FEA}"/>
                </a:ext>
              </a:extLst>
            </p:cNvPr>
            <p:cNvSpPr txBox="1"/>
            <p:nvPr/>
          </p:nvSpPr>
          <p:spPr>
            <a:xfrm>
              <a:off x="6341176" y="3621515"/>
              <a:ext cx="8566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つく</a:t>
              </a:r>
            </a:p>
          </p:txBody>
        </p:sp>
      </p:grpSp>
      <p:pic>
        <p:nvPicPr>
          <p:cNvPr id="1031" name="図 1030">
            <a:extLst>
              <a:ext uri="{FF2B5EF4-FFF2-40B4-BE49-F238E27FC236}">
                <a16:creationId xmlns:a16="http://schemas.microsoft.com/office/drawing/2014/main" id="{7AA48FC9-1AF3-C239-BF39-4944A05707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95" b="89941" l="9961" r="89974">
                        <a14:foregroundMark x1="49414" y1="9766" x2="55924" y2="4395"/>
                        <a14:foregroundMark x1="55924" y1="4395" x2="60677" y2="10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925" y="1455050"/>
            <a:ext cx="2434914" cy="1623276"/>
          </a:xfrm>
          <a:prstGeom prst="rect">
            <a:avLst/>
          </a:prstGeom>
        </p:spPr>
      </p:pic>
      <p:pic>
        <p:nvPicPr>
          <p:cNvPr id="1033" name="図 1032">
            <a:extLst>
              <a:ext uri="{FF2B5EF4-FFF2-40B4-BE49-F238E27FC236}">
                <a16:creationId xmlns:a16="http://schemas.microsoft.com/office/drawing/2014/main" id="{F3FB278D-F00B-3835-08BC-74F132629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90625" l="9961" r="89974">
                        <a14:foregroundMark x1="38086" y1="10059" x2="42904" y2="6641"/>
                        <a14:foregroundMark x1="42904" y1="6641" x2="52995" y2="10547"/>
                        <a14:foregroundMark x1="51953" y1="89453" x2="54297" y2="9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6677" y="1848049"/>
            <a:ext cx="2517422" cy="1678281"/>
          </a:xfrm>
          <a:prstGeom prst="rect">
            <a:avLst/>
          </a:prstGeom>
        </p:spPr>
      </p:pic>
      <p:pic>
        <p:nvPicPr>
          <p:cNvPr id="1034" name="図 1033">
            <a:extLst>
              <a:ext uri="{FF2B5EF4-FFF2-40B4-BE49-F238E27FC236}">
                <a16:creationId xmlns:a16="http://schemas.microsoft.com/office/drawing/2014/main" id="{5192C9D0-651E-3A65-0F4E-FEA56DF114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1" b="93555" l="8984" r="89974">
                        <a14:foregroundMark x1="10091" y1="39063" x2="9049" y2="46582"/>
                        <a14:foregroundMark x1="9049" y1="46582" x2="10221" y2="49902"/>
                        <a14:foregroundMark x1="35417" y1="12305" x2="52669" y2="16113"/>
                        <a14:foregroundMark x1="52669" y1="16113" x2="75521" y2="36035"/>
                        <a14:foregroundMark x1="75521" y1="36035" x2="81055" y2="54590"/>
                        <a14:foregroundMark x1="81055" y1="54590" x2="76758" y2="70215"/>
                        <a14:foregroundMark x1="76758" y1="70215" x2="67643" y2="84668"/>
                        <a14:foregroundMark x1="67643" y1="84668" x2="54753" y2="87402"/>
                        <a14:foregroundMark x1="54753" y1="87402" x2="49414" y2="93555"/>
                        <a14:foregroundMark x1="49414" y1="93555" x2="44792" y2="87402"/>
                        <a14:foregroundMark x1="44792" y1="87402" x2="43229" y2="83594"/>
                        <a14:foregroundMark x1="78646" y1="79590" x2="82422" y2="72754"/>
                        <a14:foregroundMark x1="82422" y1="72754" x2="81315" y2="68066"/>
                        <a14:foregroundMark x1="84896" y1="70020" x2="87370" y2="61426"/>
                        <a14:foregroundMark x1="87370" y1="61426" x2="86003" y2="59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2802" y="4561100"/>
            <a:ext cx="1924168" cy="1282779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290C5C69-9674-BE35-0346-8211A1167834}"/>
              </a:ext>
            </a:extLst>
          </p:cNvPr>
          <p:cNvSpPr/>
          <p:nvPr/>
        </p:nvSpPr>
        <p:spPr>
          <a:xfrm rot="19415514">
            <a:off x="5033168" y="3244110"/>
            <a:ext cx="724757" cy="403604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B3BD184-5213-99D8-BD0A-7371216106D2}"/>
              </a:ext>
            </a:extLst>
          </p:cNvPr>
          <p:cNvSpPr/>
          <p:nvPr/>
        </p:nvSpPr>
        <p:spPr>
          <a:xfrm>
            <a:off x="7159351" y="2702215"/>
            <a:ext cx="332082" cy="366202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11AB9DA6-693C-65D8-3E35-B2E4BA23CAC4}"/>
              </a:ext>
            </a:extLst>
          </p:cNvPr>
          <p:cNvSpPr/>
          <p:nvPr/>
        </p:nvSpPr>
        <p:spPr>
          <a:xfrm>
            <a:off x="9409324" y="2672997"/>
            <a:ext cx="332082" cy="366202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47" name="グループ化 1046">
            <a:extLst>
              <a:ext uri="{FF2B5EF4-FFF2-40B4-BE49-F238E27FC236}">
                <a16:creationId xmlns:a16="http://schemas.microsoft.com/office/drawing/2014/main" id="{5769E44E-753D-7067-BF3D-295EC4EAFC1A}"/>
              </a:ext>
            </a:extLst>
          </p:cNvPr>
          <p:cNvGrpSpPr/>
          <p:nvPr/>
        </p:nvGrpSpPr>
        <p:grpSpPr>
          <a:xfrm>
            <a:off x="9747376" y="2896967"/>
            <a:ext cx="2316483" cy="754410"/>
            <a:chOff x="9672406" y="3160666"/>
            <a:chExt cx="2316483" cy="805815"/>
          </a:xfrm>
        </p:grpSpPr>
        <p:sp>
          <p:nvSpPr>
            <p:cNvPr id="1043" name="角丸四角形 60">
              <a:extLst>
                <a:ext uri="{FF2B5EF4-FFF2-40B4-BE49-F238E27FC236}">
                  <a16:creationId xmlns:a16="http://schemas.microsoft.com/office/drawing/2014/main" id="{7B7F46BC-1CF8-D1F0-F396-1C38FD344A2C}"/>
                </a:ext>
              </a:extLst>
            </p:cNvPr>
            <p:cNvSpPr/>
            <p:nvPr/>
          </p:nvSpPr>
          <p:spPr>
            <a:xfrm>
              <a:off x="9836725" y="3160666"/>
              <a:ext cx="2152164" cy="80581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1039" name="グループ化 1038">
              <a:extLst>
                <a:ext uri="{FF2B5EF4-FFF2-40B4-BE49-F238E27FC236}">
                  <a16:creationId xmlns:a16="http://schemas.microsoft.com/office/drawing/2014/main" id="{C3314F96-B318-FE72-5A6D-FF8604E0E69F}"/>
                </a:ext>
              </a:extLst>
            </p:cNvPr>
            <p:cNvGrpSpPr/>
            <p:nvPr/>
          </p:nvGrpSpPr>
          <p:grpSpPr>
            <a:xfrm>
              <a:off x="9672406" y="3170563"/>
              <a:ext cx="2278092" cy="754727"/>
              <a:chOff x="9804680" y="2914648"/>
              <a:chExt cx="2278092" cy="961598"/>
            </a:xfrm>
          </p:grpSpPr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48560C14-A829-DC7F-3602-66FE98E4B4ED}"/>
                  </a:ext>
                </a:extLst>
              </p:cNvPr>
              <p:cNvSpPr txBox="1"/>
              <p:nvPr/>
            </p:nvSpPr>
            <p:spPr>
              <a:xfrm>
                <a:off x="9989197" y="3164187"/>
                <a:ext cx="2093575" cy="712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板こんにゃく</a:t>
                </a:r>
              </a:p>
            </p:txBody>
          </p:sp>
          <p:sp>
            <p:nvSpPr>
              <p:cNvPr id="1038" name="テキスト ボックス 1037">
                <a:extLst>
                  <a:ext uri="{FF2B5EF4-FFF2-40B4-BE49-F238E27FC236}">
                    <a16:creationId xmlns:a16="http://schemas.microsoft.com/office/drawing/2014/main" id="{6DF1C42D-9DA0-BB33-17C7-A1FD6E838CCA}"/>
                  </a:ext>
                </a:extLst>
              </p:cNvPr>
              <p:cNvSpPr txBox="1"/>
              <p:nvPr/>
            </p:nvSpPr>
            <p:spPr>
              <a:xfrm>
                <a:off x="9804680" y="2914648"/>
                <a:ext cx="856636" cy="392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いた</a:t>
                </a:r>
              </a:p>
            </p:txBody>
          </p:sp>
        </p:grpSp>
      </p:grpSp>
      <p:grpSp>
        <p:nvGrpSpPr>
          <p:cNvPr id="1048" name="グループ化 1047">
            <a:extLst>
              <a:ext uri="{FF2B5EF4-FFF2-40B4-BE49-F238E27FC236}">
                <a16:creationId xmlns:a16="http://schemas.microsoft.com/office/drawing/2014/main" id="{CAD19704-D28F-CA32-6BCD-964481220FD5}"/>
              </a:ext>
            </a:extLst>
          </p:cNvPr>
          <p:cNvGrpSpPr/>
          <p:nvPr/>
        </p:nvGrpSpPr>
        <p:grpSpPr>
          <a:xfrm>
            <a:off x="9845886" y="5777054"/>
            <a:ext cx="2550603" cy="735699"/>
            <a:chOff x="9563587" y="6051813"/>
            <a:chExt cx="2550603" cy="735699"/>
          </a:xfrm>
        </p:grpSpPr>
        <p:sp>
          <p:nvSpPr>
            <p:cNvPr id="1051" name="角丸四角形 60">
              <a:extLst>
                <a:ext uri="{FF2B5EF4-FFF2-40B4-BE49-F238E27FC236}">
                  <a16:creationId xmlns:a16="http://schemas.microsoft.com/office/drawing/2014/main" id="{B66806FF-7FC7-3FA6-79F8-332AD23F7B05}"/>
                </a:ext>
              </a:extLst>
            </p:cNvPr>
            <p:cNvSpPr/>
            <p:nvPr/>
          </p:nvSpPr>
          <p:spPr>
            <a:xfrm>
              <a:off x="9672839" y="6059320"/>
              <a:ext cx="2101195" cy="72819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1040" name="グループ化 1039">
              <a:extLst>
                <a:ext uri="{FF2B5EF4-FFF2-40B4-BE49-F238E27FC236}">
                  <a16:creationId xmlns:a16="http://schemas.microsoft.com/office/drawing/2014/main" id="{B4898340-C847-1CCC-2DCC-B49F6E36093D}"/>
                </a:ext>
              </a:extLst>
            </p:cNvPr>
            <p:cNvGrpSpPr/>
            <p:nvPr/>
          </p:nvGrpSpPr>
          <p:grpSpPr>
            <a:xfrm>
              <a:off x="9563587" y="6051813"/>
              <a:ext cx="2550603" cy="710131"/>
              <a:chOff x="9560875" y="2954348"/>
              <a:chExt cx="2550602" cy="710131"/>
            </a:xfrm>
          </p:grpSpPr>
          <p:sp>
            <p:nvSpPr>
              <p:cNvPr id="1041" name="テキスト ボックス 1040">
                <a:extLst>
                  <a:ext uri="{FF2B5EF4-FFF2-40B4-BE49-F238E27FC236}">
                    <a16:creationId xmlns:a16="http://schemas.microsoft.com/office/drawing/2014/main" id="{6B1216CA-A8D1-B241-CC32-2441102ADF5C}"/>
                  </a:ext>
                </a:extLst>
              </p:cNvPr>
              <p:cNvSpPr txBox="1"/>
              <p:nvPr/>
            </p:nvSpPr>
            <p:spPr>
              <a:xfrm>
                <a:off x="9701531" y="3141259"/>
                <a:ext cx="24099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糸</a:t>
                </a:r>
                <a:r>
                  <a:rPr kumimoji="1" lang="ja-JP" altLang="en-US" sz="280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こんにゃく</a:t>
                </a:r>
              </a:p>
            </p:txBody>
          </p:sp>
          <p:sp>
            <p:nvSpPr>
              <p:cNvPr id="1042" name="テキスト ボックス 1041">
                <a:extLst>
                  <a:ext uri="{FF2B5EF4-FFF2-40B4-BE49-F238E27FC236}">
                    <a16:creationId xmlns:a16="http://schemas.microsoft.com/office/drawing/2014/main" id="{5BD52E46-9AF2-790D-535F-10CF44DF05C3}"/>
                  </a:ext>
                </a:extLst>
              </p:cNvPr>
              <p:cNvSpPr txBox="1"/>
              <p:nvPr/>
            </p:nvSpPr>
            <p:spPr>
              <a:xfrm>
                <a:off x="9560875" y="2954348"/>
                <a:ext cx="8566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いと</a:t>
                </a:r>
              </a:p>
            </p:txBody>
          </p:sp>
        </p:grpSp>
      </p:grpSp>
      <p:grpSp>
        <p:nvGrpSpPr>
          <p:cNvPr id="1049" name="グループ化 1048">
            <a:extLst>
              <a:ext uri="{FF2B5EF4-FFF2-40B4-BE49-F238E27FC236}">
                <a16:creationId xmlns:a16="http://schemas.microsoft.com/office/drawing/2014/main" id="{B33D7A79-EE34-B2B9-A9C1-CA6E7B081CCA}"/>
              </a:ext>
            </a:extLst>
          </p:cNvPr>
          <p:cNvGrpSpPr/>
          <p:nvPr/>
        </p:nvGrpSpPr>
        <p:grpSpPr>
          <a:xfrm>
            <a:off x="9845886" y="3716291"/>
            <a:ext cx="2275424" cy="767162"/>
            <a:chOff x="9845886" y="3716291"/>
            <a:chExt cx="2275424" cy="767162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E1CFD9FD-3AFB-7064-55A6-EC9C39A3E152}"/>
                </a:ext>
              </a:extLst>
            </p:cNvPr>
            <p:cNvSpPr txBox="1"/>
            <p:nvPr/>
          </p:nvSpPr>
          <p:spPr>
            <a:xfrm>
              <a:off x="9845886" y="3898678"/>
              <a:ext cx="227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出来上がり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B3E7D5F-316D-F91A-8975-83C1820B4AD8}"/>
                </a:ext>
              </a:extLst>
            </p:cNvPr>
            <p:cNvSpPr txBox="1"/>
            <p:nvPr/>
          </p:nvSpPr>
          <p:spPr>
            <a:xfrm>
              <a:off x="9970488" y="3716291"/>
              <a:ext cx="327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で</a:t>
              </a:r>
            </a:p>
          </p:txBody>
        </p:sp>
        <p:sp>
          <p:nvSpPr>
            <p:cNvPr id="1037" name="テキスト ボックス 1036">
              <a:extLst>
                <a:ext uri="{FF2B5EF4-FFF2-40B4-BE49-F238E27FC236}">
                  <a16:creationId xmlns:a16="http://schemas.microsoft.com/office/drawing/2014/main" id="{CF031951-1780-207E-67F2-F4350F2692E8}"/>
                </a:ext>
              </a:extLst>
            </p:cNvPr>
            <p:cNvSpPr txBox="1"/>
            <p:nvPr/>
          </p:nvSpPr>
          <p:spPr>
            <a:xfrm>
              <a:off x="10369382" y="3722590"/>
              <a:ext cx="327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き</a:t>
              </a:r>
            </a:p>
          </p:txBody>
        </p:sp>
        <p:sp>
          <p:nvSpPr>
            <p:cNvPr id="1044" name="テキスト ボックス 1043">
              <a:extLst>
                <a:ext uri="{FF2B5EF4-FFF2-40B4-BE49-F238E27FC236}">
                  <a16:creationId xmlns:a16="http://schemas.microsoft.com/office/drawing/2014/main" id="{72DA4A7A-154E-106D-00CA-5D79EDC02CB5}"/>
                </a:ext>
              </a:extLst>
            </p:cNvPr>
            <p:cNvSpPr txBox="1"/>
            <p:nvPr/>
          </p:nvSpPr>
          <p:spPr>
            <a:xfrm>
              <a:off x="10776620" y="3724336"/>
              <a:ext cx="327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あ</a:t>
              </a:r>
            </a:p>
          </p:txBody>
        </p:sp>
      </p:grpSp>
      <p:grpSp>
        <p:nvGrpSpPr>
          <p:cNvPr id="1053" name="グループ化 1052">
            <a:extLst>
              <a:ext uri="{FF2B5EF4-FFF2-40B4-BE49-F238E27FC236}">
                <a16:creationId xmlns:a16="http://schemas.microsoft.com/office/drawing/2014/main" id="{68E8C751-26C7-ACCE-7D15-1EB9672EF849}"/>
              </a:ext>
            </a:extLst>
          </p:cNvPr>
          <p:cNvGrpSpPr/>
          <p:nvPr/>
        </p:nvGrpSpPr>
        <p:grpSpPr>
          <a:xfrm>
            <a:off x="50844" y="-211203"/>
            <a:ext cx="11697268" cy="1644316"/>
            <a:chOff x="50844" y="-211203"/>
            <a:chExt cx="11697268" cy="164431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B22E4E4-D892-E34C-8767-22011F3CA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844" y="-211203"/>
              <a:ext cx="1695028" cy="1644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角丸四角形吹き出し 18">
              <a:extLst>
                <a:ext uri="{FF2B5EF4-FFF2-40B4-BE49-F238E27FC236}">
                  <a16:creationId xmlns:a16="http://schemas.microsoft.com/office/drawing/2014/main" id="{B49ACCEE-60EF-C83C-AD30-D9A3EA762F5E}"/>
                </a:ext>
              </a:extLst>
            </p:cNvPr>
            <p:cNvSpPr/>
            <p:nvPr/>
          </p:nvSpPr>
          <p:spPr bwMode="auto">
            <a:xfrm>
              <a:off x="2054423" y="212505"/>
              <a:ext cx="9693689" cy="966110"/>
            </a:xfrm>
            <a:prstGeom prst="wedgeRoundRectCallout">
              <a:avLst>
                <a:gd name="adj1" fmla="val -53811"/>
                <a:gd name="adj2" fmla="val -24996"/>
                <a:gd name="adj3" fmla="val 16667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こんにゃくはこんにゃくいもから作られているのですよ。</a:t>
              </a:r>
            </a:p>
          </p:txBody>
        </p:sp>
        <p:sp>
          <p:nvSpPr>
            <p:cNvPr id="1052" name="テキスト ボックス 1051">
              <a:extLst>
                <a:ext uri="{FF2B5EF4-FFF2-40B4-BE49-F238E27FC236}">
                  <a16:creationId xmlns:a16="http://schemas.microsoft.com/office/drawing/2014/main" id="{98E93ABF-4BD3-AA17-DEC0-23DED9F1C86A}"/>
                </a:ext>
              </a:extLst>
            </p:cNvPr>
            <p:cNvSpPr txBox="1"/>
            <p:nvPr/>
          </p:nvSpPr>
          <p:spPr>
            <a:xfrm>
              <a:off x="7210611" y="279736"/>
              <a:ext cx="8566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つく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93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 animBg="1"/>
      <p:bldP spid="23" grpId="0" animBg="1"/>
      <p:bldP spid="24" grpId="0" animBg="1"/>
      <p:bldP spid="27" grpId="0"/>
      <p:bldP spid="29" grpId="0"/>
      <p:bldP spid="13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52BEBB5-6D62-F544-CD2D-FEE5E74EA2A4}"/>
              </a:ext>
            </a:extLst>
          </p:cNvPr>
          <p:cNvGrpSpPr/>
          <p:nvPr/>
        </p:nvGrpSpPr>
        <p:grpSpPr>
          <a:xfrm>
            <a:off x="9625057" y="612782"/>
            <a:ext cx="2070510" cy="2484061"/>
            <a:chOff x="9625057" y="612782"/>
            <a:chExt cx="2070510" cy="2484061"/>
          </a:xfrm>
        </p:grpSpPr>
        <p:sp>
          <p:nvSpPr>
            <p:cNvPr id="61" name="角丸四角形 60"/>
            <p:cNvSpPr/>
            <p:nvPr/>
          </p:nvSpPr>
          <p:spPr>
            <a:xfrm>
              <a:off x="10046283" y="2401698"/>
              <a:ext cx="1388995" cy="69514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C90D42E2-DFE2-42C9-2E93-954855317651}"/>
                </a:ext>
              </a:extLst>
            </p:cNvPr>
            <p:cNvGrpSpPr/>
            <p:nvPr/>
          </p:nvGrpSpPr>
          <p:grpSpPr>
            <a:xfrm>
              <a:off x="9625057" y="612782"/>
              <a:ext cx="2070510" cy="2461155"/>
              <a:chOff x="9625057" y="612782"/>
              <a:chExt cx="2070510" cy="2461155"/>
            </a:xfrm>
          </p:grpSpPr>
          <p:pic>
            <p:nvPicPr>
              <p:cNvPr id="10" name="Picture 2" descr="いわゆる残コン・戻りコンおよび、おからの産業廃棄物としての位置付けに関する質問主意書」｜残コン再利用">
                <a:extLst>
                  <a:ext uri="{FF2B5EF4-FFF2-40B4-BE49-F238E27FC236}">
                    <a16:creationId xmlns:a16="http://schemas.microsoft.com/office/drawing/2014/main" id="{4A4384FB-4E37-3B43-AF0F-38567CEFF4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00" b="90000" l="10000" r="94000">
                            <a14:foregroundMark x1="20000" y1="27000" x2="20000" y2="27000"/>
                            <a14:foregroundMark x1="27667" y1="21500" x2="27667" y2="21500"/>
                            <a14:foregroundMark x1="35000" y1="15500" x2="35000" y2="15500"/>
                            <a14:foregroundMark x1="31667" y1="15500" x2="31667" y2="15500"/>
                            <a14:foregroundMark x1="42000" y1="10000" x2="42000" y2="10000"/>
                            <a14:foregroundMark x1="17000" y1="30500" x2="17000" y2="30500"/>
                            <a14:foregroundMark x1="81333" y1="68000" x2="81333" y2="68000"/>
                            <a14:foregroundMark x1="75667" y1="74000" x2="75667" y2="74000"/>
                            <a14:foregroundMark x1="71000" y1="79000" x2="71000" y2="79000"/>
                            <a14:foregroundMark x1="65333" y1="81000" x2="65333" y2="81000"/>
                            <a14:foregroundMark x1="62667" y1="83500" x2="62667" y2="83500"/>
                            <a14:foregroundMark x1="67333" y1="82500" x2="67333" y2="82500"/>
                            <a14:foregroundMark x1="41333" y1="15000" x2="41333" y2="15000"/>
                            <a14:foregroundMark x1="66333" y1="18000" x2="66333" y2="18000"/>
                            <a14:foregroundMark x1="68000" y1="17000" x2="68000" y2="17000"/>
                            <a14:foregroundMark x1="73000" y1="20500" x2="73000" y2="20500"/>
                            <a14:foregroundMark x1="70667" y1="19000" x2="70667" y2="19000"/>
                            <a14:foregroundMark x1="63333" y1="13500" x2="63333" y2="13500"/>
                            <a14:foregroundMark x1="59333" y1="14000" x2="59333" y2="14000"/>
                            <a14:foregroundMark x1="53333" y1="12000" x2="53333" y2="12000"/>
                            <a14:foregroundMark x1="38333" y1="14500" x2="38333" y2="14500"/>
                            <a14:foregroundMark x1="56667" y1="12500" x2="56667" y2="12500"/>
                            <a14:foregroundMark x1="59667" y1="12000" x2="59667" y2="12000"/>
                            <a14:foregroundMark x1="75000" y1="74500" x2="71667" y2="77500"/>
                            <a14:foregroundMark x1="76333" y1="73000" x2="72667" y2="77500"/>
                            <a14:foregroundMark x1="79667" y1="69500" x2="70000" y2="79000"/>
                            <a14:foregroundMark x1="75667" y1="74000" x2="73667" y2="77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25057" y="612782"/>
                <a:ext cx="2070510" cy="1814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テキスト ボックス 13">
                <a:extLst>
                  <a:ext uri="{FF2B5EF4-FFF2-40B4-BE49-F238E27FC236}">
                    <a16:creationId xmlns:a16="http://schemas.microsoft.com/office/drawing/2014/main" id="{6DEF75D6-8557-6FB2-B1D4-0D9DB84A20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92840" y="2489163"/>
                <a:ext cx="1342439" cy="584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b="1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おから</a:t>
                </a:r>
              </a:p>
            </p:txBody>
          </p:sp>
        </p:grp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7F964D2-136B-2C2B-E25A-558D5503D1E2}"/>
              </a:ext>
            </a:extLst>
          </p:cNvPr>
          <p:cNvGrpSpPr/>
          <p:nvPr/>
        </p:nvGrpSpPr>
        <p:grpSpPr>
          <a:xfrm>
            <a:off x="7716664" y="3654444"/>
            <a:ext cx="1573934" cy="2421190"/>
            <a:chOff x="7046131" y="144595"/>
            <a:chExt cx="2098589" cy="3228255"/>
          </a:xfrm>
        </p:grpSpPr>
        <p:pic>
          <p:nvPicPr>
            <p:cNvPr id="25" name="Picture 14" descr="豆乳｜商用可フリー画像・背景透過">
              <a:extLst>
                <a:ext uri="{FF2B5EF4-FFF2-40B4-BE49-F238E27FC236}">
                  <a16:creationId xmlns:a16="http://schemas.microsoft.com/office/drawing/2014/main" id="{6DD1D0AD-69EF-4EB9-0D2E-D838C36AE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040" y="144595"/>
              <a:ext cx="1257300" cy="184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323" name="グループ化 53"/>
            <p:cNvGrpSpPr>
              <a:grpSpLocks/>
            </p:cNvGrpSpPr>
            <p:nvPr/>
          </p:nvGrpSpPr>
          <p:grpSpPr bwMode="auto">
            <a:xfrm>
              <a:off x="7046131" y="2297064"/>
              <a:ext cx="2098589" cy="1075786"/>
              <a:chOff x="2048507" y="3532350"/>
              <a:chExt cx="2099457" cy="1076120"/>
            </a:xfrm>
          </p:grpSpPr>
          <p:sp>
            <p:nvSpPr>
              <p:cNvPr id="56343" name="テキスト ボックス 12"/>
              <p:cNvSpPr txBox="1">
                <a:spLocks noChangeArrowheads="1"/>
              </p:cNvSpPr>
              <p:nvPr/>
            </p:nvSpPr>
            <p:spPr bwMode="auto">
              <a:xfrm>
                <a:off x="2048507" y="3575241"/>
                <a:ext cx="1924133" cy="103322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anchor="b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ja-JP" sz="750" b="1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b="1">
                    <a:solidFill>
                      <a:srgbClr val="000000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豆 乳</a:t>
                </a:r>
              </a:p>
            </p:txBody>
          </p:sp>
          <p:sp>
            <p:nvSpPr>
              <p:cNvPr id="56344" name="テキスト ボックス 12"/>
              <p:cNvSpPr txBox="1">
                <a:spLocks noChangeArrowheads="1"/>
              </p:cNvSpPr>
              <p:nvPr/>
            </p:nvSpPr>
            <p:spPr bwMode="auto">
              <a:xfrm>
                <a:off x="2223831" y="3532350"/>
                <a:ext cx="1924133" cy="451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600">
                    <a:solidFill>
                      <a:srgbClr val="000000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とう にゅう</a:t>
                </a:r>
              </a:p>
            </p:txBody>
          </p:sp>
        </p:grpSp>
      </p:grpSp>
      <p:grpSp>
        <p:nvGrpSpPr>
          <p:cNvPr id="56324" name="グループ化 56"/>
          <p:cNvGrpSpPr>
            <a:grpSpLocks/>
          </p:cNvGrpSpPr>
          <p:nvPr/>
        </p:nvGrpSpPr>
        <p:grpSpPr bwMode="auto">
          <a:xfrm>
            <a:off x="9703709" y="3835482"/>
            <a:ext cx="1802540" cy="2163302"/>
            <a:chOff x="971300" y="3271028"/>
            <a:chExt cx="2413214" cy="2811033"/>
          </a:xfrm>
        </p:grpSpPr>
        <p:pic>
          <p:nvPicPr>
            <p:cNvPr id="56340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349A4"/>
                </a:clrFrom>
                <a:clrTo>
                  <a:srgbClr val="A349A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502" b="93248" l="8376" r="96701">
                          <a14:foregroundMark x1="26650" y1="12540" x2="8376" y2="46945"/>
                          <a14:foregroundMark x1="8376" y1="46945" x2="29188" y2="81029"/>
                          <a14:foregroundMark x1="29188" y1="81029" x2="62690" y2="84566"/>
                          <a14:foregroundMark x1="62690" y1="84566" x2="65736" y2="82315"/>
                          <a14:foregroundMark x1="20558" y1="21222" x2="54822" y2="4502"/>
                          <a14:foregroundMark x1="54822" y1="4502" x2="85025" y2="33441"/>
                          <a14:foregroundMark x1="85025" y1="33441" x2="83249" y2="74920"/>
                          <a14:foregroundMark x1="83249" y1="74920" x2="52030" y2="89711"/>
                          <a14:foregroundMark x1="52030" y1="89711" x2="11929" y2="62058"/>
                          <a14:foregroundMark x1="11929" y1="62058" x2="34264" y2="16399"/>
                          <a14:foregroundMark x1="34264" y1="16399" x2="50761" y2="12862"/>
                          <a14:foregroundMark x1="55330" y1="8682" x2="87056" y2="32476"/>
                          <a14:foregroundMark x1="87056" y1="32476" x2="81980" y2="75563"/>
                          <a14:foregroundMark x1="81980" y1="75563" x2="80457" y2="75884"/>
                          <a14:foregroundMark x1="86548" y1="37942" x2="91624" y2="34084"/>
                          <a14:foregroundMark x1="72843" y1="86817" x2="34264" y2="93569"/>
                          <a14:foregroundMark x1="34264" y1="93569" x2="10660" y2="67524"/>
                          <a14:foregroundMark x1="10660" y1="67524" x2="19668" y2="21130"/>
                          <a14:foregroundMark x1="77157" y1="16399" x2="96701" y2="45659"/>
                          <a14:foregroundMark x1="96701" y1="45659" x2="87563" y2="73312"/>
                          <a14:backgroundMark x1="16751" y1="18006" x2="28680" y2="5145"/>
                          <a14:backgroundMark x1="15736" y1="10611" x2="19797" y2="11576"/>
                        </a14:backgroundRemoval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300" y="3271028"/>
              <a:ext cx="2217918" cy="1751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1" name="テキスト ボックス 14"/>
            <p:cNvSpPr txBox="1">
              <a:spLocks noChangeArrowheads="1"/>
            </p:cNvSpPr>
            <p:nvPr/>
          </p:nvSpPr>
          <p:spPr bwMode="auto">
            <a:xfrm>
              <a:off x="1397247" y="5241356"/>
              <a:ext cx="1987267" cy="840705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b="1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とうふ</a:t>
              </a:r>
            </a:p>
          </p:txBody>
        </p:sp>
      </p:grpSp>
      <p:pic>
        <p:nvPicPr>
          <p:cNvPr id="3" name="Picture 8" descr="著作権フリー写真, 食べ物（写真）, 豆（マメ）, 大豆">
            <a:extLst>
              <a:ext uri="{FF2B5EF4-FFF2-40B4-BE49-F238E27FC236}">
                <a16:creationId xmlns:a16="http://schemas.microsoft.com/office/drawing/2014/main" id="{1FF4BCFD-7157-34DF-6026-5FB906E13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10077"/>
          <a:stretch/>
        </p:blipFill>
        <p:spPr bwMode="auto">
          <a:xfrm>
            <a:off x="246042" y="124760"/>
            <a:ext cx="3160684" cy="2026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矢印: 上向き折線 15">
            <a:extLst>
              <a:ext uri="{FF2B5EF4-FFF2-40B4-BE49-F238E27FC236}">
                <a16:creationId xmlns:a16="http://schemas.microsoft.com/office/drawing/2014/main" id="{9E96BB4D-5E3D-7769-EC36-5934BE39D5B9}"/>
              </a:ext>
            </a:extLst>
          </p:cNvPr>
          <p:cNvSpPr/>
          <p:nvPr/>
        </p:nvSpPr>
        <p:spPr>
          <a:xfrm rot="5400000">
            <a:off x="6907242" y="3621273"/>
            <a:ext cx="1380898" cy="606057"/>
          </a:xfrm>
          <a:prstGeom prst="bentUpArrow">
            <a:avLst>
              <a:gd name="adj1" fmla="val 36454"/>
              <a:gd name="adj2" fmla="val 36082"/>
              <a:gd name="adj3" fmla="val 34235"/>
            </a:avLst>
          </a:prstGeom>
          <a:solidFill>
            <a:srgbClr val="00B0F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02A7E929-A912-83AB-0DB7-9F6C81D7CC8B}"/>
              </a:ext>
            </a:extLst>
          </p:cNvPr>
          <p:cNvSpPr/>
          <p:nvPr/>
        </p:nvSpPr>
        <p:spPr>
          <a:xfrm>
            <a:off x="2855027" y="4247189"/>
            <a:ext cx="577110" cy="509679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84A0F5E-FAEB-E732-65CD-94A4B7A44D42}"/>
              </a:ext>
            </a:extLst>
          </p:cNvPr>
          <p:cNvGrpSpPr/>
          <p:nvPr/>
        </p:nvGrpSpPr>
        <p:grpSpPr>
          <a:xfrm>
            <a:off x="766341" y="3736956"/>
            <a:ext cx="2449615" cy="2702185"/>
            <a:chOff x="848678" y="3022312"/>
            <a:chExt cx="2449615" cy="2702185"/>
          </a:xfrm>
        </p:grpSpPr>
        <p:pic>
          <p:nvPicPr>
            <p:cNvPr id="26" name="Picture 12" descr="料理の「水にさらす」のイラスト">
              <a:extLst>
                <a:ext uri="{FF2B5EF4-FFF2-40B4-BE49-F238E27FC236}">
                  <a16:creationId xmlns:a16="http://schemas.microsoft.com/office/drawing/2014/main" id="{350417D2-9A89-63DB-6DCC-6B357C8D1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78" y="3022312"/>
              <a:ext cx="2029507" cy="188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3D4BA53C-6A2E-4DBF-F1E1-D86C42F64143}"/>
                </a:ext>
              </a:extLst>
            </p:cNvPr>
            <p:cNvGrpSpPr/>
            <p:nvPr/>
          </p:nvGrpSpPr>
          <p:grpSpPr>
            <a:xfrm>
              <a:off x="848678" y="4892704"/>
              <a:ext cx="2449615" cy="831793"/>
              <a:chOff x="736693" y="4815528"/>
              <a:chExt cx="2179012" cy="1109057"/>
            </a:xfrm>
          </p:grpSpPr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D99636D5-4D0B-EFF1-7A8A-E90FEC8C8D31}"/>
                  </a:ext>
                </a:extLst>
              </p:cNvPr>
              <p:cNvSpPr txBox="1"/>
              <p:nvPr/>
            </p:nvSpPr>
            <p:spPr>
              <a:xfrm>
                <a:off x="797142" y="5144885"/>
                <a:ext cx="2118563" cy="779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水につける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9991A5D-9ED7-3FC6-E775-FD297128D909}"/>
                  </a:ext>
                </a:extLst>
              </p:cNvPr>
              <p:cNvSpPr txBox="1"/>
              <p:nvPr/>
            </p:nvSpPr>
            <p:spPr>
              <a:xfrm>
                <a:off x="736693" y="4815528"/>
                <a:ext cx="902577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みず</a:t>
                </a:r>
              </a:p>
            </p:txBody>
          </p:sp>
        </p:grp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B960D07-8AF6-D8B3-1B1A-636F3907C1A5}"/>
              </a:ext>
            </a:extLst>
          </p:cNvPr>
          <p:cNvGrpSpPr/>
          <p:nvPr/>
        </p:nvGrpSpPr>
        <p:grpSpPr>
          <a:xfrm>
            <a:off x="3494938" y="3677833"/>
            <a:ext cx="1484380" cy="2715019"/>
            <a:chOff x="3686581" y="3061835"/>
            <a:chExt cx="1484380" cy="2715019"/>
          </a:xfrm>
        </p:grpSpPr>
        <p:pic>
          <p:nvPicPr>
            <p:cNvPr id="27" name="Picture 4" descr="ジューサーミキサーの無料イラスト | フリーイラスト素材集 ジャパクリップ">
              <a:extLst>
                <a:ext uri="{FF2B5EF4-FFF2-40B4-BE49-F238E27FC236}">
                  <a16:creationId xmlns:a16="http://schemas.microsoft.com/office/drawing/2014/main" id="{5390BF12-D723-A2EB-9ED7-3982BCABD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839" y="3061835"/>
              <a:ext cx="1014665" cy="201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E48FD4E-60FA-ABAF-D609-1C797B96E571}"/>
                </a:ext>
              </a:extLst>
            </p:cNvPr>
            <p:cNvSpPr txBox="1"/>
            <p:nvPr/>
          </p:nvSpPr>
          <p:spPr>
            <a:xfrm>
              <a:off x="3686581" y="5192079"/>
              <a:ext cx="14843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つぶす</a:t>
              </a: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85F4CA53-FAD3-056D-3494-5FDD8A24B02B}"/>
              </a:ext>
            </a:extLst>
          </p:cNvPr>
          <p:cNvGrpSpPr/>
          <p:nvPr/>
        </p:nvGrpSpPr>
        <p:grpSpPr>
          <a:xfrm>
            <a:off x="7198081" y="498127"/>
            <a:ext cx="1752721" cy="2651432"/>
            <a:chOff x="7206188" y="81108"/>
            <a:chExt cx="1752721" cy="265143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80FD9EC-3DD6-75C4-A751-BEACD6CCB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47292" y1="71768" x2="47292" y2="71768"/>
                          <a14:foregroundMark x1="28520" y1="72559" x2="28520" y2="72559"/>
                          <a14:foregroundMark x1="57762" y1="68865" x2="57762" y2="68865"/>
                          <a14:foregroundMark x1="67148" y1="71240" x2="67148" y2="71240"/>
                          <a14:foregroundMark x1="51625" y1="83905" x2="51625" y2="83905"/>
                          <a14:foregroundMark x1="32852" y1="29551" x2="32852" y2="30092"/>
                          <a14:foregroundMark x1="34383" y1="32971" x2="34657" y2="33773"/>
                          <a14:foregroundMark x1="33213" y1="29551" x2="33354" y2="29964"/>
                          <a14:backgroundMark x1="31018" y1="34425" x2="32491" y2="36148"/>
                          <a14:backgroundMark x1="27798" y1="37467" x2="28881" y2="38522"/>
                          <a14:backgroundMark x1="33935" y1="29815" x2="35379" y2="32718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06188" y="81108"/>
              <a:ext cx="1752721" cy="2398129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E5B34F0-8AA9-B642-0A4C-92C6FDAE4465}"/>
                </a:ext>
              </a:extLst>
            </p:cNvPr>
            <p:cNvSpPr txBox="1"/>
            <p:nvPr/>
          </p:nvSpPr>
          <p:spPr>
            <a:xfrm>
              <a:off x="7532795" y="2147765"/>
              <a:ext cx="11894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こす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CBADB8B-7B07-4D40-D251-0522E12BF2FE}"/>
              </a:ext>
            </a:extLst>
          </p:cNvPr>
          <p:cNvGrpSpPr/>
          <p:nvPr/>
        </p:nvGrpSpPr>
        <p:grpSpPr>
          <a:xfrm>
            <a:off x="671936" y="2352784"/>
            <a:ext cx="1386509" cy="952489"/>
            <a:chOff x="636674" y="110364"/>
            <a:chExt cx="1297346" cy="605836"/>
          </a:xfrm>
        </p:grpSpPr>
        <p:grpSp>
          <p:nvGrpSpPr>
            <p:cNvPr id="56329" name="グループ化 4"/>
            <p:cNvGrpSpPr>
              <a:grpSpLocks/>
            </p:cNvGrpSpPr>
            <p:nvPr/>
          </p:nvGrpSpPr>
          <p:grpSpPr bwMode="auto">
            <a:xfrm>
              <a:off x="636674" y="110364"/>
              <a:ext cx="1290423" cy="503864"/>
              <a:chOff x="3568948" y="1694648"/>
              <a:chExt cx="1410528" cy="676089"/>
            </a:xfrm>
          </p:grpSpPr>
          <p:sp>
            <p:nvSpPr>
              <p:cNvPr id="56338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3643100" y="1694648"/>
                <a:ext cx="1336376" cy="676089"/>
              </a:xfrm>
              <a:prstGeom prst="round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68580" tIns="34290" rIns="68580" bIns="34290" anchor="t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>
                  <a:lnSpc>
                    <a:spcPts val="1500"/>
                  </a:lnSpc>
                  <a:spcBef>
                    <a:spcPct val="0"/>
                  </a:spcBef>
                  <a:buNone/>
                </a:pPr>
                <a:endParaRPr lang="en-US" altLang="ja-JP" b="1">
                  <a:solidFill>
                    <a:srgbClr val="000000"/>
                  </a:solidFill>
                  <a:latin typeface="UD デジタル 教科書体 N-B"/>
                  <a:ea typeface="UD デジタル 教科書体 N-B"/>
                </a:endParaRPr>
              </a:p>
              <a:p>
                <a:pPr algn="ctr">
                  <a:lnSpc>
                    <a:spcPts val="1500"/>
                  </a:lnSpc>
                  <a:spcBef>
                    <a:spcPct val="0"/>
                  </a:spcBef>
                  <a:buNone/>
                </a:pPr>
                <a:endParaRPr lang="en-US" altLang="ja-JP" b="1">
                  <a:solidFill>
                    <a:srgbClr val="000000"/>
                  </a:solidFill>
                  <a:latin typeface="UD デジタル 教科書体 N-B"/>
                  <a:ea typeface="UD デジタル 教科書体 N-B"/>
                </a:endParaRPr>
              </a:p>
            </p:txBody>
          </p:sp>
          <p:sp>
            <p:nvSpPr>
              <p:cNvPr id="56339" name="テキスト ボックス 11"/>
              <p:cNvSpPr txBox="1">
                <a:spLocks noChangeArrowheads="1"/>
              </p:cNvSpPr>
              <p:nvPr/>
            </p:nvSpPr>
            <p:spPr bwMode="auto">
              <a:xfrm>
                <a:off x="3568948" y="1757848"/>
                <a:ext cx="1336376" cy="252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lnSpc>
                    <a:spcPts val="1500"/>
                  </a:lnSpc>
                  <a:spcBef>
                    <a:spcPct val="0"/>
                  </a:spcBef>
                  <a:buNone/>
                </a:pPr>
                <a:r>
                  <a:rPr lang="ja-JP" altLang="en-US" sz="1600">
                    <a:solidFill>
                      <a:srgbClr val="000000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だい ず</a:t>
                </a:r>
              </a:p>
            </p:txBody>
          </p:sp>
        </p:grpSp>
        <p:sp>
          <p:nvSpPr>
            <p:cNvPr id="2" name="テキスト ボックス 11">
              <a:extLst>
                <a:ext uri="{FF2B5EF4-FFF2-40B4-BE49-F238E27FC236}">
                  <a16:creationId xmlns:a16="http://schemas.microsoft.com/office/drawing/2014/main" id="{027FD8B0-4290-EA51-FD2A-DD1308CDD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653" y="407981"/>
              <a:ext cx="1280367" cy="30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1500"/>
                </a:lnSpc>
                <a:spcBef>
                  <a:spcPct val="0"/>
                </a:spcBef>
                <a:buNone/>
              </a:pPr>
              <a:r>
                <a:rPr lang="ja-JP" altLang="en-US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大豆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CB6DC2B-E020-5C34-DF44-12A9932FB8E6}"/>
              </a:ext>
            </a:extLst>
          </p:cNvPr>
          <p:cNvGrpSpPr/>
          <p:nvPr/>
        </p:nvGrpSpPr>
        <p:grpSpPr>
          <a:xfrm>
            <a:off x="4725913" y="997046"/>
            <a:ext cx="1702794" cy="2562684"/>
            <a:chOff x="4798461" y="362697"/>
            <a:chExt cx="1702794" cy="2562684"/>
          </a:xfrm>
        </p:grpSpPr>
        <p:pic>
          <p:nvPicPr>
            <p:cNvPr id="30" name="図 2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D82355-E708-53F8-5A05-A70B9A19E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00" b="96600" l="9992" r="98069">
                          <a14:foregroundMark x1="67590" y1="13400" x2="69102" y2="16100"/>
                          <a14:foregroundMark x1="81276" y1="14800" x2="85474" y2="22000"/>
                          <a14:foregroundMark x1="71788" y1="11600" x2="72544" y2="14800"/>
                          <a14:foregroundMark x1="64484" y1="10700" x2="65995" y2="20200"/>
                          <a14:foregroundMark x1="65995" y1="7500" x2="67170" y2="9800"/>
                          <a14:foregroundMark x1="83963" y1="36100" x2="88917" y2="41100"/>
                          <a14:foregroundMark x1="90428" y1="33400" x2="92359" y2="38900"/>
                          <a14:foregroundMark x1="96222" y1="51600" x2="97733" y2="55700"/>
                          <a14:foregroundMark x1="67170" y1="39800" x2="68346" y2="47500"/>
                          <a14:foregroundMark x1="42737" y1="52500" x2="51553" y2="53000"/>
                          <a14:foregroundMark x1="37436" y1="56436" x2="37783" y2="56600"/>
                          <a14:foregroundMark x1="35373" y1="55460" x2="37112" y2="56283"/>
                          <a14:foregroundMark x1="33827" y1="50862" x2="34426" y2="51262"/>
                          <a14:foregroundMark x1="43157" y1="91600" x2="63392" y2="96600"/>
                          <a14:foregroundMark x1="35397" y1="62598" x2="36333" y2="63218"/>
                          <a14:foregroundMark x1="35122" y1="62416" x2="35303" y2="62536"/>
                          <a14:foregroundMark x1="87488" y1="54328" x2="86230" y2="54800"/>
                          <a14:foregroundMark x1="91179" y1="52943" x2="90095" y2="53349"/>
                          <a14:foregroundMark x1="86230" y1="32500" x2="86230" y2="33700"/>
                          <a14:foregroundMark x1="89673" y1="30000" x2="91016" y2="32200"/>
                          <a14:foregroundMark x1="93115" y1="35600" x2="93367" y2="38800"/>
                          <a14:foregroundMark x1="85726" y1="16100" x2="87322" y2="20500"/>
                          <a14:foregroundMark x1="58270" y1="38800" x2="66163" y2="37800"/>
                          <a14:foregroundMark x1="26812" y1="54598" x2="29952" y2="47989"/>
                          <a14:foregroundMark x1="33333" y1="52874" x2="35507" y2="53448"/>
                          <a14:foregroundMark x1="26812" y1="52586" x2="32367" y2="50575"/>
                          <a14:foregroundMark x1="35266" y1="64080" x2="35749" y2="68391"/>
                          <a14:foregroundMark x1="28502" y1="52299" x2="31643" y2="49425"/>
                          <a14:foregroundMark x1="93237" y1="58046" x2="90338" y2="64080"/>
                          <a14:foregroundMark x1="64976" y1="19828" x2="64493" y2="14080"/>
                          <a14:foregroundMark x1="63043" y1="13793" x2="64493" y2="18678"/>
                          <a14:foregroundMark x1="27295" y1="50575" x2="32126" y2="48563"/>
                          <a14:foregroundMark x1="32126" y1="50000" x2="32850" y2="50287"/>
                          <a14:foregroundMark x1="79952" y1="22414" x2="83816" y2="28448"/>
                          <a14:backgroundMark x1="15700" y1="50000" x2="30058" y2="44306"/>
                          <a14:backgroundMark x1="34300" y1="58046" x2="34300" y2="58046"/>
                          <a14:backgroundMark x1="34541" y1="55460" x2="34541" y2="55460"/>
                          <a14:backgroundMark x1="34099" y1="55713" x2="34300" y2="55747"/>
                          <a14:backgroundMark x1="34228" y1="55506" x2="34783" y2="56034"/>
                          <a14:backgroundMark x1="34300" y1="56322" x2="35266" y2="55747"/>
                          <a14:backgroundMark x1="91787" y1="54598" x2="90669" y2="56460"/>
                          <a14:backgroundMark x1="92747" y1="65569" x2="92271" y2="69253"/>
                          <a14:backgroundMark x1="91063" y1="54023" x2="92271" y2="54023"/>
                          <a14:backgroundMark x1="91063" y1="53161" x2="91546" y2="53161"/>
                          <a14:backgroundMark x1="34300" y1="50575" x2="34058" y2="50575"/>
                          <a14:backgroundMark x1="33333" y1="57184" x2="33309" y2="56984"/>
                          <a14:backgroundMark x1="33990" y1="48593" x2="33333" y2="50000"/>
                          <a14:backgroundMark x1="28261" y1="63793" x2="30918" y2="62931"/>
                          <a14:backgroundMark x1="33333" y1="63218" x2="33333" y2="64385"/>
                          <a14:backgroundMark x1="26329" y1="50287" x2="25595" y2="54433"/>
                          <a14:backgroundMark x1="25752" y1="60652" x2="26570" y2="62356"/>
                          <a14:backgroundMark x1="34058" y1="48492" x2="34058" y2="50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5"/>
            <a:stretch/>
          </p:blipFill>
          <p:spPr>
            <a:xfrm>
              <a:off x="4798461" y="362697"/>
              <a:ext cx="1604871" cy="1736349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15791D9-A215-80DA-5409-C7769C70BC97}"/>
                </a:ext>
              </a:extLst>
            </p:cNvPr>
            <p:cNvGrpSpPr/>
            <p:nvPr/>
          </p:nvGrpSpPr>
          <p:grpSpPr>
            <a:xfrm>
              <a:off x="5208189" y="2099046"/>
              <a:ext cx="1293066" cy="826335"/>
              <a:chOff x="4795112" y="2130810"/>
              <a:chExt cx="1293066" cy="826335"/>
            </a:xfrm>
          </p:grpSpPr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C96A7F1D-9A80-965D-0B58-08D163224BE6}"/>
                  </a:ext>
                </a:extLst>
              </p:cNvPr>
              <p:cNvSpPr txBox="1"/>
              <p:nvPr/>
            </p:nvSpPr>
            <p:spPr>
              <a:xfrm>
                <a:off x="4795112" y="2372370"/>
                <a:ext cx="12930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煮る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4FECDE9-7BAE-AF9C-F7A1-72F5895E919A}"/>
                  </a:ext>
                </a:extLst>
              </p:cNvPr>
              <p:cNvSpPr txBox="1"/>
              <p:nvPr/>
            </p:nvSpPr>
            <p:spPr>
              <a:xfrm>
                <a:off x="4844739" y="2130810"/>
                <a:ext cx="5055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00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に</a:t>
                </a:r>
              </a:p>
            </p:txBody>
          </p:sp>
        </p:grpSp>
      </p:grpSp>
      <p:sp>
        <p:nvSpPr>
          <p:cNvPr id="21" name="矢印: 右 20">
            <a:extLst>
              <a:ext uri="{FF2B5EF4-FFF2-40B4-BE49-F238E27FC236}">
                <a16:creationId xmlns:a16="http://schemas.microsoft.com/office/drawing/2014/main" id="{96FE1BC1-312B-78CB-C1C1-AB69B060641F}"/>
              </a:ext>
            </a:extLst>
          </p:cNvPr>
          <p:cNvSpPr/>
          <p:nvPr/>
        </p:nvSpPr>
        <p:spPr>
          <a:xfrm rot="4023865">
            <a:off x="1260678" y="3269777"/>
            <a:ext cx="577110" cy="509679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4B281CDC-3BCA-C831-121F-E298E3EF3772}"/>
              </a:ext>
            </a:extLst>
          </p:cNvPr>
          <p:cNvSpPr/>
          <p:nvPr/>
        </p:nvSpPr>
        <p:spPr>
          <a:xfrm rot="18571096">
            <a:off x="4310559" y="2849998"/>
            <a:ext cx="577110" cy="509679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CE45B1D5-0EC0-00B1-E7F5-BF12814789A1}"/>
              </a:ext>
            </a:extLst>
          </p:cNvPr>
          <p:cNvSpPr/>
          <p:nvPr/>
        </p:nvSpPr>
        <p:spPr>
          <a:xfrm>
            <a:off x="6523825" y="1914521"/>
            <a:ext cx="577110" cy="509679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2F5AD272-0AF4-87A6-8D39-D32F5E040C4A}"/>
              </a:ext>
            </a:extLst>
          </p:cNvPr>
          <p:cNvSpPr/>
          <p:nvPr/>
        </p:nvSpPr>
        <p:spPr>
          <a:xfrm>
            <a:off x="9047948" y="1908314"/>
            <a:ext cx="577110" cy="509679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0E67BC99-0D22-499A-776F-F2616EE4DD88}"/>
              </a:ext>
            </a:extLst>
          </p:cNvPr>
          <p:cNvSpPr/>
          <p:nvPr/>
        </p:nvSpPr>
        <p:spPr>
          <a:xfrm>
            <a:off x="9025846" y="4279287"/>
            <a:ext cx="577110" cy="509679"/>
          </a:xfrm>
          <a:prstGeom prst="rightArrow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0904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 animBg="1"/>
      <p:bldP spid="24" grpId="0" animBg="1"/>
      <p:bldP spid="34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tv630148\Desktop\2gatu\写真\花菜のすまし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00" y="702968"/>
            <a:ext cx="4456679" cy="328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B2C9541A-F1A7-B2FA-B8B4-EF4CE5E5FE2D}"/>
              </a:ext>
            </a:extLst>
          </p:cNvPr>
          <p:cNvGrpSpPr/>
          <p:nvPr/>
        </p:nvGrpSpPr>
        <p:grpSpPr>
          <a:xfrm flipH="1">
            <a:off x="5018808" y="2769315"/>
            <a:ext cx="2336604" cy="3044517"/>
            <a:chOff x="1343796" y="2600359"/>
            <a:chExt cx="2383959" cy="3374643"/>
          </a:xfrm>
        </p:grpSpPr>
        <p:sp>
          <p:nvSpPr>
            <p:cNvPr id="62" name="フローチャート: 代替処理 61">
              <a:extLst>
                <a:ext uri="{FF2B5EF4-FFF2-40B4-BE49-F238E27FC236}">
                  <a16:creationId xmlns:a16="http://schemas.microsoft.com/office/drawing/2014/main" id="{3D9F1739-A098-4A14-63DF-19E85AA1AFAD}"/>
                </a:ext>
              </a:extLst>
            </p:cNvPr>
            <p:cNvSpPr/>
            <p:nvPr/>
          </p:nvSpPr>
          <p:spPr>
            <a:xfrm>
              <a:off x="1343796" y="3629211"/>
              <a:ext cx="2383959" cy="2345791"/>
            </a:xfrm>
            <a:prstGeom prst="flowChartAlternateProcess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6F872B90-F97F-05F5-AC83-92AA7FC22C5D}"/>
                </a:ext>
              </a:extLst>
            </p:cNvPr>
            <p:cNvSpPr/>
            <p:nvPr/>
          </p:nvSpPr>
          <p:spPr>
            <a:xfrm>
              <a:off x="3089346" y="3158203"/>
              <a:ext cx="360000" cy="360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C14B8A8F-45ED-3372-D920-5E0A8EF6F18A}"/>
                </a:ext>
              </a:extLst>
            </p:cNvPr>
            <p:cNvSpPr/>
            <p:nvPr/>
          </p:nvSpPr>
          <p:spPr>
            <a:xfrm>
              <a:off x="2993350" y="2764219"/>
              <a:ext cx="252000" cy="252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1C318877-D6CE-7770-5919-63903DF509C7}"/>
                </a:ext>
              </a:extLst>
            </p:cNvPr>
            <p:cNvSpPr/>
            <p:nvPr/>
          </p:nvSpPr>
          <p:spPr>
            <a:xfrm>
              <a:off x="2717867" y="2600359"/>
              <a:ext cx="144000" cy="144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82D70C00-6F1E-F1B1-C247-93B2BC985FAC}"/>
              </a:ext>
            </a:extLst>
          </p:cNvPr>
          <p:cNvGrpSpPr/>
          <p:nvPr/>
        </p:nvGrpSpPr>
        <p:grpSpPr>
          <a:xfrm>
            <a:off x="8327966" y="2688316"/>
            <a:ext cx="2336604" cy="3130927"/>
            <a:chOff x="1343796" y="2571295"/>
            <a:chExt cx="2383959" cy="3403707"/>
          </a:xfrm>
        </p:grpSpPr>
        <p:sp>
          <p:nvSpPr>
            <p:cNvPr id="57" name="フローチャート: 代替処理 56">
              <a:extLst>
                <a:ext uri="{FF2B5EF4-FFF2-40B4-BE49-F238E27FC236}">
                  <a16:creationId xmlns:a16="http://schemas.microsoft.com/office/drawing/2014/main" id="{CEE5DD61-6E8D-5D7D-62DE-40217A58C9C1}"/>
                </a:ext>
              </a:extLst>
            </p:cNvPr>
            <p:cNvSpPr/>
            <p:nvPr/>
          </p:nvSpPr>
          <p:spPr>
            <a:xfrm>
              <a:off x="1343796" y="3629211"/>
              <a:ext cx="2383959" cy="2345791"/>
            </a:xfrm>
            <a:prstGeom prst="flowChartAlternateProcess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E186BA38-7F71-F3CB-476E-CBC55A6FB0FF}"/>
                </a:ext>
              </a:extLst>
            </p:cNvPr>
            <p:cNvSpPr/>
            <p:nvPr/>
          </p:nvSpPr>
          <p:spPr>
            <a:xfrm>
              <a:off x="2958718" y="3191743"/>
              <a:ext cx="360000" cy="360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C90E75B9-0FE4-DE0E-AF57-27792CEF3216}"/>
                </a:ext>
              </a:extLst>
            </p:cNvPr>
            <p:cNvSpPr/>
            <p:nvPr/>
          </p:nvSpPr>
          <p:spPr>
            <a:xfrm>
              <a:off x="2832718" y="2785350"/>
              <a:ext cx="252000" cy="252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3D3ADE8E-261B-CF7D-8BA9-90E71929DF91}"/>
                </a:ext>
              </a:extLst>
            </p:cNvPr>
            <p:cNvSpPr/>
            <p:nvPr/>
          </p:nvSpPr>
          <p:spPr>
            <a:xfrm>
              <a:off x="2646101" y="2571295"/>
              <a:ext cx="144000" cy="144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5C31CF60-E3CD-35D2-0F76-880062C5489F}"/>
              </a:ext>
            </a:extLst>
          </p:cNvPr>
          <p:cNvGrpSpPr/>
          <p:nvPr/>
        </p:nvGrpSpPr>
        <p:grpSpPr>
          <a:xfrm>
            <a:off x="1343796" y="2816189"/>
            <a:ext cx="2782122" cy="3158813"/>
            <a:chOff x="1343796" y="2816189"/>
            <a:chExt cx="2782122" cy="3158813"/>
          </a:xfrm>
        </p:grpSpPr>
        <p:sp>
          <p:nvSpPr>
            <p:cNvPr id="37" name="フローチャート: 代替処理 36">
              <a:extLst>
                <a:ext uri="{FF2B5EF4-FFF2-40B4-BE49-F238E27FC236}">
                  <a16:creationId xmlns:a16="http://schemas.microsoft.com/office/drawing/2014/main" id="{0AD1B262-E9FC-8416-52E9-73720B06C72A}"/>
                </a:ext>
              </a:extLst>
            </p:cNvPr>
            <p:cNvSpPr/>
            <p:nvPr/>
          </p:nvSpPr>
          <p:spPr>
            <a:xfrm>
              <a:off x="1343796" y="3629211"/>
              <a:ext cx="2383959" cy="2345791"/>
            </a:xfrm>
            <a:prstGeom prst="flowChartAlternateProcess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BE7B3940-DC1D-DF53-E495-E66986D0A931}"/>
                </a:ext>
              </a:extLst>
            </p:cNvPr>
            <p:cNvSpPr/>
            <p:nvPr/>
          </p:nvSpPr>
          <p:spPr>
            <a:xfrm>
              <a:off x="3687444" y="3378259"/>
              <a:ext cx="360000" cy="360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BCFBC5C2-246B-7700-3512-80D74FB2810D}"/>
                </a:ext>
              </a:extLst>
            </p:cNvPr>
            <p:cNvSpPr/>
            <p:nvPr/>
          </p:nvSpPr>
          <p:spPr>
            <a:xfrm>
              <a:off x="3873918" y="3011214"/>
              <a:ext cx="252000" cy="252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C8FCCAA7-1847-1A0B-53DA-2E701FDD662C}"/>
                </a:ext>
              </a:extLst>
            </p:cNvPr>
            <p:cNvSpPr/>
            <p:nvPr/>
          </p:nvSpPr>
          <p:spPr>
            <a:xfrm>
              <a:off x="3727755" y="2816189"/>
              <a:ext cx="144000" cy="144000"/>
            </a:xfrm>
            <a:prstGeom prst="ellipse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8248477" y="3652848"/>
            <a:ext cx="2446597" cy="2192218"/>
            <a:chOff x="8791795" y="1561436"/>
            <a:chExt cx="3254375" cy="2725534"/>
          </a:xfrm>
        </p:grpSpPr>
        <p:grpSp>
          <p:nvGrpSpPr>
            <p:cNvPr id="11" name="グループ化 1"/>
            <p:cNvGrpSpPr>
              <a:grpSpLocks/>
            </p:cNvGrpSpPr>
            <p:nvPr/>
          </p:nvGrpSpPr>
          <p:grpSpPr bwMode="auto">
            <a:xfrm>
              <a:off x="8998751" y="1561436"/>
              <a:ext cx="2840037" cy="1949450"/>
              <a:chOff x="3345198" y="2787848"/>
              <a:chExt cx="2839737" cy="1949798"/>
            </a:xfrm>
          </p:grpSpPr>
          <p:pic>
            <p:nvPicPr>
              <p:cNvPr id="12" name="図 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2461" y="3175130"/>
                <a:ext cx="1702474" cy="1430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図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45198" y="2787848"/>
                <a:ext cx="1971685" cy="16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図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843907">
                <a:off x="3622546" y="3307568"/>
                <a:ext cx="1702474" cy="1430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96932" y="3064976"/>
                <a:ext cx="1702475" cy="1430077"/>
              </a:xfrm>
              <a:prstGeom prst="rect">
                <a:avLst/>
              </a:prstGeom>
              <a:effectLst>
                <a:softEdge rad="127000"/>
              </a:effectLst>
            </p:spPr>
          </p:pic>
        </p:grp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8791795" y="3583031"/>
              <a:ext cx="3254375" cy="70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かつおぶし</a:t>
              </a:r>
            </a:p>
          </p:txBody>
        </p:sp>
      </p:grpSp>
      <p:pic>
        <p:nvPicPr>
          <p:cNvPr id="20" name="Picture 23" descr="F:\DCIM\102_PANA\P102074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AAB3BC"/>
              </a:clrFrom>
              <a:clrTo>
                <a:srgbClr val="AAB3BC">
                  <a:alpha val="0"/>
                </a:srgbClr>
              </a:clrTo>
            </a:clrChange>
            <a:lum bright="10000" contrast="20000"/>
          </a:blip>
          <a:srcRect l="17275" t="2078" r="15724" b="10653"/>
          <a:stretch>
            <a:fillRect/>
          </a:stretch>
        </p:blipFill>
        <p:spPr bwMode="auto">
          <a:xfrm>
            <a:off x="1038428" y="764953"/>
            <a:ext cx="2774502" cy="271022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グループ化 51"/>
          <p:cNvGrpSpPr/>
          <p:nvPr/>
        </p:nvGrpSpPr>
        <p:grpSpPr>
          <a:xfrm>
            <a:off x="5005633" y="3861120"/>
            <a:ext cx="2438951" cy="1962589"/>
            <a:chOff x="5512669" y="1832104"/>
            <a:chExt cx="2988788" cy="2467916"/>
          </a:xfrm>
        </p:grpSpPr>
        <p:pic>
          <p:nvPicPr>
            <p:cNvPr id="10" name="Picture 5" descr="IMG_0786"/>
            <p:cNvPicPr>
              <a:picLocks noChangeAspect="1" noChangeArrowheads="1"/>
            </p:cNvPicPr>
            <p:nvPr/>
          </p:nvPicPr>
          <p:blipFill>
            <a:blip r:embed="rId10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619" y="1832104"/>
              <a:ext cx="2572890" cy="192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5512669" y="3603440"/>
              <a:ext cx="2988788" cy="696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こんぶ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3594D27-BF83-B732-DDCB-2812AC771A33}"/>
              </a:ext>
            </a:extLst>
          </p:cNvPr>
          <p:cNvGrpSpPr/>
          <p:nvPr/>
        </p:nvGrpSpPr>
        <p:grpSpPr>
          <a:xfrm>
            <a:off x="2329379" y="6000441"/>
            <a:ext cx="7847830" cy="819941"/>
            <a:chOff x="2034414" y="5775183"/>
            <a:chExt cx="7847830" cy="886693"/>
          </a:xfrm>
        </p:grpSpPr>
        <p:sp>
          <p:nvSpPr>
            <p:cNvPr id="25" name="Text Box 29">
              <a:extLst>
                <a:ext uri="{FF2B5EF4-FFF2-40B4-BE49-F238E27FC236}">
                  <a16:creationId xmlns:a16="http://schemas.microsoft.com/office/drawing/2014/main" id="{4E3C3C30-C1D5-40AD-936D-103925D3C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414" y="5775183"/>
              <a:ext cx="7847830" cy="886693"/>
            </a:xfrm>
            <a:prstGeom prst="wedgeRoundRectCallout">
              <a:avLst>
                <a:gd name="adj1" fmla="val 55490"/>
                <a:gd name="adj2" fmla="val 4518"/>
                <a:gd name="adj3" fmla="val 16667"/>
              </a:avLst>
            </a:prstGeom>
            <a:ln w="19050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68580" tIns="34290" rIns="68580" bIns="34290" anchor="t">
              <a:spAutoFit/>
            </a:bodyPr>
            <a:lstStyle>
              <a:defPPr>
                <a:defRPr lang="ja-JP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3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ja-JP" altLang="en-US" sz="3200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だしのちがいを見つけて味わいたいね！</a:t>
              </a:r>
            </a:p>
          </p:txBody>
        </p:sp>
        <p:sp>
          <p:nvSpPr>
            <p:cNvPr id="31" name="テキスト ボックス 30"/>
            <p:cNvSpPr txBox="1">
              <a:spLocks noChangeArrowheads="1"/>
            </p:cNvSpPr>
            <p:nvPr/>
          </p:nvSpPr>
          <p:spPr bwMode="auto">
            <a:xfrm>
              <a:off x="6641870" y="5803376"/>
              <a:ext cx="1072695" cy="50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35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あじ　　　　　　　　　　　　　　　　　　　　　　　　　　　　　　　　　　　　　　　　　　　　　　　　　　　　　　　　　　　　　　</a:t>
              </a:r>
            </a:p>
          </p:txBody>
        </p:sp>
        <p:sp>
          <p:nvSpPr>
            <p:cNvPr id="32" name="テキスト ボックス 31"/>
            <p:cNvSpPr txBox="1">
              <a:spLocks noChangeArrowheads="1"/>
            </p:cNvSpPr>
            <p:nvPr/>
          </p:nvSpPr>
          <p:spPr bwMode="auto">
            <a:xfrm>
              <a:off x="5114063" y="5803375"/>
              <a:ext cx="1072695" cy="50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350" dirty="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み　　　　　　　　　　　　　　　　　　　　　　　　　　　　　　　　　　　　　　　　　　　　　　　　　　　　　　　　　　　　　　</a:t>
              </a:r>
            </a:p>
          </p:txBody>
        </p:sp>
      </p:grpSp>
      <p:pic>
        <p:nvPicPr>
          <p:cNvPr id="36" name="Picture 4">
            <a:extLst>
              <a:ext uri="{FF2B5EF4-FFF2-40B4-BE49-F238E27FC236}">
                <a16:creationId xmlns:a16="http://schemas.microsoft.com/office/drawing/2014/main" id="{1EC75BB1-DF9E-6565-7C7B-E428DF55A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3" t="49053" r="18494" b="16746"/>
          <a:stretch/>
        </p:blipFill>
        <p:spPr bwMode="auto">
          <a:xfrm>
            <a:off x="10479741" y="5201101"/>
            <a:ext cx="1921828" cy="212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8">
            <a:extLst>
              <a:ext uri="{FF2B5EF4-FFF2-40B4-BE49-F238E27FC236}">
                <a16:creationId xmlns:a16="http://schemas.microsoft.com/office/drawing/2014/main" id="{DBD92215-E50D-2E52-D2B6-70BC7EB1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51" y="165390"/>
            <a:ext cx="3571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おから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55C812-62FD-EAC8-BA25-ABBCC89D3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948" y="230548"/>
            <a:ext cx="52113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花菜のすまし汁</a:t>
            </a: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6B4B5465-61D1-0565-746E-4E5000E6F8E6}"/>
              </a:ext>
            </a:extLst>
          </p:cNvPr>
          <p:cNvGrpSpPr/>
          <p:nvPr/>
        </p:nvGrpSpPr>
        <p:grpSpPr>
          <a:xfrm>
            <a:off x="1401393" y="3694281"/>
            <a:ext cx="2412401" cy="2275803"/>
            <a:chOff x="1253286" y="3725919"/>
            <a:chExt cx="2412401" cy="2275803"/>
          </a:xfrm>
        </p:grpSpPr>
        <p:pic>
          <p:nvPicPr>
            <p:cNvPr id="50" name="Picture 8" descr="IMG_070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3411">
              <a:off x="1253286" y="3725919"/>
              <a:ext cx="2412401" cy="177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6"/>
            <p:cNvSpPr txBox="1">
              <a:spLocks noChangeArrowheads="1"/>
            </p:cNvSpPr>
            <p:nvPr/>
          </p:nvSpPr>
          <p:spPr bwMode="auto">
            <a:xfrm>
              <a:off x="1264063" y="5478387"/>
              <a:ext cx="2390848" cy="523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ja-JP" altLang="en-US" sz="32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煮干し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7BF8A1D-BA91-4EC7-379B-95C84B9A3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819" y="5276540"/>
              <a:ext cx="11166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ja-JP" altLang="en-US" sz="1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に　  ぼ　　　　　　　</a:t>
              </a:r>
              <a:r>
                <a:rPr lang="ja-JP" altLang="en-US" sz="12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　　　　　　　　　　　　　　　　　　　　　　　　　　　　　　　　　　　　　　　　　　　　　　　　　　　　　　</a:t>
              </a: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D7974DC-E0FC-B1A7-F680-864AF8882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196" y="25972"/>
            <a:ext cx="1116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ja-JP" altLang="en-US" sz="16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じる　　　　　　　</a:t>
            </a:r>
            <a:r>
              <a:rPr lang="ja-JP" altLang="en-US" sz="12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　　　　　　　　　　　　　　　　　　　　　　　　　　　　　　　　　　　　　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82F339-F8DF-A626-16A9-E7C189190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011" y="18170"/>
            <a:ext cx="1116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lang="ja-JP" altLang="en-US" sz="16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はな　 な　　　　　　　</a:t>
            </a:r>
            <a:r>
              <a:rPr lang="ja-JP" altLang="en-US" sz="12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　　　　　　　　　　　　　　　　　　　　　　　　　　　　　　　　　　　　　　　　　　　　　　　　　　　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A2B0E4B-3592-1AE1-7BF5-370D1D313F6A}"/>
              </a:ext>
            </a:extLst>
          </p:cNvPr>
          <p:cNvGrpSpPr/>
          <p:nvPr/>
        </p:nvGrpSpPr>
        <p:grpSpPr>
          <a:xfrm>
            <a:off x="2477190" y="1769946"/>
            <a:ext cx="2992979" cy="4813569"/>
            <a:chOff x="4276727" y="1136370"/>
            <a:chExt cx="2799981" cy="5855835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BFA0A528-010E-E203-B75C-AFAFC720D0F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206631" y="2206466"/>
              <a:ext cx="4712500" cy="2572308"/>
              <a:chOff x="2883247" y="4700665"/>
              <a:chExt cx="4712054" cy="2067006"/>
            </a:xfrm>
          </p:grpSpPr>
          <p:pic>
            <p:nvPicPr>
              <p:cNvPr id="16" name="Picture 15" descr="\\file.ad.edu.city.kyoto.jp\unt2\prj\なごみ献立教材研究\写真データ\細ねぎ.JPG">
                <a:extLst>
                  <a:ext uri="{FF2B5EF4-FFF2-40B4-BE49-F238E27FC236}">
                    <a16:creationId xmlns:a16="http://schemas.microsoft.com/office/drawing/2014/main" id="{06D16595-CFFA-5693-34A9-35D7D6C0A4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0000" contrast="20000"/>
              </a:blip>
              <a:srcRect t="13796" r="6879" b="40144"/>
              <a:stretch>
                <a:fillRect/>
              </a:stretch>
            </p:blipFill>
            <p:spPr bwMode="auto">
              <a:xfrm>
                <a:off x="3092023" y="4700665"/>
                <a:ext cx="4503278" cy="206700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7" name="テキスト ボックス 4">
                <a:extLst>
                  <a:ext uri="{FF2B5EF4-FFF2-40B4-BE49-F238E27FC236}">
                    <a16:creationId xmlns:a16="http://schemas.microsoft.com/office/drawing/2014/main" id="{3582AC10-98CF-39C7-7F20-AC5CFA0030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168782" y="6306943"/>
                <a:ext cx="167523" cy="738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3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5AD8241D-991A-D958-162F-29635A43F3EE}"/>
                </a:ext>
              </a:extLst>
            </p:cNvPr>
            <p:cNvGrpSpPr/>
            <p:nvPr/>
          </p:nvGrpSpPr>
          <p:grpSpPr>
            <a:xfrm>
              <a:off x="4710623" y="5964494"/>
              <a:ext cx="2366085" cy="1027711"/>
              <a:chOff x="4257322" y="5874652"/>
              <a:chExt cx="2366085" cy="1027711"/>
            </a:xfrm>
          </p:grpSpPr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2107470-E159-93C4-33D0-A413869C2010}"/>
                  </a:ext>
                </a:extLst>
              </p:cNvPr>
              <p:cNvSpPr txBox="1"/>
              <p:nvPr/>
            </p:nvSpPr>
            <p:spPr>
              <a:xfrm>
                <a:off x="4276727" y="6163700"/>
                <a:ext cx="2346680" cy="73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20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細ねぎ</a:t>
                </a:r>
              </a:p>
            </p:txBody>
          </p:sp>
          <p:sp>
            <p:nvSpPr>
              <p:cNvPr id="15" name="タイトル 1">
                <a:extLst>
                  <a:ext uri="{FF2B5EF4-FFF2-40B4-BE49-F238E27FC236}">
                    <a16:creationId xmlns:a16="http://schemas.microsoft.com/office/drawing/2014/main" id="{4F21A5D2-0FFF-A62C-6A2F-8048C4D49A2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257322" y="5874652"/>
                <a:ext cx="137477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800" b="1">
                    <a:solidFill>
                      <a:srgbClr val="000000"/>
                    </a:solidFill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ほそ</a:t>
                </a:r>
              </a:p>
            </p:txBody>
          </p:sp>
        </p:grp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9C09C0A-14F7-48C4-9EE0-9FD0B4E60E48}"/>
              </a:ext>
            </a:extLst>
          </p:cNvPr>
          <p:cNvGrpSpPr>
            <a:grpSpLocks/>
          </p:cNvGrpSpPr>
          <p:nvPr/>
        </p:nvGrpSpPr>
        <p:grpSpPr bwMode="auto">
          <a:xfrm>
            <a:off x="3724383" y="274485"/>
            <a:ext cx="4743232" cy="1372147"/>
            <a:chOff x="-1692905" y="-110738"/>
            <a:chExt cx="4752746" cy="1828629"/>
          </a:xfrm>
        </p:grpSpPr>
        <p:sp>
          <p:nvSpPr>
            <p:cNvPr id="3" name="角丸四角形 22">
              <a:extLst>
                <a:ext uri="{FF2B5EF4-FFF2-40B4-BE49-F238E27FC236}">
                  <a16:creationId xmlns:a16="http://schemas.microsoft.com/office/drawing/2014/main" id="{29DCD1D4-E2BA-4154-B8C5-AE4A5E1E08BC}"/>
                </a:ext>
              </a:extLst>
            </p:cNvPr>
            <p:cNvSpPr/>
            <p:nvPr/>
          </p:nvSpPr>
          <p:spPr>
            <a:xfrm>
              <a:off x="-1692905" y="-110738"/>
              <a:ext cx="4752746" cy="1689541"/>
            </a:xfrm>
            <a:prstGeom prst="roundRect">
              <a:avLst/>
            </a:prstGeom>
            <a:solidFill>
              <a:srgbClr val="99FF66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200">
                <a:solidFill>
                  <a:prstClr val="white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4" name="テキスト ボックス 6">
              <a:extLst>
                <a:ext uri="{FF2B5EF4-FFF2-40B4-BE49-F238E27FC236}">
                  <a16:creationId xmlns:a16="http://schemas.microsoft.com/office/drawing/2014/main" id="{A2CCE1D9-498B-4E84-8C13-A2A70CC9F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90293" y="241291"/>
              <a:ext cx="4378873" cy="14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66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旬の食べ物</a:t>
              </a:r>
            </a:p>
          </p:txBody>
        </p:sp>
        <p:sp>
          <p:nvSpPr>
            <p:cNvPr id="5" name="テキスト ボックス 7">
              <a:extLst>
                <a:ext uri="{FF2B5EF4-FFF2-40B4-BE49-F238E27FC236}">
                  <a16:creationId xmlns:a16="http://schemas.microsoft.com/office/drawing/2014/main" id="{935229C4-27F2-4507-90D1-98B5209A8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53833" y="-28012"/>
              <a:ext cx="772912" cy="4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しゅん</a:t>
              </a:r>
            </a:p>
          </p:txBody>
        </p:sp>
        <p:sp>
          <p:nvSpPr>
            <p:cNvPr id="6" name="テキスト ボックス 8">
              <a:extLst>
                <a:ext uri="{FF2B5EF4-FFF2-40B4-BE49-F238E27FC236}">
                  <a16:creationId xmlns:a16="http://schemas.microsoft.com/office/drawing/2014/main" id="{6C0533C2-3391-4175-8668-36CEE42AD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590" y="-28012"/>
              <a:ext cx="400269" cy="4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た</a:t>
              </a:r>
            </a:p>
          </p:txBody>
        </p:sp>
        <p:sp>
          <p:nvSpPr>
            <p:cNvPr id="7" name="テキスト ボックス 9">
              <a:extLst>
                <a:ext uri="{FF2B5EF4-FFF2-40B4-BE49-F238E27FC236}">
                  <a16:creationId xmlns:a16="http://schemas.microsoft.com/office/drawing/2014/main" id="{F31F28E2-30D8-4E98-9DB8-842AA1A4A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118" y="-28012"/>
              <a:ext cx="601047" cy="4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800">
                  <a:solidFill>
                    <a:srgbClr val="00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もの</a:t>
              </a: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6BBAFCF1-FF2A-8728-2EE6-DFCE2EE06D1C}"/>
              </a:ext>
            </a:extLst>
          </p:cNvPr>
          <p:cNvGrpSpPr/>
          <p:nvPr/>
        </p:nvGrpSpPr>
        <p:grpSpPr>
          <a:xfrm>
            <a:off x="7535808" y="5744223"/>
            <a:ext cx="1057346" cy="807994"/>
            <a:chOff x="8606038" y="5955918"/>
            <a:chExt cx="1911123" cy="1077325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E9DC318-4C78-9610-297F-DA2C762E4201}"/>
                </a:ext>
              </a:extLst>
            </p:cNvPr>
            <p:cNvSpPr txBox="1"/>
            <p:nvPr/>
          </p:nvSpPr>
          <p:spPr>
            <a:xfrm>
              <a:off x="8613716" y="6253543"/>
              <a:ext cx="1903445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0">
                  <a:solidFill>
                    <a:prstClr val="black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花菜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E1C093B9-5C92-EB40-7E43-E6A9B8650CE2}"/>
                </a:ext>
              </a:extLst>
            </p:cNvPr>
            <p:cNvSpPr txBox="1"/>
            <p:nvPr/>
          </p:nvSpPr>
          <p:spPr>
            <a:xfrm>
              <a:off x="8606038" y="5955918"/>
              <a:ext cx="121443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b="0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はな な</a:t>
              </a:r>
            </a:p>
          </p:txBody>
        </p:sp>
      </p:grpSp>
      <p:pic>
        <p:nvPicPr>
          <p:cNvPr id="10" name="Picture 32" descr="P1000701">
            <a:extLst>
              <a:ext uri="{FF2B5EF4-FFF2-40B4-BE49-F238E27FC236}">
                <a16:creationId xmlns:a16="http://schemas.microsoft.com/office/drawing/2014/main" id="{ECF0820E-E308-FA70-1F7D-E738E8BA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AD7DE"/>
              </a:clrFrom>
              <a:clrTo>
                <a:srgbClr val="DAD7D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14" b="99209" l="14990" r="87123">
                        <a14:foregroundMark x1="44366" y1="26582" x2="54225" y2="27532"/>
                        <a14:foregroundMark x1="61066" y1="17247" x2="73944" y2="18829"/>
                        <a14:foregroundMark x1="73944" y1="18829" x2="77767" y2="28956"/>
                        <a14:foregroundMark x1="24447" y1="58386" x2="21630" y2="58544"/>
                        <a14:foregroundMark x1="20724" y1="78481" x2="21227" y2="76424"/>
                        <a14:foregroundMark x1="27767" y1="70411" x2="27767" y2="67722"/>
                        <a14:foregroundMark x1="41046" y1="84019" x2="52113" y2="98892"/>
                        <a14:foregroundMark x1="52113" y1="98892" x2="64185" y2="86551"/>
                        <a14:foregroundMark x1="64185" y1="86551" x2="65594" y2="76424"/>
                        <a14:foregroundMark x1="74748" y1="49525" x2="89940" y2="50949"/>
                        <a14:foregroundMark x1="89940" y1="50949" x2="97686" y2="77373"/>
                        <a14:foregroundMark x1="97686" y1="77373" x2="97586" y2="96677"/>
                        <a14:foregroundMark x1="97586" y1="96677" x2="85010" y2="99525"/>
                        <a14:foregroundMark x1="85010" y1="99525" x2="84306" y2="99367"/>
                        <a14:foregroundMark x1="86016" y1="50475" x2="87123" y2="95253"/>
                        <a14:foregroundMark x1="20624" y1="77215" x2="18008" y2="74842"/>
                        <a14:foregroundMark x1="15895" y1="73576" x2="14990" y2="78797"/>
                        <a14:foregroundMark x1="76258" y1="23734" x2="77968" y2="28956"/>
                        <a14:foregroundMark x1="77364" y1="24684" x2="81288" y2="28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7422" r="10947"/>
          <a:stretch>
            <a:fillRect/>
          </a:stretch>
        </p:blipFill>
        <p:spPr bwMode="auto">
          <a:xfrm>
            <a:off x="6184379" y="2207008"/>
            <a:ext cx="3806656" cy="3200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35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919164" y="223020"/>
            <a:ext cx="8209285" cy="270192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 b="0">
              <a:solidFill>
                <a:prstClr val="white"/>
              </a:solidFill>
            </a:endParaRPr>
          </a:p>
        </p:txBody>
      </p:sp>
      <p:sp>
        <p:nvSpPr>
          <p:cNvPr id="44037" name="タイトル 1"/>
          <p:cNvSpPr>
            <a:spLocks noGrp="1"/>
          </p:cNvSpPr>
          <p:nvPr>
            <p:ph type="ctrTitle"/>
          </p:nvPr>
        </p:nvSpPr>
        <p:spPr>
          <a:xfrm>
            <a:off x="1774826" y="869951"/>
            <a:ext cx="8569325" cy="1801813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44044" name="タイトル 1"/>
          <p:cNvSpPr txBox="1">
            <a:spLocks/>
          </p:cNvSpPr>
          <p:nvPr/>
        </p:nvSpPr>
        <p:spPr bwMode="auto">
          <a:xfrm>
            <a:off x="6167439" y="374650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sp>
        <p:nvSpPr>
          <p:cNvPr id="44045" name="タイトル 1"/>
          <p:cNvSpPr txBox="1">
            <a:spLocks/>
          </p:cNvSpPr>
          <p:nvPr/>
        </p:nvSpPr>
        <p:spPr bwMode="auto">
          <a:xfrm>
            <a:off x="4360864" y="1412875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299903" y="2076949"/>
            <a:ext cx="2770576" cy="48221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1847850" y="2698136"/>
            <a:ext cx="2187125" cy="3921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-160953" y="2355930"/>
            <a:ext cx="2455179" cy="452478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C0D78D2-40CF-4ED8-91B8-539FF069A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3517867" y="2957266"/>
            <a:ext cx="5642042" cy="3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5"/>
        <p14:playEvt time="9" objId="7"/>
        <p14:stopEvt time="4440" objId="7"/>
        <p14:stopEvt time="4974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2.3|19.9|8.2|12.3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7" ma:contentTypeDescription="新しいドキュメントを作成します。" ma:contentTypeScope="" ma:versionID="f6a205d35b1e5fee8cdecc8b72d099f7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c18464e5a6de1752e89dcdb946bc534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3122BF-400F-458D-80B3-B75406BF1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AA2BAF-7490-4317-81E0-0FAFA62350C2}">
  <ds:schemaRefs>
    <ds:schemaRef ds:uri="http://purl.org/dc/elements/1.1/"/>
    <ds:schemaRef ds:uri="9cccc959-cbcd-4f5a-8246-4a64457110a5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568903fa-c7eb-4110-a242-edf4570a66c8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60BB87C-E1B2-4E7C-907C-DCAEB1D14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192</Words>
  <Application>Microsoft Office PowerPoint</Application>
  <PresentationFormat>ワイド画面</PresentationFormat>
  <Paragraphs>88</Paragraphs>
  <Slides>9</Slides>
  <Notes>9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UD デジタル 教科書体 N-B</vt:lpstr>
      <vt:lpstr>UD デジタル 教科書体 NK-B</vt:lpstr>
      <vt:lpstr>UD デジタル 教科書体 NP-B</vt:lpstr>
      <vt:lpstr>游ゴシック</vt:lpstr>
      <vt:lpstr>游ゴシック Light</vt:lpstr>
      <vt:lpstr>Arial</vt:lpstr>
      <vt:lpstr>Calibri</vt:lpstr>
      <vt:lpstr>Office ​​テーマ</vt:lpstr>
      <vt:lpstr>デザインの設定</vt:lpstr>
      <vt:lpstr>２月の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京都市教育委員会</dc:creator>
  <cp:lastModifiedBy>京都市教育委員会</cp:lastModifiedBy>
  <cp:revision>11</cp:revision>
  <cp:lastPrinted>2021-08-31T08:59:16Z</cp:lastPrinted>
  <dcterms:created xsi:type="dcterms:W3CDTF">2009-09-06T13:15:10Z</dcterms:created>
  <dcterms:modified xsi:type="dcterms:W3CDTF">2026-03-30T01:36:19Z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</Properties>
</file>