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0" r:id="rId4"/>
    <p:sldMasterId id="2147502521" r:id="rId5"/>
  </p:sldMasterIdLst>
  <p:notesMasterIdLst>
    <p:notesMasterId r:id="rId14"/>
  </p:notesMasterIdLst>
  <p:handoutMasterIdLst>
    <p:handoutMasterId r:id="rId15"/>
  </p:handoutMasterIdLst>
  <p:sldIdLst>
    <p:sldId id="408" r:id="rId6"/>
    <p:sldId id="385" r:id="rId7"/>
    <p:sldId id="386" r:id="rId8"/>
    <p:sldId id="382" r:id="rId9"/>
    <p:sldId id="412" r:id="rId10"/>
    <p:sldId id="410" r:id="rId11"/>
    <p:sldId id="409" r:id="rId12"/>
    <p:sldId id="404" r:id="rId13"/>
  </p:sldIdLst>
  <p:sldSz cx="12192000" cy="6858000"/>
  <p:notesSz cx="9872663" cy="673576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京都市教育委員会" initials="k" lastIdx="71" clrIdx="0">
    <p:extLst>
      <p:ext uri="{19B8F6BF-5375-455C-9EA6-DF929625EA0E}">
        <p15:presenceInfo xmlns:p15="http://schemas.microsoft.com/office/powerpoint/2012/main" userId="京都市教育委員会" providerId="None"/>
      </p:ext>
    </p:extLst>
  </p:cmAuthor>
  <p:cmAuthor id="2" name="長谷川　みずほ" initials="長谷" lastIdx="3" clrIdx="1">
    <p:extLst>
      <p:ext uri="{19B8F6BF-5375-455C-9EA6-DF929625EA0E}">
        <p15:presenceInfo xmlns:p15="http://schemas.microsoft.com/office/powerpoint/2012/main" userId="S::e0002040@m365.edu.city.kyoto.jp::bbe54550-c65d-466e-b1e1-719c7ab6f3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FCFA"/>
    <a:srgbClr val="FFFF99"/>
    <a:srgbClr val="000000"/>
    <a:srgbClr val="CCCC00"/>
    <a:srgbClr val="15E0DB"/>
    <a:srgbClr val="0AF1EC"/>
    <a:srgbClr val="FFB3B3"/>
    <a:srgbClr val="FFCCCC"/>
    <a:srgbClr val="EF8588"/>
    <a:srgbClr val="DDF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898" autoAdjust="0"/>
  </p:normalViewPr>
  <p:slideViewPr>
    <p:cSldViewPr snapToGrid="0">
      <p:cViewPr varScale="1">
        <p:scale>
          <a:sx n="49" d="100"/>
          <a:sy n="49" d="100"/>
        </p:scale>
        <p:origin x="131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279008" cy="33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1329" y="0"/>
            <a:ext cx="4279006" cy="33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0FC3338-593A-41A8-9710-D755A012BF55}" type="datetimeFigureOut">
              <a:rPr lang="ja-JP" altLang="en-US"/>
              <a:pPr>
                <a:defRPr/>
              </a:pPr>
              <a:t>2025/12/9</a:t>
            </a:fld>
            <a:endParaRPr lang="en-US" altLang="ja-JP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397620"/>
            <a:ext cx="4279008" cy="33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1329" y="6397620"/>
            <a:ext cx="4279006" cy="33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F27041F6-7715-4C2E-B436-9CD59B0E3F2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8103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9008" cy="337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91329" y="0"/>
            <a:ext cx="4279006" cy="337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D652150-E263-48AB-B838-6FAA224879C7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690813" y="504825"/>
            <a:ext cx="449103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569" y="3199352"/>
            <a:ext cx="7899527" cy="3031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397620"/>
            <a:ext cx="4279008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91329" y="6397620"/>
            <a:ext cx="4279006" cy="33705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3357B8E-EB12-4C8E-82FB-E38F4BD313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1587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532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B587CEB-7834-4628-BF6E-87D3E70DC772}" type="slidenum">
              <a:rPr lang="ja-JP" altLang="en-US" sz="1200" smtClean="0">
                <a:solidFill>
                  <a:srgbClr val="000000"/>
                </a:solidFill>
              </a:rPr>
              <a:pPr/>
              <a:t>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6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4825"/>
            <a:ext cx="4491037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1C4FDC3-E7DB-463C-BA51-FD6AD8412506}" type="slidenum">
              <a:rPr lang="ja-JP" altLang="en-US" sz="1200" smtClean="0">
                <a:solidFill>
                  <a:srgbClr val="000000"/>
                </a:solidFill>
              </a:rPr>
              <a:pPr/>
              <a:t>2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4825"/>
            <a:ext cx="4491037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327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7A7D0C2-B060-4BF4-A3BE-3EDCBC1C44A2}" type="slidenum">
              <a:rPr lang="ja-JP" altLang="en-US" sz="1200" smtClean="0"/>
              <a:pPr/>
              <a:t>3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840934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6758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BA194E5-2461-429E-9081-71E78B85AA5A}" type="slidenum">
              <a:rPr lang="ja-JP" altLang="en-US" sz="1200">
                <a:latin typeface="Calibri" panose="020F0502020204030204" pitchFamily="34" charset="0"/>
              </a:rPr>
              <a:pPr/>
              <a:t>4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7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6758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BA194E5-2461-429E-9081-71E78B85AA5A}" type="slidenum">
              <a:rPr lang="ja-JP" altLang="en-US" sz="1200">
                <a:latin typeface="Calibri" panose="020F0502020204030204" pitchFamily="34" charset="0"/>
              </a:rPr>
              <a:pPr/>
              <a:t>5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20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6758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BA194E5-2461-429E-9081-71E78B85AA5A}" type="slidenum">
              <a:rPr lang="ja-JP" altLang="en-US" sz="1200">
                <a:latin typeface="Calibri" panose="020F0502020204030204" pitchFamily="34" charset="0"/>
              </a:rPr>
              <a:pPr/>
              <a:t>6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2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6758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BA194E5-2461-429E-9081-71E78B85AA5A}" type="slidenum">
              <a:rPr lang="ja-JP" altLang="en-US" sz="1200">
                <a:latin typeface="Calibri" panose="020F0502020204030204" pitchFamily="34" charset="0"/>
              </a:rPr>
              <a:pPr/>
              <a:t>7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23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4825"/>
            <a:ext cx="4491037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二人：おいしく味わって食べてね。</a:t>
            </a:r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65CBB31-3D9C-4FB1-A909-12B23A4DBC09}" type="slidenum">
              <a:rPr lang="ja-JP" altLang="en-US" sz="1200" smtClean="0"/>
              <a:pPr/>
              <a:t>8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65366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30CB1C-A28D-4203-B130-208184B9B138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5CE62D-7A24-42B7-89C9-A39BCF83DD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944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1DE386-8879-4EC8-AFBD-6CFC134C6649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714857-83F9-4BA6-9713-A0CA04691C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430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507FF9-9AB4-4612-A162-A93EB6D5E57F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6DBBF4-F31B-408F-894E-11E892CA6F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21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6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949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92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33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987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622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070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2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C9B71F-3245-4C7D-9F27-037C2CAAD7AD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AE776A-5491-4B24-809E-939B185ABA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6805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38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1636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857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62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26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3B1303E-F5D5-485C-860B-3395F4B819BD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76232D-29CE-4E24-BE09-C35A6E923D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95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2635FB6-96F3-4F55-99B5-24D5F0FA0CB1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82CDEF-433F-479A-B924-47210378B8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856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47DF2B-6644-4E76-919E-D8F989549747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D3A43-E41E-489D-822F-4F5EC3EA84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857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C84C01A-B24E-4E25-9825-A740316AC7BA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6966F-6337-406D-8531-0B867311C2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952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47E0F7-02C8-471A-89B4-FA2524E137F5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85B62-C730-4BBC-B009-E6E307D256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129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8F989B-691F-444A-83B6-A80A051124BE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CE1F7E-92A1-4377-B8A9-F7C66485DE8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169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D5A04F-BD83-48DE-97CB-9AB4A8A152EF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02634-FE47-457A-8A86-9D0105BC16F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73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215A84-BA97-4307-981B-E7895CC25F82}" type="datetimeFigureOut">
              <a:rPr lang="ja-JP" altLang="en-US"/>
              <a:pPr>
                <a:defRPr/>
              </a:pPr>
              <a:t>2025/12/9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30C32F-2E8E-4F03-BD26-48DA174A35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499" r:id="rId1"/>
    <p:sldLayoutId id="2147502500" r:id="rId2"/>
    <p:sldLayoutId id="2147502501" r:id="rId3"/>
    <p:sldLayoutId id="2147502502" r:id="rId4"/>
    <p:sldLayoutId id="2147502503" r:id="rId5"/>
    <p:sldLayoutId id="2147502504" r:id="rId6"/>
    <p:sldLayoutId id="2147502505" r:id="rId7"/>
    <p:sldLayoutId id="2147502506" r:id="rId8"/>
    <p:sldLayoutId id="2147502507" r:id="rId9"/>
    <p:sldLayoutId id="2147502508" r:id="rId10"/>
    <p:sldLayoutId id="21475025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A8943-F5C1-4291-B87D-EEA0FA52E8CF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22" r:id="rId1"/>
    <p:sldLayoutId id="2147502523" r:id="rId2"/>
    <p:sldLayoutId id="2147502524" r:id="rId3"/>
    <p:sldLayoutId id="2147502525" r:id="rId4"/>
    <p:sldLayoutId id="2147502526" r:id="rId5"/>
    <p:sldLayoutId id="2147502527" r:id="rId6"/>
    <p:sldLayoutId id="2147502528" r:id="rId7"/>
    <p:sldLayoutId id="2147502529" r:id="rId8"/>
    <p:sldLayoutId id="2147502530" r:id="rId9"/>
    <p:sldLayoutId id="2147502531" r:id="rId10"/>
    <p:sldLayoutId id="2147502532" r:id="rId11"/>
    <p:sldLayoutId id="2147502533" r:id="rId12"/>
    <p:sldLayoutId id="21475025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microsoft.com/office/2007/relationships/hdphoto" Target="../media/hdphoto5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microsoft.com/office/2007/relationships/hdphoto" Target="../media/hdphoto12.wdp"/><Relationship Id="rId3" Type="http://schemas.openxmlformats.org/officeDocument/2006/relationships/image" Target="../media/image19.png"/><Relationship Id="rId21" Type="http://schemas.microsoft.com/office/2007/relationships/hdphoto" Target="../media/hdphoto13.wdp"/><Relationship Id="rId7" Type="http://schemas.openxmlformats.org/officeDocument/2006/relationships/image" Target="../media/image10.png"/><Relationship Id="rId12" Type="http://schemas.microsoft.com/office/2007/relationships/hdphoto" Target="../media/hdphoto10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6.png"/><Relationship Id="rId24" Type="http://schemas.microsoft.com/office/2007/relationships/hdphoto" Target="../media/hdphoto14.wdp"/><Relationship Id="rId5" Type="http://schemas.openxmlformats.org/officeDocument/2006/relationships/image" Target="../media/image23.png"/><Relationship Id="rId15" Type="http://schemas.microsoft.com/office/2007/relationships/hdphoto" Target="../media/hdphoto11.wdp"/><Relationship Id="rId23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microsoft.com/office/2007/relationships/hdphoto" Target="../media/hdphoto9.wdp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openxmlformats.org/officeDocument/2006/relationships/image" Target="../media/image3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microsoft.com/office/2007/relationships/media" Target="../media/media3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r="62177"/>
          <a:stretch/>
        </p:blipFill>
        <p:spPr>
          <a:xfrm>
            <a:off x="8819944" y="2011757"/>
            <a:ext cx="2836038" cy="4583916"/>
          </a:xfrm>
          <a:prstGeom prst="rect">
            <a:avLst/>
          </a:prstGeom>
        </p:spPr>
      </p:pic>
      <p:sp>
        <p:nvSpPr>
          <p:cNvPr id="52229" name="タイトル 1"/>
          <p:cNvSpPr>
            <a:spLocks noGrp="1"/>
          </p:cNvSpPr>
          <p:nvPr>
            <p:ph type="ctrTitle"/>
          </p:nvPr>
        </p:nvSpPr>
        <p:spPr>
          <a:xfrm>
            <a:off x="1811339" y="836613"/>
            <a:ext cx="8569325" cy="1801812"/>
          </a:xfrm>
        </p:spPr>
        <p:txBody>
          <a:bodyPr/>
          <a:lstStyle/>
          <a:p>
            <a:pPr eaLnBrk="1" hangingPunct="1"/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９月の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和（なごみ）こんだて</a:t>
            </a:r>
          </a:p>
        </p:txBody>
      </p:sp>
      <p:sp>
        <p:nvSpPr>
          <p:cNvPr id="52230" name="テキスト ボックス 1"/>
          <p:cNvSpPr txBox="1">
            <a:spLocks noChangeArrowheads="1"/>
          </p:cNvSpPr>
          <p:nvPr/>
        </p:nvSpPr>
        <p:spPr bwMode="auto">
          <a:xfrm>
            <a:off x="5041901" y="452438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0">
                <a:solidFill>
                  <a:srgbClr val="000000"/>
                </a:solidFill>
              </a:rPr>
              <a:t>　　 　</a:t>
            </a:r>
            <a:r>
              <a:rPr lang="ja-JP" altLang="en-US" sz="1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がつ</a:t>
            </a:r>
          </a:p>
        </p:txBody>
      </p:sp>
      <p:sp>
        <p:nvSpPr>
          <p:cNvPr id="52233" name="テキスト ボックス 1"/>
          <p:cNvSpPr txBox="1">
            <a:spLocks noChangeArrowheads="1"/>
          </p:cNvSpPr>
          <p:nvPr/>
        </p:nvSpPr>
        <p:spPr bwMode="auto">
          <a:xfrm>
            <a:off x="5292989" y="6099244"/>
            <a:ext cx="2519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なごみちゃん</a:t>
            </a:r>
          </a:p>
        </p:txBody>
      </p:sp>
      <p:sp>
        <p:nvSpPr>
          <p:cNvPr id="52234" name="テキスト ボックス 10"/>
          <p:cNvSpPr txBox="1">
            <a:spLocks noChangeArrowheads="1"/>
          </p:cNvSpPr>
          <p:nvPr/>
        </p:nvSpPr>
        <p:spPr bwMode="auto">
          <a:xfrm>
            <a:off x="1653578" y="6212207"/>
            <a:ext cx="2016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かずくん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9243033" y="47625"/>
            <a:ext cx="3040062" cy="736601"/>
            <a:chOff x="7967664" y="47625"/>
            <a:chExt cx="3040062" cy="736601"/>
          </a:xfrm>
        </p:grpSpPr>
        <p:sp>
          <p:nvSpPr>
            <p:cNvPr id="15" name="正方形/長方形 14"/>
            <p:cNvSpPr/>
            <p:nvPr/>
          </p:nvSpPr>
          <p:spPr>
            <a:xfrm>
              <a:off x="8256589" y="71439"/>
              <a:ext cx="2339975" cy="6937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7967664" y="47625"/>
              <a:ext cx="3040062" cy="736601"/>
              <a:chOff x="7967664" y="47625"/>
              <a:chExt cx="3040062" cy="736601"/>
            </a:xfrm>
          </p:grpSpPr>
          <p:sp>
            <p:nvSpPr>
              <p:cNvPr id="52235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7967664" y="260351"/>
                <a:ext cx="302418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8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和食推進の日</a:t>
                </a:r>
              </a:p>
            </p:txBody>
          </p:sp>
          <p:sp>
            <p:nvSpPr>
              <p:cNvPr id="52236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8343901" y="47625"/>
                <a:ext cx="266382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600" b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わ しょくすいしん　 　　ひ  </a:t>
                </a:r>
              </a:p>
            </p:txBody>
          </p:sp>
        </p:grpSp>
      </p:grp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8256589" y="6157914"/>
            <a:ext cx="4002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みやこおばあちゃん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8" t="48485" r="43272" b="6182"/>
          <a:stretch/>
        </p:blipFill>
        <p:spPr>
          <a:xfrm>
            <a:off x="5027832" y="2423260"/>
            <a:ext cx="3101035" cy="402704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42808" r="48332" b="11591"/>
          <a:stretch/>
        </p:blipFill>
        <p:spPr>
          <a:xfrm>
            <a:off x="1233808" y="2452257"/>
            <a:ext cx="2628689" cy="38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/>
    </mc:Choice>
    <mc:Fallback xmlns="">
      <p:transition spd="med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44021" y="2921169"/>
            <a:ext cx="570395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60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今日のこんだて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31704" y="2564904"/>
            <a:ext cx="18002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28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 ょ う</a:t>
            </a:r>
          </a:p>
        </p:txBody>
      </p:sp>
      <p:pic>
        <p:nvPicPr>
          <p:cNvPr id="2" name="今日の献立は">
            <a:hlinkClick r:id="" action="ppaction://media"/>
            <a:extLst>
              <a:ext uri="{FF2B5EF4-FFF2-40B4-BE49-F238E27FC236}">
                <a16:creationId xmlns:a16="http://schemas.microsoft.com/office/drawing/2014/main" id="{D7FAF976-875F-D432-3010-E125CEEC2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4" end="2378.7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3467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57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1088440" y="87800"/>
            <a:ext cx="10142806" cy="6678821"/>
          </a:xfrm>
          <a:prstGeom prst="roundRect">
            <a:avLst/>
          </a:prstGeom>
          <a:solidFill>
            <a:srgbClr val="FBC093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FF5050"/>
                </a:solidFill>
              </a:ln>
            </a:endParaRPr>
          </a:p>
        </p:txBody>
      </p:sp>
      <p:pic>
        <p:nvPicPr>
          <p:cNvPr id="31749" name="Picture 3" descr="X:\☆和（なごみ）献立\写真\わん大 (2)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6776" r="23323" b="14325"/>
          <a:stretch>
            <a:fillRect/>
          </a:stretch>
        </p:blipFill>
        <p:spPr bwMode="auto">
          <a:xfrm>
            <a:off x="2854758" y="3427211"/>
            <a:ext cx="30448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テキスト ボックス 8"/>
          <p:cNvSpPr txBox="1">
            <a:spLocks noChangeArrowheads="1"/>
          </p:cNvSpPr>
          <p:nvPr/>
        </p:nvSpPr>
        <p:spPr bwMode="auto">
          <a:xfrm>
            <a:off x="3546907" y="6068127"/>
            <a:ext cx="1660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ごはん</a:t>
            </a:r>
          </a:p>
        </p:txBody>
      </p:sp>
      <p:sp>
        <p:nvSpPr>
          <p:cNvPr id="23" name="テキスト ボックス 8"/>
          <p:cNvSpPr txBox="1">
            <a:spLocks noChangeArrowheads="1"/>
          </p:cNvSpPr>
          <p:nvPr/>
        </p:nvSpPr>
        <p:spPr bwMode="auto">
          <a:xfrm>
            <a:off x="4253327" y="393763"/>
            <a:ext cx="4159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さんまのしょうがに</a:t>
            </a:r>
          </a:p>
        </p:txBody>
      </p:sp>
      <p:sp>
        <p:nvSpPr>
          <p:cNvPr id="24" name="テキスト ボックス 8"/>
          <p:cNvSpPr txBox="1">
            <a:spLocks noChangeArrowheads="1"/>
          </p:cNvSpPr>
          <p:nvPr/>
        </p:nvSpPr>
        <p:spPr bwMode="auto">
          <a:xfrm>
            <a:off x="1088440" y="439711"/>
            <a:ext cx="39432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えだまめ</a:t>
            </a:r>
          </a:p>
        </p:txBody>
      </p:sp>
      <p:sp>
        <p:nvSpPr>
          <p:cNvPr id="25" name="テキスト ボックス 8"/>
          <p:cNvSpPr txBox="1">
            <a:spLocks noChangeArrowheads="1"/>
          </p:cNvSpPr>
          <p:nvPr/>
        </p:nvSpPr>
        <p:spPr bwMode="auto">
          <a:xfrm>
            <a:off x="6576791" y="6026509"/>
            <a:ext cx="31394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さわにわん</a:t>
            </a:r>
          </a:p>
        </p:txBody>
      </p:sp>
      <p:pic>
        <p:nvPicPr>
          <p:cNvPr id="19" name="Picture 2" descr="X:\☆和（なごみ）献立\小皿.JPG">
            <a:extLst>
              <a:ext uri="{FF2B5EF4-FFF2-40B4-BE49-F238E27FC236}">
                <a16:creationId xmlns:a16="http://schemas.microsoft.com/office/drawing/2014/main" id="{BE1DA0C5-001B-47D4-A4A5-D0FE9A594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0003" r="26929" b="17992"/>
          <a:stretch>
            <a:fillRect/>
          </a:stretch>
        </p:blipFill>
        <p:spPr bwMode="auto">
          <a:xfrm>
            <a:off x="4812908" y="674543"/>
            <a:ext cx="3369629" cy="2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8">
            <a:extLst>
              <a:ext uri="{FF2B5EF4-FFF2-40B4-BE49-F238E27FC236}">
                <a16:creationId xmlns:a16="http://schemas.microsoft.com/office/drawing/2014/main" id="{64710A92-43EF-4091-BB98-0AC360EF2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150" y="450187"/>
            <a:ext cx="2257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ぎゅうにゅう</a:t>
            </a:r>
          </a:p>
        </p:txBody>
      </p:sp>
      <p:pic>
        <p:nvPicPr>
          <p:cNvPr id="12" name="図 11" descr="皿の上にあるいろんな食べ物&#10;&#10;自動的に生成された説明">
            <a:extLst>
              <a:ext uri="{FF2B5EF4-FFF2-40B4-BE49-F238E27FC236}">
                <a16:creationId xmlns:a16="http://schemas.microsoft.com/office/drawing/2014/main" id="{10866656-2FB5-ABBA-A5C7-B8434C2209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90" b="95143" l="59056" r="95451">
                        <a14:foregroundMark x1="71706" y1="69952" x2="74402" y2="72981"/>
                        <a14:foregroundMark x1="83975" y1="80856" x2="83672" y2="81866"/>
                        <a14:foregroundMark x1="86459" y1="77868" x2="83369" y2="83037"/>
                        <a14:foregroundMark x1="85307" y1="80533" x2="84096" y2="82795"/>
                        <a14:backgroundMark x1="62920" y1="77948" x2="73099" y2="83320"/>
                        <a14:backgroundMark x1="75795" y1="83643" x2="80491" y2="84128"/>
                        <a14:backgroundMark x1="79279" y1="81785" x2="80824" y2="82472"/>
                        <a14:backgroundMark x1="64041" y1="65347" x2="64041" y2="65347"/>
                        <a14:backgroundMark x1="62224" y1="64863" x2="66313" y2="65347"/>
                        <a14:backgroundMark x1="70645" y1="64701" x2="79764" y2="65994"/>
                        <a14:backgroundMark x1="79764" y1="65994" x2="80036" y2="66236"/>
                        <a14:backgroundMark x1="67767" y1="65872" x2="84126" y2="69467"/>
                        <a14:backgroundMark x1="71342" y1="67609" x2="81248" y2="703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51433"/>
          <a:stretch/>
        </p:blipFill>
        <p:spPr>
          <a:xfrm rot="21164689">
            <a:off x="5142908" y="1195847"/>
            <a:ext cx="3071970" cy="1955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3" name="図 12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3DBA9785-C67F-0F16-87E9-67E6C525F9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030" r="90803">
                        <a14:foregroundMark x1="13943" y1="64048" x2="59227" y2="66667"/>
                        <a14:foregroundMark x1="38313" y1="66825" x2="66139" y2="60556"/>
                        <a14:foregroundMark x1="66139" y1="60556" x2="76040" y2="63571"/>
                        <a14:foregroundMark x1="86350" y1="63254" x2="86350" y2="72619"/>
                        <a14:foregroundMark x1="86350" y1="72619" x2="78676" y2="79206"/>
                        <a14:foregroundMark x1="71939" y1="84841" x2="47569" y2="88095"/>
                        <a14:foregroundMark x1="48916" y1="83413" x2="33275" y2="86190"/>
                        <a14:foregroundMark x1="33392" y1="85556" x2="27299" y2="85000"/>
                        <a14:foregroundMark x1="27299" y1="85000" x2="22261" y2="81984"/>
                        <a14:foregroundMark x1="7030" y1="76587" x2="7264" y2="75794"/>
                        <a14:foregroundMark x1="19625" y1="27778" x2="28588" y2="31190"/>
                        <a14:foregroundMark x1="9549" y1="58413" x2="8905" y2="56270"/>
                        <a14:foregroundMark x1="27417" y1="86667" x2="28588" y2="87460"/>
                        <a14:foregroundMark x1="26069" y1="86984" x2="27299" y2="87619"/>
                        <a14:foregroundMark x1="90803" y1="66508" x2="90803" y2="69286"/>
                        <a14:foregroundMark x1="76274" y1="78730" x2="75278" y2="80952"/>
                        <a14:foregroundMark x1="17575" y1="80952" x2="20328" y2="81984"/>
                        <a14:foregroundMark x1="33919" y1="88254" x2="37024" y2="87778"/>
                        <a14:foregroundMark x1="39074" y1="88254" x2="42296" y2="88254"/>
                        <a14:foregroundMark x1="43878" y1="88254" x2="45284" y2="88254"/>
                        <a14:foregroundMark x1="45929" y1="88254" x2="46866" y2="87937"/>
                        <a14:foregroundMark x1="88401" y1="52857" x2="88752" y2="53968"/>
                        <a14:foregroundMark x1="58724" y1="15013" x2="80113" y2="18575"/>
                        <a14:foregroundMark x1="57036" y1="13740" x2="81989" y2="13740"/>
                        <a14:foregroundMark x1="81989" y1="13740" x2="81801" y2="13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71">
            <a:off x="8705629" y="840951"/>
            <a:ext cx="2214261" cy="1634427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8DC98AB-209F-0E39-4E82-66839C61ADE9}"/>
              </a:ext>
            </a:extLst>
          </p:cNvPr>
          <p:cNvGrpSpPr/>
          <p:nvPr/>
        </p:nvGrpSpPr>
        <p:grpSpPr>
          <a:xfrm>
            <a:off x="1913552" y="1140192"/>
            <a:ext cx="2619565" cy="2276598"/>
            <a:chOff x="1949537" y="896179"/>
            <a:chExt cx="2619565" cy="2276598"/>
          </a:xfrm>
        </p:grpSpPr>
        <p:pic>
          <p:nvPicPr>
            <p:cNvPr id="17" name="Picture 2" descr="X:\☆和（なごみ）献立\小皿.JPG"/>
            <p:cNvPicPr>
              <a:picLocks noChangeAspect="1" noChangeArrowheads="1"/>
            </p:cNvPicPr>
            <p:nvPr/>
          </p:nvPicPr>
          <p:blipFill>
            <a:blip r:embed="rId4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7" t="20003" r="26929" b="17992"/>
            <a:stretch>
              <a:fillRect/>
            </a:stretch>
          </p:blipFill>
          <p:spPr bwMode="auto">
            <a:xfrm>
              <a:off x="1949537" y="896179"/>
              <a:ext cx="2619565" cy="2276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 descr="トレイの上にあるスープ&#10;&#10;自動的に生成された説明">
              <a:extLst>
                <a:ext uri="{FF2B5EF4-FFF2-40B4-BE49-F238E27FC236}">
                  <a16:creationId xmlns:a16="http://schemas.microsoft.com/office/drawing/2014/main" id="{5AC0444B-76FA-5951-1113-EE1B1601B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2516">
              <a:off x="2210780" y="955090"/>
              <a:ext cx="1975531" cy="21372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4B34587-7561-AC68-E5EB-2805FA8ED95D}"/>
              </a:ext>
            </a:extLst>
          </p:cNvPr>
          <p:cNvGrpSpPr/>
          <p:nvPr/>
        </p:nvGrpSpPr>
        <p:grpSpPr>
          <a:xfrm>
            <a:off x="6672479" y="3373835"/>
            <a:ext cx="2948057" cy="2670564"/>
            <a:chOff x="7013035" y="3310093"/>
            <a:chExt cx="2948057" cy="267056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7BE4E4A-437C-424D-A44A-5F17F9503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035" y="3310093"/>
              <a:ext cx="2948057" cy="2670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08CAE4C4-B0B6-22DC-B874-10D8F460D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7723" y1="54921" x2="47921" y2="55709"/>
                          <a14:foregroundMark x1="20792" y1="54134" x2="22178" y2="57480"/>
                        </a14:backgroundRemoval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12894" t="15889" r="12808" b="13646"/>
            <a:stretch/>
          </p:blipFill>
          <p:spPr>
            <a:xfrm>
              <a:off x="7523331" y="3706929"/>
              <a:ext cx="1946147" cy="1877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947151"/>
      </p:ext>
    </p:extLst>
  </p:cSld>
  <p:clrMapOvr>
    <a:masterClrMapping/>
  </p:clrMapOvr>
  <p:transition spd="slow" advTm="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小松菜のイラスト | かわいいフリー素材集 いらすとや">
            <a:extLst>
              <a:ext uri="{FF2B5EF4-FFF2-40B4-BE49-F238E27FC236}">
                <a16:creationId xmlns:a16="http://schemas.microsoft.com/office/drawing/2014/main" id="{4E37F229-1A63-F2BB-E702-BBF695827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43" y="3138818"/>
            <a:ext cx="2118076" cy="211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テキスト ボックス 4"/>
          <p:cNvSpPr txBox="1">
            <a:spLocks noChangeArrowheads="1"/>
          </p:cNvSpPr>
          <p:nvPr/>
        </p:nvSpPr>
        <p:spPr bwMode="auto">
          <a:xfrm>
            <a:off x="10367964" y="168592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8" name="テキスト ボックス 5"/>
          <p:cNvSpPr txBox="1">
            <a:spLocks noChangeArrowheads="1"/>
          </p:cNvSpPr>
          <p:nvPr/>
        </p:nvSpPr>
        <p:spPr bwMode="auto">
          <a:xfrm>
            <a:off x="10367964" y="1628775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9" name="テキスト ボックス 7"/>
          <p:cNvSpPr txBox="1">
            <a:spLocks noChangeArrowheads="1"/>
          </p:cNvSpPr>
          <p:nvPr/>
        </p:nvSpPr>
        <p:spPr bwMode="auto">
          <a:xfrm>
            <a:off x="3233737" y="346544"/>
            <a:ext cx="6192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1032" name="Picture 8" descr="長ネギのフリーイラスト Clip art of naganegi">
            <a:extLst>
              <a:ext uri="{FF2B5EF4-FFF2-40B4-BE49-F238E27FC236}">
                <a16:creationId xmlns:a16="http://schemas.microsoft.com/office/drawing/2014/main" id="{EE22AB00-09C6-4D6E-9D05-F67F2D5B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42" y="3330788"/>
            <a:ext cx="1888124" cy="188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2726D95A-2613-B5A7-4D53-432A168C4B98}"/>
              </a:ext>
            </a:extLst>
          </p:cNvPr>
          <p:cNvSpPr/>
          <p:nvPr/>
        </p:nvSpPr>
        <p:spPr>
          <a:xfrm>
            <a:off x="3966492" y="1468507"/>
            <a:ext cx="1557619" cy="1409716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B4239D9-3AB2-0EA7-6B77-9C989DDC4613}"/>
              </a:ext>
            </a:extLst>
          </p:cNvPr>
          <p:cNvGrpSpPr/>
          <p:nvPr/>
        </p:nvGrpSpPr>
        <p:grpSpPr>
          <a:xfrm>
            <a:off x="3681379" y="1051886"/>
            <a:ext cx="4833716" cy="1776004"/>
            <a:chOff x="4050898" y="2890172"/>
            <a:chExt cx="3139431" cy="3360850"/>
          </a:xfrm>
        </p:grpSpPr>
        <p:sp>
          <p:nvSpPr>
            <p:cNvPr id="2" name="テキスト ボックス 8">
              <a:extLst>
                <a:ext uri="{FF2B5EF4-FFF2-40B4-BE49-F238E27FC236}">
                  <a16:creationId xmlns:a16="http://schemas.microsoft.com/office/drawing/2014/main" id="{A1DAF642-329E-0A08-26F6-B1CFA8391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6779" y="2890172"/>
              <a:ext cx="1329040" cy="990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さわ</a:t>
              </a:r>
            </a:p>
          </p:txBody>
        </p:sp>
        <p:sp>
          <p:nvSpPr>
            <p:cNvPr id="8" name="テキスト ボックス 8">
              <a:extLst>
                <a:ext uri="{FF2B5EF4-FFF2-40B4-BE49-F238E27FC236}">
                  <a16:creationId xmlns:a16="http://schemas.microsoft.com/office/drawing/2014/main" id="{F1C293ED-EA08-D6EF-2273-E866BA27B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0898" y="3746591"/>
              <a:ext cx="3139431" cy="2504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800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沢 煮 椀</a:t>
              </a:r>
            </a:p>
          </p:txBody>
        </p:sp>
      </p:grpSp>
      <p:pic>
        <p:nvPicPr>
          <p:cNvPr id="1028" name="Picture 4" descr="ニンジンのイラスト（野菜） | かわいいフリー素材集 いらすとや">
            <a:extLst>
              <a:ext uri="{FF2B5EF4-FFF2-40B4-BE49-F238E27FC236}">
                <a16:creationId xmlns:a16="http://schemas.microsoft.com/office/drawing/2014/main" id="{9078C581-494C-81CA-CF23-F47202E31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988" y="3364063"/>
            <a:ext cx="1546768" cy="188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8D15470-BE13-DE66-7E7C-B72421306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83" y="3381640"/>
            <a:ext cx="1632431" cy="16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3AF9059-C181-B6B6-10FD-B6B83FA858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0" t="15056" r="4585" b="58086"/>
          <a:stretch/>
        </p:blipFill>
        <p:spPr>
          <a:xfrm>
            <a:off x="-90232" y="50664"/>
            <a:ext cx="1379170" cy="1303991"/>
          </a:xfrm>
          <a:prstGeom prst="rect">
            <a:avLst/>
          </a:prstGeom>
        </p:spPr>
      </p:pic>
      <p:pic>
        <p:nvPicPr>
          <p:cNvPr id="1026" name="Picture 2" descr="豚肉ロースのフリーイラスト Clip art of pork loin">
            <a:extLst>
              <a:ext uri="{FF2B5EF4-FFF2-40B4-BE49-F238E27FC236}">
                <a16:creationId xmlns:a16="http://schemas.microsoft.com/office/drawing/2014/main" id="{4746D908-415C-7933-9042-6089DA12B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18" y="3308114"/>
            <a:ext cx="2034123" cy="203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1A30D7A-8A31-3175-F762-765E0928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54" y="2466859"/>
            <a:ext cx="3818691" cy="368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7B92756-753E-A19A-C07F-9A89BE54B42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7949" l="8416" r="92079">
                        <a14:foregroundMark x1="22277" y1="90769" x2="51980" y2="95897"/>
                        <a14:foregroundMark x1="51980" y1="95897" x2="63366" y2="91282"/>
                        <a14:foregroundMark x1="32673" y1="97949" x2="54950" y2="97949"/>
                        <a14:foregroundMark x1="54950" y1="97949" x2="56931" y2="97949"/>
                        <a14:foregroundMark x1="13366" y1="44615" x2="13861" y2="67179"/>
                        <a14:foregroundMark x1="8416" y1="56410" x2="8911" y2="67692"/>
                        <a14:foregroundMark x1="88614" y1="40513" x2="92079" y2="66154"/>
                        <a14:foregroundMark x1="92079" y1="66154" x2="90099" y2="73333"/>
                        <a14:foregroundMark x1="21287" y1="31282" x2="40099" y2="25641"/>
                      </a14:backgroundRemoval>
                    </a14:imgEffect>
                  </a14:imgLayer>
                </a14:imgProps>
              </a:ext>
            </a:extLst>
          </a:blip>
          <a:srcRect t="1" b="-5772"/>
          <a:stretch/>
        </p:blipFill>
        <p:spPr>
          <a:xfrm>
            <a:off x="9432091" y="5306081"/>
            <a:ext cx="1544811" cy="157735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E262A57-2D5F-DC0F-D698-EC3B4CADDC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7723" y1="54921" x2="47921" y2="55709"/>
                        <a14:foregroundMark x1="20792" y1="54134" x2="22178" y2="5748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2894" t="15889" r="12808" b="13646"/>
          <a:stretch/>
        </p:blipFill>
        <p:spPr>
          <a:xfrm>
            <a:off x="4772379" y="3036158"/>
            <a:ext cx="2636791" cy="2543931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A0EF0EE-AD37-D6B2-5808-8972272DD3C4}"/>
              </a:ext>
            </a:extLst>
          </p:cNvPr>
          <p:cNvGrpSpPr/>
          <p:nvPr/>
        </p:nvGrpSpPr>
        <p:grpSpPr>
          <a:xfrm>
            <a:off x="1598501" y="76377"/>
            <a:ext cx="9599270" cy="893277"/>
            <a:chOff x="1598501" y="76377"/>
            <a:chExt cx="9599270" cy="893277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245E6918-2FAF-2E31-1B52-5AB65A28E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8501" y="76377"/>
              <a:ext cx="9599270" cy="893277"/>
            </a:xfrm>
            <a:prstGeom prst="wedgeRoundRectCallout">
              <a:avLst>
                <a:gd name="adj1" fmla="val -53735"/>
                <a:gd name="adj2" fmla="val 15670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ja-JP" altLang="en-US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沢煮椀は、いろいろな具が入っていておいしそうだね。</a:t>
              </a:r>
              <a:endParaRPr lang="en-US" altLang="ja-JP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556CCE0-2E70-91EA-F208-73981FFFA7B7}"/>
                </a:ext>
              </a:extLst>
            </p:cNvPr>
            <p:cNvSpPr txBox="1"/>
            <p:nvPr/>
          </p:nvSpPr>
          <p:spPr>
            <a:xfrm>
              <a:off x="1664333" y="91734"/>
              <a:ext cx="1743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さわ  に  わん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69CBE6FA-0F6D-47D6-709A-7FB02266F080}"/>
                </a:ext>
              </a:extLst>
            </p:cNvPr>
            <p:cNvSpPr txBox="1"/>
            <p:nvPr/>
          </p:nvSpPr>
          <p:spPr>
            <a:xfrm>
              <a:off x="5462728" y="87096"/>
              <a:ext cx="3284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ぐ</a:t>
              </a:r>
              <a:endParaRPr kumimoji="1" lang="ja-JP" altLang="en-US" sz="1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F8AA2F8-8CB2-51DC-82BB-F09DE6B6796B}"/>
                </a:ext>
              </a:extLst>
            </p:cNvPr>
            <p:cNvSpPr txBox="1"/>
            <p:nvPr/>
          </p:nvSpPr>
          <p:spPr>
            <a:xfrm>
              <a:off x="6153697" y="87840"/>
              <a:ext cx="8601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はい</a:t>
              </a:r>
              <a:endParaRPr kumimoji="1" lang="ja-JP" altLang="en-US" sz="1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6B4603A-5BB2-5DFD-C0B3-85A42169880D}"/>
              </a:ext>
            </a:extLst>
          </p:cNvPr>
          <p:cNvGrpSpPr/>
          <p:nvPr/>
        </p:nvGrpSpPr>
        <p:grpSpPr>
          <a:xfrm>
            <a:off x="2532743" y="5905446"/>
            <a:ext cx="6397714" cy="893277"/>
            <a:chOff x="2732944" y="5845693"/>
            <a:chExt cx="6397714" cy="893277"/>
          </a:xfrm>
        </p:grpSpPr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id="{C0BF7182-9D9E-69A9-B53F-175D62FF2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944" y="5845693"/>
              <a:ext cx="6397714" cy="893277"/>
            </a:xfrm>
            <a:prstGeom prst="wedgeRoundRectCallout">
              <a:avLst>
                <a:gd name="adj1" fmla="val 53903"/>
                <a:gd name="adj2" fmla="val 21782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ja-JP" altLang="en-US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沢煮椀ってどんな料理なんだろう？</a:t>
              </a:r>
              <a:endParaRPr lang="en-US" altLang="ja-JP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1004F8EA-317C-743A-8912-F4D30CA28149}"/>
                </a:ext>
              </a:extLst>
            </p:cNvPr>
            <p:cNvSpPr txBox="1"/>
            <p:nvPr/>
          </p:nvSpPr>
          <p:spPr>
            <a:xfrm>
              <a:off x="5742560" y="5869161"/>
              <a:ext cx="12985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りょう  り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C27D7BD-3CC7-7C40-AF69-CAFE6DC34C60}"/>
                </a:ext>
              </a:extLst>
            </p:cNvPr>
            <p:cNvSpPr txBox="1"/>
            <p:nvPr/>
          </p:nvSpPr>
          <p:spPr>
            <a:xfrm>
              <a:off x="2795674" y="5869161"/>
              <a:ext cx="1743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さわ  に  わん</a:t>
              </a:r>
            </a:p>
          </p:txBody>
        </p:sp>
      </p:grpSp>
      <p:sp>
        <p:nvSpPr>
          <p:cNvPr id="27" name="テキスト ボックス 8">
            <a:extLst>
              <a:ext uri="{FF2B5EF4-FFF2-40B4-BE49-F238E27FC236}">
                <a16:creationId xmlns:a16="http://schemas.microsoft.com/office/drawing/2014/main" id="{A6E04AC0-8E43-38AF-00A6-B7EC08389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705" y="1044629"/>
            <a:ext cx="2166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</a:t>
            </a:r>
          </a:p>
        </p:txBody>
      </p:sp>
      <p:sp>
        <p:nvSpPr>
          <p:cNvPr id="28" name="テキスト ボックス 8">
            <a:extLst>
              <a:ext uri="{FF2B5EF4-FFF2-40B4-BE49-F238E27FC236}">
                <a16:creationId xmlns:a16="http://schemas.microsoft.com/office/drawing/2014/main" id="{E527E0AB-82AA-A65F-515D-F7A539786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257" y="1049191"/>
            <a:ext cx="2166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わん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658EBB27-A4A4-E744-86C1-035628A6A5B8}"/>
              </a:ext>
            </a:extLst>
          </p:cNvPr>
          <p:cNvGrpSpPr/>
          <p:nvPr/>
        </p:nvGrpSpPr>
        <p:grpSpPr>
          <a:xfrm>
            <a:off x="49072" y="3078276"/>
            <a:ext cx="4181312" cy="1991488"/>
            <a:chOff x="49072" y="3078276"/>
            <a:chExt cx="4181312" cy="1991488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441CDC01-9F63-456A-9A23-958AEC6046AE}"/>
                </a:ext>
              </a:extLst>
            </p:cNvPr>
            <p:cNvGrpSpPr/>
            <p:nvPr/>
          </p:nvGrpSpPr>
          <p:grpSpPr>
            <a:xfrm>
              <a:off x="49072" y="3078276"/>
              <a:ext cx="4181312" cy="1991488"/>
              <a:chOff x="101109" y="2661174"/>
              <a:chExt cx="3769836" cy="2766437"/>
            </a:xfrm>
          </p:grpSpPr>
          <p:sp>
            <p:nvSpPr>
              <p:cNvPr id="10" name="吹き出し: 角を丸めた四角形 9">
                <a:extLst>
                  <a:ext uri="{FF2B5EF4-FFF2-40B4-BE49-F238E27FC236}">
                    <a16:creationId xmlns:a16="http://schemas.microsoft.com/office/drawing/2014/main" id="{F3D3835A-ADEC-81F8-9009-27D3EB452350}"/>
                  </a:ext>
                </a:extLst>
              </p:cNvPr>
              <p:cNvSpPr/>
              <p:nvPr/>
            </p:nvSpPr>
            <p:spPr>
              <a:xfrm>
                <a:off x="101109" y="2661174"/>
                <a:ext cx="3769836" cy="2766437"/>
              </a:xfrm>
              <a:prstGeom prst="wedgeRoundRectCallout">
                <a:avLst>
                  <a:gd name="adj1" fmla="val 54996"/>
                  <a:gd name="adj2" fmla="val -60603"/>
                  <a:gd name="adj3" fmla="val 16667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>
                  <a:lnSpc>
                    <a:spcPct val="150000"/>
                  </a:lnSpc>
                </a:pPr>
                <a:r>
                  <a:rPr kumimoji="1" lang="ja-JP" altLang="en-US" b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「</a:t>
                </a:r>
                <a:r>
                  <a:rPr lang="ja-JP" altLang="en-US" b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沢山</a:t>
                </a:r>
                <a:r>
                  <a:rPr kumimoji="1" lang="ja-JP" altLang="en-US" b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の」と</a:t>
                </a:r>
                <a:r>
                  <a:rPr lang="ja-JP" altLang="en-US" b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いう</a:t>
                </a:r>
                <a:endParaRPr lang="en-US" altLang="ja-JP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ja-JP" altLang="en-US" b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意味があります。</a:t>
                </a:r>
                <a:endParaRPr kumimoji="1" lang="ja-JP" altLang="en-US" b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A4AE5A6D-7C6A-AD3D-A9A5-CE90C2F9BC02}"/>
                  </a:ext>
                </a:extLst>
              </p:cNvPr>
              <p:cNvSpPr txBox="1"/>
              <p:nvPr/>
            </p:nvSpPr>
            <p:spPr>
              <a:xfrm>
                <a:off x="280344" y="3923755"/>
                <a:ext cx="1046195" cy="513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80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い　み</a:t>
                </a:r>
              </a:p>
            </p:txBody>
          </p:sp>
        </p:grp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E8C6C19-6555-CCE0-BD89-4056AD0A5E1C}"/>
                </a:ext>
              </a:extLst>
            </p:cNvPr>
            <p:cNvSpPr txBox="1"/>
            <p:nvPr/>
          </p:nvSpPr>
          <p:spPr>
            <a:xfrm>
              <a:off x="422756" y="3153536"/>
              <a:ext cx="1160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8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たくさん</a:t>
              </a:r>
              <a:endParaRPr kumimoji="1" lang="ja-JP" altLang="en-US" sz="18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4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0.27696 -0.36759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41" y="-18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9167E-6 7.40741E-7 L 0.2526 0.06505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32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43 0.02685 L 0.25808 -0.13889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828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2747 -0.01597 L 0.42617 -0.25394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1189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4.79167E-6 2.96296E-6 L 0.42513 -0.00648 " pathEditMode="relative" rAng="0" ptsTypes="AA">
                                      <p:cBhvr>
                                        <p:cTn id="2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日本地図のイラスト">
            <a:extLst>
              <a:ext uri="{FF2B5EF4-FFF2-40B4-BE49-F238E27FC236}">
                <a16:creationId xmlns:a16="http://schemas.microsoft.com/office/drawing/2014/main" id="{75F35807-1CBD-9EA8-1FA9-CEA5ABA10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98" y="109182"/>
            <a:ext cx="6465715" cy="656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テキスト ボックス 3"/>
          <p:cNvSpPr txBox="1">
            <a:spLocks noChangeArrowheads="1"/>
          </p:cNvSpPr>
          <p:nvPr/>
        </p:nvSpPr>
        <p:spPr bwMode="auto">
          <a:xfrm>
            <a:off x="13452475" y="168592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7" name="テキスト ボックス 4"/>
          <p:cNvSpPr txBox="1">
            <a:spLocks noChangeArrowheads="1"/>
          </p:cNvSpPr>
          <p:nvPr/>
        </p:nvSpPr>
        <p:spPr bwMode="auto">
          <a:xfrm>
            <a:off x="10367964" y="168592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8" name="テキスト ボックス 5"/>
          <p:cNvSpPr txBox="1">
            <a:spLocks noChangeArrowheads="1"/>
          </p:cNvSpPr>
          <p:nvPr/>
        </p:nvSpPr>
        <p:spPr bwMode="auto">
          <a:xfrm>
            <a:off x="10367964" y="1628775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51" name="テキスト ボックス 3"/>
          <p:cNvSpPr txBox="1">
            <a:spLocks noChangeArrowheads="1"/>
          </p:cNvSpPr>
          <p:nvPr/>
        </p:nvSpPr>
        <p:spPr bwMode="auto">
          <a:xfrm>
            <a:off x="13739813" y="227647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F466B0D-E80C-85AC-47CD-9B5F87B58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15950" y="5163484"/>
            <a:ext cx="1632564" cy="1573492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E42AED7-3AB4-B341-C900-96AF23A0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2" b="90097" l="10000" r="93175">
                        <a14:foregroundMark x1="21429" y1="36232" x2="10159" y2="45169"/>
                        <a14:foregroundMark x1="10159" y1="45169" x2="7302" y2="61836"/>
                        <a14:foregroundMark x1="7302" y1="61836" x2="13492" y2="76812"/>
                        <a14:foregroundMark x1="13492" y1="76812" x2="31905" y2="90097"/>
                        <a14:foregroundMark x1="12857" y1="46618" x2="20000" y2="71256"/>
                        <a14:foregroundMark x1="38254" y1="92029" x2="62063" y2="94686"/>
                        <a14:foregroundMark x1="62063" y1="94686" x2="84762" y2="80676"/>
                        <a14:foregroundMark x1="84762" y1="80676" x2="92540" y2="68599"/>
                        <a14:foregroundMark x1="92540" y1="68599" x2="93333" y2="60870"/>
                        <a14:foregroundMark x1="81429" y1="34058" x2="86508" y2="50725"/>
                        <a14:foregroundMark x1="62381" y1="6522" x2="63492" y2="10145"/>
                        <a14:foregroundMark x1="61429" y1="18599" x2="62063" y2="24155"/>
                        <a14:foregroundMark x1="50159" y1="20290" x2="53016" y2="30435"/>
                        <a14:foregroundMark x1="53492" y1="22705" x2="54921" y2="22464"/>
                        <a14:foregroundMark x1="38095" y1="25604" x2="43016" y2="37198"/>
                        <a14:foregroundMark x1="85397" y1="52174" x2="88254" y2="66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271" y="-39625"/>
            <a:ext cx="3339141" cy="21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269A898-3054-2A66-52FF-6365757C75A3}"/>
              </a:ext>
            </a:extLst>
          </p:cNvPr>
          <p:cNvGrpSpPr/>
          <p:nvPr/>
        </p:nvGrpSpPr>
        <p:grpSpPr>
          <a:xfrm>
            <a:off x="622067" y="2064355"/>
            <a:ext cx="11288061" cy="2737691"/>
            <a:chOff x="613052" y="2023215"/>
            <a:chExt cx="11288061" cy="2737691"/>
          </a:xfrm>
        </p:grpSpPr>
        <p:sp>
          <p:nvSpPr>
            <p:cNvPr id="29" name="スクロール: 横 28">
              <a:extLst>
                <a:ext uri="{FF2B5EF4-FFF2-40B4-BE49-F238E27FC236}">
                  <a16:creationId xmlns:a16="http://schemas.microsoft.com/office/drawing/2014/main" id="{A2F8303E-224E-65B7-20F8-52EB91A24FC4}"/>
                </a:ext>
              </a:extLst>
            </p:cNvPr>
            <p:cNvSpPr/>
            <p:nvPr/>
          </p:nvSpPr>
          <p:spPr>
            <a:xfrm>
              <a:off x="613052" y="2023215"/>
              <a:ext cx="11288061" cy="2737691"/>
            </a:xfrm>
            <a:prstGeom prst="horizontalScroll">
              <a:avLst>
                <a:gd name="adj" fmla="val 7191"/>
              </a:avLst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893D8314-6D6C-108E-A7E7-CF2F4CCEB405}"/>
                </a:ext>
              </a:extLst>
            </p:cNvPr>
            <p:cNvSpPr/>
            <p:nvPr/>
          </p:nvSpPr>
          <p:spPr>
            <a:xfrm>
              <a:off x="908635" y="2498995"/>
              <a:ext cx="10777752" cy="18663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kumimoji="1" lang="ja-JP" altLang="en-US" sz="320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・地域で</a:t>
              </a:r>
              <a:r>
                <a:rPr lang="ja-JP" altLang="en-US" sz="320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とれた</a:t>
              </a:r>
              <a:r>
                <a:rPr kumimoji="1" lang="ja-JP" altLang="en-US" sz="320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ものを使って作られた料理。</a:t>
              </a:r>
              <a:endParaRPr kumimoji="1" lang="en-US" altLang="ja-JP" sz="3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320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・れきしや文化、食生活とともに受けつがれてきたもの。</a:t>
              </a:r>
              <a:endParaRPr kumimoji="1" lang="ja-JP" altLang="en-US" sz="3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577418C3-8083-6DAB-463B-39F38C69242A}"/>
                </a:ext>
              </a:extLst>
            </p:cNvPr>
            <p:cNvSpPr txBox="1"/>
            <p:nvPr/>
          </p:nvSpPr>
          <p:spPr>
            <a:xfrm>
              <a:off x="1298695" y="2666546"/>
              <a:ext cx="1050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ち  いき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BC31DA84-EED6-1D16-64A1-AEFB10C7AC64}"/>
                </a:ext>
              </a:extLst>
            </p:cNvPr>
            <p:cNvSpPr txBox="1"/>
            <p:nvPr/>
          </p:nvSpPr>
          <p:spPr>
            <a:xfrm>
              <a:off x="4572378" y="2666546"/>
              <a:ext cx="593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つか</a:t>
              </a:r>
              <a:endParaRPr kumimoji="1" lang="ja-JP" altLang="en-US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281538F-2DCE-4702-5EFF-4347F99C0B24}"/>
                </a:ext>
              </a:extLst>
            </p:cNvPr>
            <p:cNvSpPr txBox="1"/>
            <p:nvPr/>
          </p:nvSpPr>
          <p:spPr>
            <a:xfrm>
              <a:off x="5667796" y="2644775"/>
              <a:ext cx="593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つく</a:t>
              </a:r>
              <a:endParaRPr kumimoji="1" lang="ja-JP" altLang="en-US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B699BE0-749F-7DB4-7A59-F87CCA986D26}"/>
                </a:ext>
              </a:extLst>
            </p:cNvPr>
            <p:cNvSpPr txBox="1"/>
            <p:nvPr/>
          </p:nvSpPr>
          <p:spPr>
            <a:xfrm>
              <a:off x="7180664" y="2652804"/>
              <a:ext cx="118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りょう  り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0C99F26-4F09-BDF4-1358-7CF247EEDAD5}"/>
                </a:ext>
              </a:extLst>
            </p:cNvPr>
            <p:cNvSpPr txBox="1"/>
            <p:nvPr/>
          </p:nvSpPr>
          <p:spPr>
            <a:xfrm>
              <a:off x="2654558" y="3411953"/>
              <a:ext cx="11939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ぶん  か</a:t>
              </a:r>
              <a:endParaRPr kumimoji="1" lang="ja-JP" altLang="en-US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67669D3-042D-6793-5965-167AF33BFEAF}"/>
                </a:ext>
              </a:extLst>
            </p:cNvPr>
            <p:cNvSpPr txBox="1"/>
            <p:nvPr/>
          </p:nvSpPr>
          <p:spPr>
            <a:xfrm>
              <a:off x="3645666" y="3400414"/>
              <a:ext cx="16466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しょく せい かつ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0704B04-4C56-93EB-90D2-E25E3CA9C70C}"/>
                </a:ext>
              </a:extLst>
            </p:cNvPr>
            <p:cNvSpPr txBox="1"/>
            <p:nvPr/>
          </p:nvSpPr>
          <p:spPr>
            <a:xfrm>
              <a:off x="6342441" y="3405418"/>
              <a:ext cx="593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う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D8BEBF9-FEA5-3DF7-9E2E-0E60CFAC2E84}"/>
              </a:ext>
            </a:extLst>
          </p:cNvPr>
          <p:cNvGrpSpPr/>
          <p:nvPr/>
        </p:nvGrpSpPr>
        <p:grpSpPr>
          <a:xfrm>
            <a:off x="-139179" y="104951"/>
            <a:ext cx="4248709" cy="1474783"/>
            <a:chOff x="-139179" y="-12178"/>
            <a:chExt cx="4248709" cy="1474783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38CA423B-CA7E-C795-7481-761689613E1D}"/>
                </a:ext>
              </a:extLst>
            </p:cNvPr>
            <p:cNvSpPr/>
            <p:nvPr/>
          </p:nvSpPr>
          <p:spPr>
            <a:xfrm>
              <a:off x="-139179" y="354609"/>
              <a:ext cx="4248709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6600" b="1" cap="none" spc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92D050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郷土料理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90F4E5E-C6CF-BBEE-64AD-2E066C5AC93D}"/>
                </a:ext>
              </a:extLst>
            </p:cNvPr>
            <p:cNvSpPr txBox="1"/>
            <p:nvPr/>
          </p:nvSpPr>
          <p:spPr>
            <a:xfrm>
              <a:off x="229158" y="-12178"/>
              <a:ext cx="3653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きょう　 ど  りょう　 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7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2" descr="日本地図のイラスト">
            <a:extLst>
              <a:ext uri="{FF2B5EF4-FFF2-40B4-BE49-F238E27FC236}">
                <a16:creationId xmlns:a16="http://schemas.microsoft.com/office/drawing/2014/main" id="{203ED630-43A3-48C9-1E4F-9A2FA4AC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778" y="646325"/>
            <a:ext cx="5937555" cy="602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テキスト ボックス 3"/>
          <p:cNvSpPr txBox="1">
            <a:spLocks noChangeArrowheads="1"/>
          </p:cNvSpPr>
          <p:nvPr/>
        </p:nvSpPr>
        <p:spPr bwMode="auto">
          <a:xfrm>
            <a:off x="13452475" y="168592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7" name="テキスト ボックス 4"/>
          <p:cNvSpPr txBox="1">
            <a:spLocks noChangeArrowheads="1"/>
          </p:cNvSpPr>
          <p:nvPr/>
        </p:nvSpPr>
        <p:spPr bwMode="auto">
          <a:xfrm>
            <a:off x="10367964" y="168592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8" name="テキスト ボックス 5"/>
          <p:cNvSpPr txBox="1">
            <a:spLocks noChangeArrowheads="1"/>
          </p:cNvSpPr>
          <p:nvPr/>
        </p:nvSpPr>
        <p:spPr bwMode="auto">
          <a:xfrm>
            <a:off x="10367964" y="1628775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51" name="テキスト ボックス 3"/>
          <p:cNvSpPr txBox="1">
            <a:spLocks noChangeArrowheads="1"/>
          </p:cNvSpPr>
          <p:nvPr/>
        </p:nvSpPr>
        <p:spPr bwMode="auto">
          <a:xfrm>
            <a:off x="13739813" y="227647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725F94B-9C8B-E80A-A321-6636DF646517}"/>
              </a:ext>
            </a:extLst>
          </p:cNvPr>
          <p:cNvGrpSpPr/>
          <p:nvPr/>
        </p:nvGrpSpPr>
        <p:grpSpPr>
          <a:xfrm>
            <a:off x="10249" y="3969447"/>
            <a:ext cx="2354038" cy="2483975"/>
            <a:chOff x="0" y="2889595"/>
            <a:chExt cx="2219785" cy="241725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123FC02-41A2-E1A3-242B-14CF5223E443}"/>
                </a:ext>
              </a:extLst>
            </p:cNvPr>
            <p:cNvGrpSpPr/>
            <p:nvPr/>
          </p:nvGrpSpPr>
          <p:grpSpPr>
            <a:xfrm>
              <a:off x="0" y="2889595"/>
              <a:ext cx="2219785" cy="1967992"/>
              <a:chOff x="9917695" y="3580935"/>
              <a:chExt cx="2619565" cy="2276598"/>
            </a:xfrm>
          </p:grpSpPr>
          <p:pic>
            <p:nvPicPr>
              <p:cNvPr id="4" name="Picture 2" descr="X:\☆和（なごみ）献立\小皿.JPG">
                <a:extLst>
                  <a:ext uri="{FF2B5EF4-FFF2-40B4-BE49-F238E27FC236}">
                    <a16:creationId xmlns:a16="http://schemas.microsoft.com/office/drawing/2014/main" id="{20BCE503-C0F2-F7EF-BF35-7873643D08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2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27" t="20003" r="26929" b="17992"/>
              <a:stretch>
                <a:fillRect/>
              </a:stretch>
            </p:blipFill>
            <p:spPr bwMode="auto">
              <a:xfrm>
                <a:off x="9917695" y="3580935"/>
                <a:ext cx="2619565" cy="2276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 descr="テーブルの上にあるスープ&#10;&#10;自動的に生成された説明">
                <a:extLst>
                  <a:ext uri="{FF2B5EF4-FFF2-40B4-BE49-F238E27FC236}">
                    <a16:creationId xmlns:a16="http://schemas.microsoft.com/office/drawing/2014/main" id="{ED691D00-1BB5-ECA5-FA2A-4136F9C263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3216" y="3580935"/>
                <a:ext cx="2332514" cy="22765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87D16ED0-F659-7841-3E09-2612288F3112}"/>
                </a:ext>
              </a:extLst>
            </p:cNvPr>
            <p:cNvSpPr/>
            <p:nvPr/>
          </p:nvSpPr>
          <p:spPr>
            <a:xfrm>
              <a:off x="202545" y="4857587"/>
              <a:ext cx="1933616" cy="4492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クーブイリチー</a:t>
              </a: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2D59C01C-5C98-BABB-5971-6784012BF945}"/>
              </a:ext>
            </a:extLst>
          </p:cNvPr>
          <p:cNvGrpSpPr/>
          <p:nvPr/>
        </p:nvGrpSpPr>
        <p:grpSpPr>
          <a:xfrm>
            <a:off x="5195210" y="842715"/>
            <a:ext cx="2183744" cy="2381708"/>
            <a:chOff x="4111880" y="3753520"/>
            <a:chExt cx="2280632" cy="2423706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5F60C2A0-26E7-30F8-18A1-1F53F014E406}"/>
                </a:ext>
              </a:extLst>
            </p:cNvPr>
            <p:cNvGrpSpPr/>
            <p:nvPr/>
          </p:nvGrpSpPr>
          <p:grpSpPr>
            <a:xfrm>
              <a:off x="4111880" y="3753520"/>
              <a:ext cx="2280632" cy="2100510"/>
              <a:chOff x="5750184" y="3429000"/>
              <a:chExt cx="2948057" cy="2757462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D5305811-356E-5258-5309-E0F5D8B86E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lum bright="2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0184" y="3429000"/>
                <a:ext cx="2948057" cy="2757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" name="Picture 3" descr="ボウルの中にある料理&#10;&#10;中程度の精度で自動的に生成された説明">
                <a:extLst>
                  <a:ext uri="{FF2B5EF4-FFF2-40B4-BE49-F238E27FC236}">
                    <a16:creationId xmlns:a16="http://schemas.microsoft.com/office/drawing/2014/main" id="{B953BD52-1675-4912-6F5A-1872164896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80261" y1="31152" x2="80851" y2="31449"/>
                            <a14:foregroundMark x1="80433" y1="31731" x2="85106" y2="34629"/>
                            <a14:foregroundMark x1="45035" y1="26502" x2="51773" y2="28622"/>
                            <a14:foregroundMark x1="39716" y1="27562" x2="33939" y2="30178"/>
                            <a14:backgroundMark x1="40426" y1="15901" x2="77305" y2="26502"/>
                            <a14:backgroundMark x1="68085" y1="21908" x2="80142" y2="62544"/>
                            <a14:backgroundMark x1="80142" y1="62544" x2="79433" y2="63251"/>
                            <a14:backgroundMark x1="11348" y1="68198" x2="28369" y2="81272"/>
                            <a14:backgroundMark x1="11348" y1="41343" x2="14539" y2="59364"/>
                            <a14:backgroundMark x1="30142" y1="77385" x2="34752" y2="83039"/>
                            <a14:backgroundMark x1="76950" y1="51590" x2="74823" y2="60424"/>
                            <a14:backgroundMark x1="71631" y1="56890" x2="69858" y2="65018"/>
                            <a14:backgroundMark x1="59929" y1="77739" x2="56738" y2="78799"/>
                            <a14:backgroundMark x1="31206" y1="31449" x2="28369" y2="32155"/>
                            <a14:backgroundMark x1="32270" y1="28975" x2="26950" y2="34982"/>
                            <a14:backgroundMark x1="26950" y1="34982" x2="26950" y2="34982"/>
                          </a14:backgroundRemoval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98" t="21829" r="23019" b="15163"/>
              <a:stretch/>
            </p:blipFill>
            <p:spPr bwMode="auto">
              <a:xfrm>
                <a:off x="6321285" y="3784601"/>
                <a:ext cx="1805854" cy="1955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3B09F8E1-3E5E-A9A6-CE6F-3FE79433286C}"/>
                </a:ext>
              </a:extLst>
            </p:cNvPr>
            <p:cNvSpPr/>
            <p:nvPr/>
          </p:nvSpPr>
          <p:spPr>
            <a:xfrm>
              <a:off x="4562458" y="5707420"/>
              <a:ext cx="1398229" cy="4698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あいまぜ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F700DB8-46E1-A825-2505-9171930D25DD}"/>
              </a:ext>
            </a:extLst>
          </p:cNvPr>
          <p:cNvGrpSpPr/>
          <p:nvPr/>
        </p:nvGrpSpPr>
        <p:grpSpPr>
          <a:xfrm>
            <a:off x="36274" y="764135"/>
            <a:ext cx="2342574" cy="2538578"/>
            <a:chOff x="191845" y="1029112"/>
            <a:chExt cx="2185832" cy="2315778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272BA42F-1F16-CEAC-0ED5-5364C1996EDC}"/>
                </a:ext>
              </a:extLst>
            </p:cNvPr>
            <p:cNvGrpSpPr/>
            <p:nvPr/>
          </p:nvGrpSpPr>
          <p:grpSpPr>
            <a:xfrm>
              <a:off x="191845" y="1029112"/>
              <a:ext cx="2185832" cy="2315778"/>
              <a:chOff x="6932769" y="2771974"/>
              <a:chExt cx="2945552" cy="3097170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E9B34AF9-20DD-303B-989C-6195FC71305E}"/>
                  </a:ext>
                </a:extLst>
              </p:cNvPr>
              <p:cNvGrpSpPr/>
              <p:nvPr/>
            </p:nvGrpSpPr>
            <p:grpSpPr>
              <a:xfrm>
                <a:off x="6932769" y="2771974"/>
                <a:ext cx="2945552" cy="2480961"/>
                <a:chOff x="4890352" y="3262717"/>
                <a:chExt cx="3532986" cy="3011346"/>
              </a:xfrm>
            </p:grpSpPr>
            <p:pic>
              <p:nvPicPr>
                <p:cNvPr id="17" name="Picture 2" descr="X:\☆和（なごみ）献立\小皿.JPG">
                  <a:extLst>
                    <a:ext uri="{FF2B5EF4-FFF2-40B4-BE49-F238E27FC236}">
                      <a16:creationId xmlns:a16="http://schemas.microsoft.com/office/drawing/2014/main" id="{9A2F8914-C17D-BF96-9F1B-7969454DDE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20000"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27" t="20003" r="26929" b="17992"/>
                <a:stretch>
                  <a:fillRect/>
                </a:stretch>
              </p:blipFill>
              <p:spPr bwMode="auto">
                <a:xfrm>
                  <a:off x="4890352" y="3262717"/>
                  <a:ext cx="3532986" cy="3011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3" name="Picture 5" descr="ボウルの中に入っているスープ&#10;&#10;自動的に生成された説明">
                  <a:extLst>
                    <a:ext uri="{FF2B5EF4-FFF2-40B4-BE49-F238E27FC236}">
                      <a16:creationId xmlns:a16="http://schemas.microsoft.com/office/drawing/2014/main" id="{4C28143C-A71C-B639-3575-EC9558D833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-25000"/>
                          </a14:imgEffect>
                          <a14:imgEffect>
                            <a14:colorTemperature colorTemp="5900"/>
                          </a14:imgEffect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048" t="24413" r="22475" b="4225"/>
                <a:stretch/>
              </p:blipFill>
              <p:spPr bwMode="auto">
                <a:xfrm>
                  <a:off x="5445457" y="3940666"/>
                  <a:ext cx="2086079" cy="186274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7345" name="正方形/長方形 57344">
                <a:extLst>
                  <a:ext uri="{FF2B5EF4-FFF2-40B4-BE49-F238E27FC236}">
                    <a16:creationId xmlns:a16="http://schemas.microsoft.com/office/drawing/2014/main" id="{4FF1EBB2-BB48-5310-D872-08B1EE6BD0D9}"/>
                  </a:ext>
                </a:extLst>
              </p:cNvPr>
              <p:cNvSpPr/>
              <p:nvPr/>
            </p:nvSpPr>
            <p:spPr>
              <a:xfrm>
                <a:off x="7188755" y="5305894"/>
                <a:ext cx="2274018" cy="5632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ja-JP" altLang="en-US" sz="2400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とりめし</a:t>
                </a:r>
                <a:r>
                  <a:rPr lang="en-US" altLang="ja-JP" sz="2400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(</a:t>
                </a:r>
                <a:r>
                  <a:rPr lang="ja-JP" altLang="en-US" sz="2400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具</a:t>
                </a:r>
                <a:r>
                  <a:rPr lang="en-US" altLang="ja-JP" sz="2400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)</a:t>
                </a:r>
                <a:endParaRPr lang="ja-JP" altLang="en-US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C58EB65-9F0C-612E-017E-0586B238FEA3}"/>
                </a:ext>
              </a:extLst>
            </p:cNvPr>
            <p:cNvSpPr txBox="1"/>
            <p:nvPr/>
          </p:nvSpPr>
          <p:spPr>
            <a:xfrm>
              <a:off x="1544947" y="2763408"/>
              <a:ext cx="593375" cy="28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ぐ</a:t>
              </a:r>
              <a:endParaRPr lang="en-US" altLang="ja-JP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C5362462-0527-0595-9BAE-1E2B99D24D45}"/>
              </a:ext>
            </a:extLst>
          </p:cNvPr>
          <p:cNvGrpSpPr/>
          <p:nvPr/>
        </p:nvGrpSpPr>
        <p:grpSpPr>
          <a:xfrm>
            <a:off x="1549384" y="3345870"/>
            <a:ext cx="1655936" cy="705573"/>
            <a:chOff x="352194" y="3422082"/>
            <a:chExt cx="1655936" cy="705573"/>
          </a:xfrm>
        </p:grpSpPr>
        <p:sp>
          <p:nvSpPr>
            <p:cNvPr id="57352" name="正方形/長方形 57351">
              <a:extLst>
                <a:ext uri="{FF2B5EF4-FFF2-40B4-BE49-F238E27FC236}">
                  <a16:creationId xmlns:a16="http://schemas.microsoft.com/office/drawing/2014/main" id="{9912F6CF-A11D-6051-AF10-C2D21F3FA04D}"/>
                </a:ext>
              </a:extLst>
            </p:cNvPr>
            <p:cNvSpPr/>
            <p:nvPr/>
          </p:nvSpPr>
          <p:spPr>
            <a:xfrm>
              <a:off x="352194" y="3422082"/>
              <a:ext cx="1571424" cy="7055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kumimoji="1" lang="ja-JP" altLang="en-US" sz="2800">
                  <a:solidFill>
                    <a:schemeClr val="tx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沖縄県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47F3B0A-F781-A8C4-6289-DC4EDBB8C107}"/>
                </a:ext>
              </a:extLst>
            </p:cNvPr>
            <p:cNvSpPr txBox="1"/>
            <p:nvPr/>
          </p:nvSpPr>
          <p:spPr>
            <a:xfrm>
              <a:off x="536444" y="3444929"/>
              <a:ext cx="1471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おきなわけん</a:t>
              </a:r>
              <a:endParaRPr kumimoji="1" lang="ja-JP" altLang="en-US" sz="1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grpSp>
        <p:nvGrpSpPr>
          <p:cNvPr id="57375" name="グループ化 57374">
            <a:extLst>
              <a:ext uri="{FF2B5EF4-FFF2-40B4-BE49-F238E27FC236}">
                <a16:creationId xmlns:a16="http://schemas.microsoft.com/office/drawing/2014/main" id="{E8BD86D1-F441-BB6F-61EF-EBD0487FACA7}"/>
              </a:ext>
            </a:extLst>
          </p:cNvPr>
          <p:cNvGrpSpPr/>
          <p:nvPr/>
        </p:nvGrpSpPr>
        <p:grpSpPr>
          <a:xfrm>
            <a:off x="2419268" y="4009136"/>
            <a:ext cx="2160327" cy="2898513"/>
            <a:chOff x="2068695" y="3954704"/>
            <a:chExt cx="2160327" cy="2898513"/>
          </a:xfrm>
        </p:grpSpPr>
        <p:grpSp>
          <p:nvGrpSpPr>
            <p:cNvPr id="57369" name="グループ化 57368">
              <a:extLst>
                <a:ext uri="{FF2B5EF4-FFF2-40B4-BE49-F238E27FC236}">
                  <a16:creationId xmlns:a16="http://schemas.microsoft.com/office/drawing/2014/main" id="{4E4EF083-BCCE-018B-5812-CDB912AFDF49}"/>
                </a:ext>
              </a:extLst>
            </p:cNvPr>
            <p:cNvGrpSpPr/>
            <p:nvPr/>
          </p:nvGrpSpPr>
          <p:grpSpPr>
            <a:xfrm>
              <a:off x="2068695" y="3954704"/>
              <a:ext cx="2160327" cy="2898513"/>
              <a:chOff x="2021005" y="3901040"/>
              <a:chExt cx="2285617" cy="3035578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C48F7AA4-A085-1A64-EC7B-F496FC51E742}"/>
                  </a:ext>
                </a:extLst>
              </p:cNvPr>
              <p:cNvGrpSpPr/>
              <p:nvPr/>
            </p:nvGrpSpPr>
            <p:grpSpPr>
              <a:xfrm>
                <a:off x="2021005" y="3901040"/>
                <a:ext cx="2285617" cy="3035578"/>
                <a:chOff x="1762099" y="2747795"/>
                <a:chExt cx="2663176" cy="3437558"/>
              </a:xfrm>
            </p:grpSpPr>
            <p:pic>
              <p:nvPicPr>
                <p:cNvPr id="14" name="Picture 2">
                  <a:extLst>
                    <a:ext uri="{FF2B5EF4-FFF2-40B4-BE49-F238E27FC236}">
                      <a16:creationId xmlns:a16="http://schemas.microsoft.com/office/drawing/2014/main" id="{ABA34034-14D7-88CE-23EA-F2007AB836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lum bright="20000"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2099" y="2747795"/>
                  <a:ext cx="2663176" cy="2480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73C19B7E-2340-2BFE-C93E-6C59AD0586C1}"/>
                    </a:ext>
                  </a:extLst>
                </p:cNvPr>
                <p:cNvSpPr/>
                <p:nvPr/>
              </p:nvSpPr>
              <p:spPr>
                <a:xfrm>
                  <a:off x="2162219" y="5199813"/>
                  <a:ext cx="1917238" cy="98554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ja-JP" altLang="en-US" sz="2400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油あげの</a:t>
                  </a:r>
                  <a:endParaRPr lang="en-US" altLang="ja-JP" sz="2400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  <a:p>
                  <a:pPr algn="ctr"/>
                  <a:r>
                    <a:rPr lang="ja-JP" altLang="en-US" sz="2400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チャンプル</a:t>
                  </a:r>
                </a:p>
              </p:txBody>
            </p:sp>
          </p:grpSp>
          <p:sp>
            <p:nvSpPr>
              <p:cNvPr id="57368" name="テキスト ボックス 57367">
                <a:extLst>
                  <a:ext uri="{FF2B5EF4-FFF2-40B4-BE49-F238E27FC236}">
                    <a16:creationId xmlns:a16="http://schemas.microsoft.com/office/drawing/2014/main" id="{A939C1A6-3130-004D-0578-02BEA0CF87EA}"/>
                  </a:ext>
                </a:extLst>
              </p:cNvPr>
              <p:cNvSpPr txBox="1"/>
              <p:nvPr/>
            </p:nvSpPr>
            <p:spPr>
              <a:xfrm>
                <a:off x="2371680" y="5849445"/>
                <a:ext cx="762144" cy="322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あぶら</a:t>
                </a:r>
              </a:p>
            </p:txBody>
          </p:sp>
        </p:grpSp>
        <p:pic>
          <p:nvPicPr>
            <p:cNvPr id="57374" name="図 57373">
              <a:extLst>
                <a:ext uri="{FF2B5EF4-FFF2-40B4-BE49-F238E27FC236}">
                  <a16:creationId xmlns:a16="http://schemas.microsoft.com/office/drawing/2014/main" id="{428ABA42-C7FA-B128-0DED-977AC90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  <a14:imgEffect>
                        <a14:colorTemperature colorTemp="7200"/>
                      </a14:imgEffect>
                      <a14:imgEffect>
                        <a14:saturation sat="66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31675" y="4150093"/>
              <a:ext cx="1511896" cy="157364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2048" name="グループ化 2047">
            <a:extLst>
              <a:ext uri="{FF2B5EF4-FFF2-40B4-BE49-F238E27FC236}">
                <a16:creationId xmlns:a16="http://schemas.microsoft.com/office/drawing/2014/main" id="{4CDE09DF-8190-5837-CC87-0A01E42B2DCE}"/>
              </a:ext>
            </a:extLst>
          </p:cNvPr>
          <p:cNvGrpSpPr/>
          <p:nvPr/>
        </p:nvGrpSpPr>
        <p:grpSpPr>
          <a:xfrm>
            <a:off x="10005566" y="3692311"/>
            <a:ext cx="1698666" cy="705573"/>
            <a:chOff x="352194" y="3422082"/>
            <a:chExt cx="1698666" cy="705573"/>
          </a:xfrm>
        </p:grpSpPr>
        <p:sp>
          <p:nvSpPr>
            <p:cNvPr id="2049" name="正方形/長方形 2048">
              <a:extLst>
                <a:ext uri="{FF2B5EF4-FFF2-40B4-BE49-F238E27FC236}">
                  <a16:creationId xmlns:a16="http://schemas.microsoft.com/office/drawing/2014/main" id="{450A8D7F-D921-BC9C-5357-312F56CCF944}"/>
                </a:ext>
              </a:extLst>
            </p:cNvPr>
            <p:cNvSpPr/>
            <p:nvPr/>
          </p:nvSpPr>
          <p:spPr>
            <a:xfrm>
              <a:off x="352194" y="3422082"/>
              <a:ext cx="1571424" cy="7055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lang="ja-JP" altLang="en-US" sz="280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岐阜</a:t>
              </a:r>
              <a:r>
                <a:rPr kumimoji="1" lang="ja-JP" altLang="en-US" sz="280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県</a:t>
              </a:r>
            </a:p>
          </p:txBody>
        </p:sp>
        <p:sp>
          <p:nvSpPr>
            <p:cNvPr id="2052" name="テキスト ボックス 2051">
              <a:extLst>
                <a:ext uri="{FF2B5EF4-FFF2-40B4-BE49-F238E27FC236}">
                  <a16:creationId xmlns:a16="http://schemas.microsoft.com/office/drawing/2014/main" id="{4F785885-8C8A-C1CA-C5FA-2CB440C8F423}"/>
                </a:ext>
              </a:extLst>
            </p:cNvPr>
            <p:cNvSpPr txBox="1"/>
            <p:nvPr/>
          </p:nvSpPr>
          <p:spPr>
            <a:xfrm>
              <a:off x="579174" y="3436383"/>
              <a:ext cx="1471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ぎ　  ふ  けん</a:t>
              </a:r>
            </a:p>
          </p:txBody>
        </p:sp>
      </p:grpSp>
      <p:grpSp>
        <p:nvGrpSpPr>
          <p:cNvPr id="2054" name="グループ化 2053">
            <a:extLst>
              <a:ext uri="{FF2B5EF4-FFF2-40B4-BE49-F238E27FC236}">
                <a16:creationId xmlns:a16="http://schemas.microsoft.com/office/drawing/2014/main" id="{19D6BD6A-6A84-D819-12A7-A6C05C6995BE}"/>
              </a:ext>
            </a:extLst>
          </p:cNvPr>
          <p:cNvGrpSpPr/>
          <p:nvPr/>
        </p:nvGrpSpPr>
        <p:grpSpPr>
          <a:xfrm>
            <a:off x="9960640" y="123288"/>
            <a:ext cx="1655936" cy="705573"/>
            <a:chOff x="352194" y="3422082"/>
            <a:chExt cx="1655936" cy="705573"/>
          </a:xfrm>
        </p:grpSpPr>
        <p:sp>
          <p:nvSpPr>
            <p:cNvPr id="2055" name="正方形/長方形 2054">
              <a:extLst>
                <a:ext uri="{FF2B5EF4-FFF2-40B4-BE49-F238E27FC236}">
                  <a16:creationId xmlns:a16="http://schemas.microsoft.com/office/drawing/2014/main" id="{EAB031ED-6C7F-A371-542D-273CDD8F5817}"/>
                </a:ext>
              </a:extLst>
            </p:cNvPr>
            <p:cNvSpPr/>
            <p:nvPr/>
          </p:nvSpPr>
          <p:spPr>
            <a:xfrm>
              <a:off x="352194" y="3422082"/>
              <a:ext cx="1571424" cy="7055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kumimoji="1" lang="ja-JP" altLang="en-US" sz="280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北海道</a:t>
              </a:r>
            </a:p>
          </p:txBody>
        </p:sp>
        <p:sp>
          <p:nvSpPr>
            <p:cNvPr id="2056" name="テキスト ボックス 2055">
              <a:extLst>
                <a:ext uri="{FF2B5EF4-FFF2-40B4-BE49-F238E27FC236}">
                  <a16:creationId xmlns:a16="http://schemas.microsoft.com/office/drawing/2014/main" id="{899D26A0-A567-429F-33DF-1F3E0806D63D}"/>
                </a:ext>
              </a:extLst>
            </p:cNvPr>
            <p:cNvSpPr txBox="1"/>
            <p:nvPr/>
          </p:nvSpPr>
          <p:spPr>
            <a:xfrm>
              <a:off x="536444" y="3436383"/>
              <a:ext cx="1471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ほっかいどう</a:t>
              </a:r>
              <a:endParaRPr kumimoji="1" lang="ja-JP" altLang="en-US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2057" name="グループ化 2056">
            <a:extLst>
              <a:ext uri="{FF2B5EF4-FFF2-40B4-BE49-F238E27FC236}">
                <a16:creationId xmlns:a16="http://schemas.microsoft.com/office/drawing/2014/main" id="{0FD6DCF3-1A0C-9116-91A9-D2B2D259ECEA}"/>
              </a:ext>
            </a:extLst>
          </p:cNvPr>
          <p:cNvGrpSpPr/>
          <p:nvPr/>
        </p:nvGrpSpPr>
        <p:grpSpPr>
          <a:xfrm>
            <a:off x="5413419" y="151443"/>
            <a:ext cx="1685714" cy="705573"/>
            <a:chOff x="352194" y="3422082"/>
            <a:chExt cx="1685714" cy="705573"/>
          </a:xfrm>
        </p:grpSpPr>
        <p:sp>
          <p:nvSpPr>
            <p:cNvPr id="2058" name="正方形/長方形 2057">
              <a:extLst>
                <a:ext uri="{FF2B5EF4-FFF2-40B4-BE49-F238E27FC236}">
                  <a16:creationId xmlns:a16="http://schemas.microsoft.com/office/drawing/2014/main" id="{FAE0DCD3-D75C-C177-EAB3-A2BED9E227B6}"/>
                </a:ext>
              </a:extLst>
            </p:cNvPr>
            <p:cNvSpPr/>
            <p:nvPr/>
          </p:nvSpPr>
          <p:spPr>
            <a:xfrm>
              <a:off x="352194" y="3422082"/>
              <a:ext cx="1571424" cy="7055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lang="ja-JP" altLang="en-US" sz="280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石川県</a:t>
              </a:r>
              <a:endParaRPr kumimoji="1" lang="ja-JP" altLang="en-US" sz="28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059" name="テキスト ボックス 2058">
              <a:extLst>
                <a:ext uri="{FF2B5EF4-FFF2-40B4-BE49-F238E27FC236}">
                  <a16:creationId xmlns:a16="http://schemas.microsoft.com/office/drawing/2014/main" id="{E49BE2A3-0F5C-2D64-570B-B2FB2DFE7E48}"/>
                </a:ext>
              </a:extLst>
            </p:cNvPr>
            <p:cNvSpPr txBox="1"/>
            <p:nvPr/>
          </p:nvSpPr>
          <p:spPr>
            <a:xfrm>
              <a:off x="566222" y="3436383"/>
              <a:ext cx="1471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いしかわけん</a:t>
              </a:r>
            </a:p>
          </p:txBody>
        </p:sp>
      </p:grpSp>
      <p:grpSp>
        <p:nvGrpSpPr>
          <p:cNvPr id="2060" name="グループ化 2059">
            <a:extLst>
              <a:ext uri="{FF2B5EF4-FFF2-40B4-BE49-F238E27FC236}">
                <a16:creationId xmlns:a16="http://schemas.microsoft.com/office/drawing/2014/main" id="{6360F164-C14C-561F-3685-23467D060BAF}"/>
              </a:ext>
            </a:extLst>
          </p:cNvPr>
          <p:cNvGrpSpPr/>
          <p:nvPr/>
        </p:nvGrpSpPr>
        <p:grpSpPr>
          <a:xfrm>
            <a:off x="2622868" y="137142"/>
            <a:ext cx="1692641" cy="705573"/>
            <a:chOff x="352194" y="3422082"/>
            <a:chExt cx="1692641" cy="705573"/>
          </a:xfrm>
        </p:grpSpPr>
        <p:sp>
          <p:nvSpPr>
            <p:cNvPr id="2061" name="正方形/長方形 2060">
              <a:extLst>
                <a:ext uri="{FF2B5EF4-FFF2-40B4-BE49-F238E27FC236}">
                  <a16:creationId xmlns:a16="http://schemas.microsoft.com/office/drawing/2014/main" id="{F3B797DF-9B18-31D1-7B97-F94E8E30B16B}"/>
                </a:ext>
              </a:extLst>
            </p:cNvPr>
            <p:cNvSpPr/>
            <p:nvPr/>
          </p:nvSpPr>
          <p:spPr>
            <a:xfrm>
              <a:off x="352194" y="3422082"/>
              <a:ext cx="1571424" cy="7055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lang="ja-JP" altLang="en-US" sz="280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福岡県</a:t>
              </a:r>
              <a:endParaRPr kumimoji="1" lang="ja-JP" altLang="en-US" sz="28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062" name="テキスト ボックス 2061">
              <a:extLst>
                <a:ext uri="{FF2B5EF4-FFF2-40B4-BE49-F238E27FC236}">
                  <a16:creationId xmlns:a16="http://schemas.microsoft.com/office/drawing/2014/main" id="{E225B75E-0BA5-F32E-FC50-391CAB6FD0EF}"/>
                </a:ext>
              </a:extLst>
            </p:cNvPr>
            <p:cNvSpPr txBox="1"/>
            <p:nvPr/>
          </p:nvSpPr>
          <p:spPr>
            <a:xfrm>
              <a:off x="573149" y="3436383"/>
              <a:ext cx="1471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ふくおか</a:t>
              </a:r>
              <a:r>
                <a:rPr kumimoji="1"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けん</a:t>
              </a:r>
            </a:p>
          </p:txBody>
        </p:sp>
      </p:grpSp>
      <p:grpSp>
        <p:nvGrpSpPr>
          <p:cNvPr id="2063" name="グループ化 2062">
            <a:extLst>
              <a:ext uri="{FF2B5EF4-FFF2-40B4-BE49-F238E27FC236}">
                <a16:creationId xmlns:a16="http://schemas.microsoft.com/office/drawing/2014/main" id="{F2B55BB2-1D96-2289-5CCC-3E61A38E1B81}"/>
              </a:ext>
            </a:extLst>
          </p:cNvPr>
          <p:cNvGrpSpPr/>
          <p:nvPr/>
        </p:nvGrpSpPr>
        <p:grpSpPr>
          <a:xfrm>
            <a:off x="357945" y="153997"/>
            <a:ext cx="1630298" cy="705573"/>
            <a:chOff x="352194" y="3422082"/>
            <a:chExt cx="1630298" cy="705573"/>
          </a:xfrm>
        </p:grpSpPr>
        <p:sp>
          <p:nvSpPr>
            <p:cNvPr id="2064" name="正方形/長方形 2063">
              <a:extLst>
                <a:ext uri="{FF2B5EF4-FFF2-40B4-BE49-F238E27FC236}">
                  <a16:creationId xmlns:a16="http://schemas.microsoft.com/office/drawing/2014/main" id="{E2923F19-C01F-F686-D3E1-13B3A234091E}"/>
                </a:ext>
              </a:extLst>
            </p:cNvPr>
            <p:cNvSpPr/>
            <p:nvPr/>
          </p:nvSpPr>
          <p:spPr>
            <a:xfrm>
              <a:off x="352194" y="3422082"/>
              <a:ext cx="1571424" cy="7055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lang="ja-JP" altLang="en-US" sz="280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大分県</a:t>
              </a:r>
              <a:endParaRPr kumimoji="1" lang="ja-JP" altLang="en-US" sz="28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065" name="テキスト ボックス 2064">
              <a:extLst>
                <a:ext uri="{FF2B5EF4-FFF2-40B4-BE49-F238E27FC236}">
                  <a16:creationId xmlns:a16="http://schemas.microsoft.com/office/drawing/2014/main" id="{EB9AB20F-CC5E-B940-A5A4-17C84BE1622E}"/>
                </a:ext>
              </a:extLst>
            </p:cNvPr>
            <p:cNvSpPr txBox="1"/>
            <p:nvPr/>
          </p:nvSpPr>
          <p:spPr>
            <a:xfrm>
              <a:off x="510806" y="3436383"/>
              <a:ext cx="1471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おおいたけん</a:t>
              </a:r>
            </a:p>
          </p:txBody>
        </p:sp>
      </p:grpSp>
      <p:grpSp>
        <p:nvGrpSpPr>
          <p:cNvPr id="2067" name="グループ化 2066">
            <a:extLst>
              <a:ext uri="{FF2B5EF4-FFF2-40B4-BE49-F238E27FC236}">
                <a16:creationId xmlns:a16="http://schemas.microsoft.com/office/drawing/2014/main" id="{D7BC0877-3535-F7D3-812C-7F655A0CA5F6}"/>
              </a:ext>
            </a:extLst>
          </p:cNvPr>
          <p:cNvGrpSpPr/>
          <p:nvPr/>
        </p:nvGrpSpPr>
        <p:grpSpPr>
          <a:xfrm>
            <a:off x="2334437" y="748911"/>
            <a:ext cx="2285617" cy="2585819"/>
            <a:chOff x="2334437" y="859743"/>
            <a:chExt cx="2285617" cy="2585819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7CEC43CE-6D71-0727-1105-2FC42486A103}"/>
                </a:ext>
              </a:extLst>
            </p:cNvPr>
            <p:cNvGrpSpPr/>
            <p:nvPr/>
          </p:nvGrpSpPr>
          <p:grpSpPr>
            <a:xfrm>
              <a:off x="2334437" y="859743"/>
              <a:ext cx="2285617" cy="2585819"/>
              <a:chOff x="9560371" y="2606242"/>
              <a:chExt cx="2917637" cy="3144275"/>
            </a:xfrm>
          </p:grpSpPr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F381E82B-ADDE-66DB-6692-B67A81812D3D}"/>
                  </a:ext>
                </a:extLst>
              </p:cNvPr>
              <p:cNvGrpSpPr/>
              <p:nvPr/>
            </p:nvGrpSpPr>
            <p:grpSpPr>
              <a:xfrm>
                <a:off x="9560371" y="2606242"/>
                <a:ext cx="2917637" cy="2480962"/>
                <a:chOff x="8367464" y="3918277"/>
                <a:chExt cx="3369629" cy="2888433"/>
              </a:xfrm>
            </p:grpSpPr>
            <p:pic>
              <p:nvPicPr>
                <p:cNvPr id="2" name="Picture 2" descr="X:\☆和（なごみ）献立\小皿.JPG">
                  <a:extLst>
                    <a:ext uri="{FF2B5EF4-FFF2-40B4-BE49-F238E27FC236}">
                      <a16:creationId xmlns:a16="http://schemas.microsoft.com/office/drawing/2014/main" id="{1E006813-886D-9379-1139-4573341B6A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lum bright="20000"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27" t="20003" r="26929" b="17992"/>
                <a:stretch>
                  <a:fillRect/>
                </a:stretch>
              </p:blipFill>
              <p:spPr bwMode="auto">
                <a:xfrm>
                  <a:off x="8367464" y="3918277"/>
                  <a:ext cx="3369629" cy="2888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" name="図 5" descr="皿の上の料理&#10;&#10;自動的に生成された説明">
                  <a:extLst>
                    <a:ext uri="{FF2B5EF4-FFF2-40B4-BE49-F238E27FC236}">
                      <a16:creationId xmlns:a16="http://schemas.microsoft.com/office/drawing/2014/main" id="{37C7F971-0857-848C-E051-667D88516A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9863" b="92261" l="9909" r="89977">
                              <a14:foregroundMark x1="42255" y1="92261" x2="52392" y2="91654"/>
                              <a14:foregroundMark x1="16515" y1="55842" x2="20615" y2="56297"/>
                              <a14:foregroundMark x1="15034" y1="53414" x2="19818" y2="52352"/>
                              <a14:foregroundMark x1="65831" y1="28983" x2="71754" y2="36419"/>
                              <a14:foregroundMark x1="71412" y1="32929" x2="74374" y2="353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12985" y="4451379"/>
                  <a:ext cx="2533477" cy="1900109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57350" name="正方形/長方形 57349">
                <a:extLst>
                  <a:ext uri="{FF2B5EF4-FFF2-40B4-BE49-F238E27FC236}">
                    <a16:creationId xmlns:a16="http://schemas.microsoft.com/office/drawing/2014/main" id="{A32AAF46-837E-39A1-E9E2-BA922E1274CA}"/>
                  </a:ext>
                </a:extLst>
              </p:cNvPr>
              <p:cNvSpPr/>
              <p:nvPr/>
            </p:nvSpPr>
            <p:spPr>
              <a:xfrm>
                <a:off x="10200526" y="5189147"/>
                <a:ext cx="1414380" cy="56137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ja-JP" altLang="en-US" sz="2400" b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筑前煮</a:t>
                </a:r>
                <a:endParaRPr lang="ja-JP" altLang="en-US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</p:grpSp>
        <p:sp>
          <p:nvSpPr>
            <p:cNvPr id="2066" name="テキスト ボックス 2065">
              <a:extLst>
                <a:ext uri="{FF2B5EF4-FFF2-40B4-BE49-F238E27FC236}">
                  <a16:creationId xmlns:a16="http://schemas.microsoft.com/office/drawing/2014/main" id="{A360347E-6DBB-6665-BEE5-85946A5346F0}"/>
                </a:ext>
              </a:extLst>
            </p:cNvPr>
            <p:cNvSpPr txBox="1"/>
            <p:nvPr/>
          </p:nvSpPr>
          <p:spPr>
            <a:xfrm>
              <a:off x="2850186" y="2792741"/>
              <a:ext cx="109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ちくぜん に</a:t>
              </a:r>
              <a:endParaRPr lang="en-US" altLang="ja-JP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2069" name="グループ化 2068">
            <a:extLst>
              <a:ext uri="{FF2B5EF4-FFF2-40B4-BE49-F238E27FC236}">
                <a16:creationId xmlns:a16="http://schemas.microsoft.com/office/drawing/2014/main" id="{635B91D3-ADA2-2DDF-5744-DBF5CBD4B228}"/>
              </a:ext>
            </a:extLst>
          </p:cNvPr>
          <p:cNvGrpSpPr/>
          <p:nvPr/>
        </p:nvGrpSpPr>
        <p:grpSpPr>
          <a:xfrm>
            <a:off x="9554362" y="748910"/>
            <a:ext cx="2367927" cy="2836863"/>
            <a:chOff x="9530472" y="848190"/>
            <a:chExt cx="2456406" cy="2848430"/>
          </a:xfrm>
        </p:grpSpPr>
        <p:grpSp>
          <p:nvGrpSpPr>
            <p:cNvPr id="57362" name="グループ化 57361">
              <a:extLst>
                <a:ext uri="{FF2B5EF4-FFF2-40B4-BE49-F238E27FC236}">
                  <a16:creationId xmlns:a16="http://schemas.microsoft.com/office/drawing/2014/main" id="{3D12CD23-DF85-71F0-3462-E903B8C7C394}"/>
                </a:ext>
              </a:extLst>
            </p:cNvPr>
            <p:cNvGrpSpPr/>
            <p:nvPr/>
          </p:nvGrpSpPr>
          <p:grpSpPr>
            <a:xfrm>
              <a:off x="9530472" y="848190"/>
              <a:ext cx="2456406" cy="2848430"/>
              <a:chOff x="9423752" y="-41656"/>
              <a:chExt cx="2456406" cy="2848430"/>
            </a:xfrm>
          </p:grpSpPr>
          <p:sp>
            <p:nvSpPr>
              <p:cNvPr id="57344" name="正方形/長方形 57343">
                <a:extLst>
                  <a:ext uri="{FF2B5EF4-FFF2-40B4-BE49-F238E27FC236}">
                    <a16:creationId xmlns:a16="http://schemas.microsoft.com/office/drawing/2014/main" id="{8C249BF3-83FC-A871-75ED-8FB321F53AD8}"/>
                  </a:ext>
                </a:extLst>
              </p:cNvPr>
              <p:cNvSpPr/>
              <p:nvPr/>
            </p:nvSpPr>
            <p:spPr>
              <a:xfrm>
                <a:off x="9423752" y="1972389"/>
                <a:ext cx="2434818" cy="83438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ja-JP" altLang="en-US" sz="2400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さけの</a:t>
                </a:r>
                <a:endParaRPr lang="en-US" altLang="ja-JP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pPr algn="ctr"/>
                <a:r>
                  <a:rPr lang="ja-JP" altLang="en-US" sz="2400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ちゃんちゃん焼き</a:t>
                </a:r>
              </a:p>
            </p:txBody>
          </p:sp>
          <p:grpSp>
            <p:nvGrpSpPr>
              <p:cNvPr id="57360" name="グループ化 57359">
                <a:extLst>
                  <a:ext uri="{FF2B5EF4-FFF2-40B4-BE49-F238E27FC236}">
                    <a16:creationId xmlns:a16="http://schemas.microsoft.com/office/drawing/2014/main" id="{453B699F-488F-8CC1-F75A-3CE7AC56BB8E}"/>
                  </a:ext>
                </a:extLst>
              </p:cNvPr>
              <p:cNvGrpSpPr/>
              <p:nvPr/>
            </p:nvGrpSpPr>
            <p:grpSpPr>
              <a:xfrm>
                <a:off x="9594541" y="-41656"/>
                <a:ext cx="2285617" cy="2040319"/>
                <a:chOff x="8113803" y="3623002"/>
                <a:chExt cx="2285617" cy="2040319"/>
              </a:xfrm>
            </p:grpSpPr>
            <p:pic>
              <p:nvPicPr>
                <p:cNvPr id="57359" name="Picture 2" descr="X:\☆和（なごみ）献立\小皿.JPG">
                  <a:extLst>
                    <a:ext uri="{FF2B5EF4-FFF2-40B4-BE49-F238E27FC236}">
                      <a16:creationId xmlns:a16="http://schemas.microsoft.com/office/drawing/2014/main" id="{2152C0BA-62D8-2365-D256-C85AC018AB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lum bright="20000"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27" t="20003" r="26929" b="17992"/>
                <a:stretch>
                  <a:fillRect/>
                </a:stretch>
              </p:blipFill>
              <p:spPr bwMode="auto">
                <a:xfrm>
                  <a:off x="8113803" y="3623002"/>
                  <a:ext cx="2285617" cy="20403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357" name="図 57356" descr="テーブルの上の食事&#10;&#10;自動的に生成された説明">
                  <a:extLst>
                    <a:ext uri="{FF2B5EF4-FFF2-40B4-BE49-F238E27FC236}">
                      <a16:creationId xmlns:a16="http://schemas.microsoft.com/office/drawing/2014/main" id="{38A9745E-C473-38E7-57CB-CC454FF1F4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46650" b="85376" l="54167" r="86826">
                              <a14:foregroundMark x1="84252" y1="67034" x2="85539" y2="71078"/>
                              <a14:foregroundMark x1="80790" y1="76511" x2="80362" y2="79003"/>
                              <a14:foregroundMark x1="67770" y1="80556" x2="68199" y2="82680"/>
                              <a14:foregroundMark x1="70803" y1="80923" x2="67188" y2="85376"/>
                              <a14:foregroundMark x1="71814" y1="82680" x2="74418" y2="82475"/>
                            </a14:backgroundRemoval>
                          </a14:imgEffect>
                          <a14:imgEffect>
                            <a14:sharpenSoften amount="25000"/>
                          </a14:imgEffect>
                          <a14:imgEffect>
                            <a14:colorTemperature colorTemp="7200"/>
                          </a14:imgEffect>
                          <a14:imgEffect>
                            <a14:brightnessContrast brigh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139" t="42327" r="9084" b="13729"/>
                <a:stretch/>
              </p:blipFill>
              <p:spPr>
                <a:xfrm>
                  <a:off x="8259113" y="3791951"/>
                  <a:ext cx="1817217" cy="146877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sp>
          <p:nvSpPr>
            <p:cNvPr id="2068" name="テキスト ボックス 2067">
              <a:extLst>
                <a:ext uri="{FF2B5EF4-FFF2-40B4-BE49-F238E27FC236}">
                  <a16:creationId xmlns:a16="http://schemas.microsoft.com/office/drawing/2014/main" id="{6D10B729-10C0-B3F2-FDB6-54D1F02E5C89}"/>
                </a:ext>
              </a:extLst>
            </p:cNvPr>
            <p:cNvSpPr txBox="1"/>
            <p:nvPr/>
          </p:nvSpPr>
          <p:spPr>
            <a:xfrm>
              <a:off x="11240050" y="3034388"/>
              <a:ext cx="6359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や</a:t>
              </a:r>
              <a:endParaRPr lang="en-US" altLang="ja-JP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2071" name="グループ化 2070">
            <a:extLst>
              <a:ext uri="{FF2B5EF4-FFF2-40B4-BE49-F238E27FC236}">
                <a16:creationId xmlns:a16="http://schemas.microsoft.com/office/drawing/2014/main" id="{09647F15-E5E7-743E-A735-477C3527AE3F}"/>
              </a:ext>
            </a:extLst>
          </p:cNvPr>
          <p:cNvGrpSpPr/>
          <p:nvPr/>
        </p:nvGrpSpPr>
        <p:grpSpPr>
          <a:xfrm>
            <a:off x="9678323" y="4318227"/>
            <a:ext cx="2322677" cy="2498947"/>
            <a:chOff x="9636507" y="4300595"/>
            <a:chExt cx="2415124" cy="2593991"/>
          </a:xfrm>
        </p:grpSpPr>
        <p:grpSp>
          <p:nvGrpSpPr>
            <p:cNvPr id="57364" name="グループ化 57363">
              <a:extLst>
                <a:ext uri="{FF2B5EF4-FFF2-40B4-BE49-F238E27FC236}">
                  <a16:creationId xmlns:a16="http://schemas.microsoft.com/office/drawing/2014/main" id="{2851D3DC-3E8B-C8E5-A021-431AA21EB033}"/>
                </a:ext>
              </a:extLst>
            </p:cNvPr>
            <p:cNvGrpSpPr/>
            <p:nvPr/>
          </p:nvGrpSpPr>
          <p:grpSpPr>
            <a:xfrm>
              <a:off x="9636507" y="4300595"/>
              <a:ext cx="2415124" cy="2593991"/>
              <a:chOff x="8280485" y="3895869"/>
              <a:chExt cx="2484504" cy="2691674"/>
            </a:xfrm>
          </p:grpSpPr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54919A71-39B5-8C12-2AF0-C11F05DD74A2}"/>
                  </a:ext>
                </a:extLst>
              </p:cNvPr>
              <p:cNvGrpSpPr/>
              <p:nvPr/>
            </p:nvGrpSpPr>
            <p:grpSpPr>
              <a:xfrm>
                <a:off x="8280485" y="3895869"/>
                <a:ext cx="2484504" cy="2152813"/>
                <a:chOff x="5002177" y="364402"/>
                <a:chExt cx="3532986" cy="3011346"/>
              </a:xfrm>
            </p:grpSpPr>
            <p:pic>
              <p:nvPicPr>
                <p:cNvPr id="11" name="Picture 2" descr="X:\☆和（なごみ）献立\小皿.JPG">
                  <a:extLst>
                    <a:ext uri="{FF2B5EF4-FFF2-40B4-BE49-F238E27FC236}">
                      <a16:creationId xmlns:a16="http://schemas.microsoft.com/office/drawing/2014/main" id="{AC4DD7DD-147A-C9B4-7E3F-D65267C47A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lum bright="20000"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27" t="20003" r="26929" b="17992"/>
                <a:stretch>
                  <a:fillRect/>
                </a:stretch>
              </p:blipFill>
              <p:spPr bwMode="auto">
                <a:xfrm>
                  <a:off x="5002177" y="364402"/>
                  <a:ext cx="3532986" cy="30113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" name="図 9" descr="ボウルの中に入っているスープ&#10;&#10;自動的に生成された説明">
                  <a:extLst>
                    <a:ext uri="{FF2B5EF4-FFF2-40B4-BE49-F238E27FC236}">
                      <a16:creationId xmlns:a16="http://schemas.microsoft.com/office/drawing/2014/main" id="{773E199C-93BE-6D4D-2894-19D8EF4BC7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>
                              <a14:foregroundMark x1="36519" y1="27618" x2="32082" y2="38543"/>
                              <a14:foregroundMark x1="42890" y1="77390" x2="51422" y2="77390"/>
                              <a14:backgroundMark x1="36860" y1="13202" x2="26394" y2="35053"/>
                              <a14:backgroundMark x1="40614" y1="12140" x2="55859" y2="12140"/>
                              <a14:backgroundMark x1="55859" y1="12140" x2="73493" y2="19727"/>
                              <a14:backgroundMark x1="73493" y1="19727" x2="83504" y2="39605"/>
                              <a14:backgroundMark x1="83504" y1="39605" x2="87372" y2="66009"/>
                              <a14:backgroundMark x1="67918" y1="20182" x2="75199" y2="35660"/>
                              <a14:backgroundMark x1="75199" y1="35660" x2="79181" y2="53718"/>
                              <a14:backgroundMark x1="79181" y1="53718" x2="78385" y2="71927"/>
                              <a14:backgroundMark x1="43231" y1="88467" x2="75540" y2="79666"/>
                              <a14:backgroundMark x1="75540" y1="79666" x2="78043" y2="75873"/>
                            </a14:backgroundRemoval>
                          </a14:imgEffect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57" t="18856" r="20843" b="13481"/>
                <a:stretch/>
              </p:blipFill>
              <p:spPr>
                <a:xfrm>
                  <a:off x="5703093" y="1065217"/>
                  <a:ext cx="1968892" cy="185371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57363" name="正方形/長方形 57362">
                <a:extLst>
                  <a:ext uri="{FF2B5EF4-FFF2-40B4-BE49-F238E27FC236}">
                    <a16:creationId xmlns:a16="http://schemas.microsoft.com/office/drawing/2014/main" id="{55508C80-4C1C-B5FF-7713-87740B9DA341}"/>
                  </a:ext>
                </a:extLst>
              </p:cNvPr>
              <p:cNvSpPr/>
              <p:nvPr/>
            </p:nvSpPr>
            <p:spPr>
              <a:xfrm>
                <a:off x="8812441" y="6090273"/>
                <a:ext cx="1380667" cy="49727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ja-JP" altLang="en-US" sz="2400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鶏ちゃん</a:t>
                </a:r>
              </a:p>
            </p:txBody>
          </p:sp>
        </p:grpSp>
        <p:sp>
          <p:nvSpPr>
            <p:cNvPr id="2070" name="テキスト ボックス 2069">
              <a:extLst>
                <a:ext uri="{FF2B5EF4-FFF2-40B4-BE49-F238E27FC236}">
                  <a16:creationId xmlns:a16="http://schemas.microsoft.com/office/drawing/2014/main" id="{315693AE-076A-02CF-7152-D885C88CBEEE}"/>
                </a:ext>
              </a:extLst>
            </p:cNvPr>
            <p:cNvSpPr txBox="1"/>
            <p:nvPr/>
          </p:nvSpPr>
          <p:spPr>
            <a:xfrm>
              <a:off x="10139156" y="6227205"/>
              <a:ext cx="635925" cy="319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けい</a:t>
              </a:r>
              <a:endParaRPr lang="en-US" altLang="ja-JP" sz="1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テキスト ボックス 4"/>
          <p:cNvSpPr txBox="1">
            <a:spLocks noChangeArrowheads="1"/>
          </p:cNvSpPr>
          <p:nvPr/>
        </p:nvSpPr>
        <p:spPr bwMode="auto">
          <a:xfrm>
            <a:off x="10367964" y="168592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8" name="テキスト ボックス 5"/>
          <p:cNvSpPr txBox="1">
            <a:spLocks noChangeArrowheads="1"/>
          </p:cNvSpPr>
          <p:nvPr/>
        </p:nvSpPr>
        <p:spPr bwMode="auto">
          <a:xfrm>
            <a:off x="10367964" y="1701495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9" name="テキスト ボックス 7"/>
          <p:cNvSpPr txBox="1">
            <a:spLocks noChangeArrowheads="1"/>
          </p:cNvSpPr>
          <p:nvPr/>
        </p:nvSpPr>
        <p:spPr bwMode="auto">
          <a:xfrm>
            <a:off x="2876550" y="120650"/>
            <a:ext cx="6192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grpSp>
        <p:nvGrpSpPr>
          <p:cNvPr id="57350" name="グループ化 23"/>
          <p:cNvGrpSpPr>
            <a:grpSpLocks/>
          </p:cNvGrpSpPr>
          <p:nvPr/>
        </p:nvGrpSpPr>
        <p:grpSpPr bwMode="auto">
          <a:xfrm>
            <a:off x="2354010" y="212006"/>
            <a:ext cx="5184775" cy="1271588"/>
            <a:chOff x="-1836712" y="0"/>
            <a:chExt cx="5184775" cy="1271588"/>
          </a:xfrm>
        </p:grpSpPr>
        <p:sp>
          <p:nvSpPr>
            <p:cNvPr id="19" name="角丸四角形 18"/>
            <p:cNvSpPr/>
            <p:nvPr/>
          </p:nvSpPr>
          <p:spPr>
            <a:xfrm>
              <a:off x="-1836712" y="1588"/>
              <a:ext cx="5184775" cy="1270000"/>
            </a:xfrm>
            <a:prstGeom prst="roundRect">
              <a:avLst/>
            </a:prstGeom>
            <a:solidFill>
              <a:srgbClr val="99FF66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7366" name="テキスト ボックス 6"/>
            <p:cNvSpPr txBox="1">
              <a:spLocks noChangeArrowheads="1"/>
            </p:cNvSpPr>
            <p:nvPr/>
          </p:nvSpPr>
          <p:spPr bwMode="auto">
            <a:xfrm>
              <a:off x="-1260450" y="244475"/>
              <a:ext cx="40322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60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旬の食べ物</a:t>
              </a:r>
            </a:p>
          </p:txBody>
        </p:sp>
        <p:sp>
          <p:nvSpPr>
            <p:cNvPr id="57367" name="テキスト ボックス 7"/>
            <p:cNvSpPr txBox="1">
              <a:spLocks noChangeArrowheads="1"/>
            </p:cNvSpPr>
            <p:nvPr/>
          </p:nvSpPr>
          <p:spPr bwMode="auto">
            <a:xfrm>
              <a:off x="-1266717" y="0"/>
              <a:ext cx="9669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しゅん</a:t>
              </a:r>
            </a:p>
          </p:txBody>
        </p:sp>
        <p:sp>
          <p:nvSpPr>
            <p:cNvPr id="57368" name="テキスト ボックス 8"/>
            <p:cNvSpPr txBox="1">
              <a:spLocks noChangeArrowheads="1"/>
            </p:cNvSpPr>
            <p:nvPr/>
          </p:nvSpPr>
          <p:spPr bwMode="auto">
            <a:xfrm>
              <a:off x="468338" y="0"/>
              <a:ext cx="4716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</a:t>
              </a:r>
            </a:p>
          </p:txBody>
        </p:sp>
        <p:sp>
          <p:nvSpPr>
            <p:cNvPr id="57369" name="テキスト ボックス 9"/>
            <p:cNvSpPr txBox="1">
              <a:spLocks noChangeArrowheads="1"/>
            </p:cNvSpPr>
            <p:nvPr/>
          </p:nvSpPr>
          <p:spPr bwMode="auto">
            <a:xfrm>
              <a:off x="1873275" y="0"/>
              <a:ext cx="7393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もの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10338EF-56C4-7A0A-85D5-604A7244A3D5}"/>
              </a:ext>
            </a:extLst>
          </p:cNvPr>
          <p:cNvGrpSpPr/>
          <p:nvPr/>
        </p:nvGrpSpPr>
        <p:grpSpPr>
          <a:xfrm>
            <a:off x="215013" y="2155763"/>
            <a:ext cx="4405211" cy="3663810"/>
            <a:chOff x="215013" y="2155763"/>
            <a:chExt cx="4405211" cy="3663810"/>
          </a:xfrm>
        </p:grpSpPr>
        <p:pic>
          <p:nvPicPr>
            <p:cNvPr id="7" name="図 6" descr="テーブル, 座る, 作品, 木製 が含まれている画像&#10;&#10;自動的に生成された説明">
              <a:extLst>
                <a:ext uri="{FF2B5EF4-FFF2-40B4-BE49-F238E27FC236}">
                  <a16:creationId xmlns:a16="http://schemas.microsoft.com/office/drawing/2014/main" id="{BC21B5E5-98CD-F1E3-1FC9-8AFD9A26B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4" t="9247" r="8019" b="7630"/>
            <a:stretch/>
          </p:blipFill>
          <p:spPr>
            <a:xfrm>
              <a:off x="215013" y="2155763"/>
              <a:ext cx="4405211" cy="2944939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F3DBECAC-0DEF-FA7A-5359-88966E9CEE73}"/>
                </a:ext>
              </a:extLst>
            </p:cNvPr>
            <p:cNvSpPr/>
            <p:nvPr/>
          </p:nvSpPr>
          <p:spPr>
            <a:xfrm>
              <a:off x="1586813" y="5111687"/>
              <a:ext cx="153439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sz="40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さんま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83E508F-A7EC-D76E-0E64-32666138E657}"/>
              </a:ext>
            </a:extLst>
          </p:cNvPr>
          <p:cNvGrpSpPr/>
          <p:nvPr/>
        </p:nvGrpSpPr>
        <p:grpSpPr>
          <a:xfrm>
            <a:off x="4955353" y="2171362"/>
            <a:ext cx="3117273" cy="3648211"/>
            <a:chOff x="5029163" y="3119306"/>
            <a:chExt cx="3117273" cy="3648211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601B1603-C58B-B9A2-35EA-9EDC88D79B1E}"/>
                </a:ext>
              </a:extLst>
            </p:cNvPr>
            <p:cNvSpPr/>
            <p:nvPr/>
          </p:nvSpPr>
          <p:spPr bwMode="auto">
            <a:xfrm>
              <a:off x="5029163" y="3119306"/>
              <a:ext cx="3117273" cy="29292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72F851BA-463B-6608-A43B-187698F6009F}"/>
                </a:ext>
              </a:extLst>
            </p:cNvPr>
            <p:cNvSpPr/>
            <p:nvPr/>
          </p:nvSpPr>
          <p:spPr>
            <a:xfrm>
              <a:off x="5508780" y="6059631"/>
              <a:ext cx="223651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sz="40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えだまめ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F1776FB-8594-5D71-2570-0FD52BD7E2FA}"/>
              </a:ext>
            </a:extLst>
          </p:cNvPr>
          <p:cNvGrpSpPr/>
          <p:nvPr/>
        </p:nvGrpSpPr>
        <p:grpSpPr>
          <a:xfrm>
            <a:off x="8364538" y="262806"/>
            <a:ext cx="3650198" cy="6432550"/>
            <a:chOff x="8364538" y="262806"/>
            <a:chExt cx="3650198" cy="6432550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61E9A3B1-7FA1-176C-48DC-A06EC1F995F4}"/>
                </a:ext>
              </a:extLst>
            </p:cNvPr>
            <p:cNvGrpSpPr/>
            <p:nvPr/>
          </p:nvGrpSpPr>
          <p:grpSpPr>
            <a:xfrm>
              <a:off x="8364538" y="262806"/>
              <a:ext cx="3650198" cy="6432550"/>
              <a:chOff x="8364538" y="262806"/>
              <a:chExt cx="3650198" cy="6432550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60ED6EEE-FF5D-8B05-C22A-E5F2CC5D5F10}"/>
                  </a:ext>
                </a:extLst>
              </p:cNvPr>
              <p:cNvGrpSpPr/>
              <p:nvPr/>
            </p:nvGrpSpPr>
            <p:grpSpPr>
              <a:xfrm>
                <a:off x="8364538" y="262806"/>
                <a:ext cx="3650198" cy="6432550"/>
                <a:chOff x="8344242" y="262806"/>
                <a:chExt cx="3690558" cy="6432550"/>
              </a:xfrm>
            </p:grpSpPr>
            <p:sp>
              <p:nvSpPr>
                <p:cNvPr id="18" name="吹き出し: 角を丸めた四角形 17">
                  <a:extLst>
                    <a:ext uri="{FF2B5EF4-FFF2-40B4-BE49-F238E27FC236}">
                      <a16:creationId xmlns:a16="http://schemas.microsoft.com/office/drawing/2014/main" id="{F205072F-4BB4-DCD7-44D1-F591B4DE4005}"/>
                    </a:ext>
                  </a:extLst>
                </p:cNvPr>
                <p:cNvSpPr/>
                <p:nvPr/>
              </p:nvSpPr>
              <p:spPr>
                <a:xfrm>
                  <a:off x="8344242" y="262806"/>
                  <a:ext cx="3690558" cy="6432550"/>
                </a:xfrm>
                <a:prstGeom prst="wedgeRoundRectCallout">
                  <a:avLst>
                    <a:gd name="adj1" fmla="val -61485"/>
                    <a:gd name="adj2" fmla="val 11100"/>
                    <a:gd name="adj3" fmla="val 16667"/>
                  </a:avLst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91440" tIns="45720" rIns="91440" bIns="45720" rtlCol="0" anchor="t"/>
                <a:lstStyle/>
                <a:p>
                  <a:pPr>
                    <a:lnSpc>
                      <a:spcPts val="4500"/>
                    </a:lnSpc>
                  </a:pPr>
                  <a:r>
                    <a:rPr kumimoji="1" lang="ja-JP" altLang="en-US" sz="3200"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えだまめは、</a:t>
                  </a:r>
                  <a:endParaRPr kumimoji="1" lang="en-US" altLang="ja-JP" sz="32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  <a:p>
                  <a:pPr>
                    <a:lnSpc>
                      <a:spcPts val="4500"/>
                    </a:lnSpc>
                  </a:pPr>
                  <a:r>
                    <a:rPr lang="ja-JP" altLang="en-US" sz="3200">
                      <a:latin typeface="UD デジタル 教科書体 NK-B" panose="02020700000000000000" pitchFamily="18" charset="-128"/>
                      <a:ea typeface="UD デジタル 教科書体 NK-B" panose="02020700000000000000" pitchFamily="18" charset="-128"/>
                    </a:rPr>
                    <a:t>スチームコンベクションオーブンでむしました。</a:t>
                  </a:r>
                  <a:endParaRPr lang="en-US" altLang="ja-JP" sz="32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  <a:p>
                  <a:pPr>
                    <a:lnSpc>
                      <a:spcPts val="4500"/>
                    </a:lnSpc>
                  </a:pPr>
                  <a:r>
                    <a:rPr lang="ja-JP" altLang="en-US" sz="3200">
                      <a:latin typeface="UD デジタル 教科書体 NK-B"/>
                      <a:ea typeface="UD デジタル 教科書体 NK-B"/>
                    </a:rPr>
                    <a:t>あま味やうま味を味わってください。</a:t>
                  </a:r>
                </a:p>
              </p:txBody>
            </p:sp>
            <p:sp>
              <p:nvSpPr>
                <p:cNvPr id="3" name="テキスト ボックス 2">
                  <a:extLst>
                    <a:ext uri="{FF2B5EF4-FFF2-40B4-BE49-F238E27FC236}">
                      <a16:creationId xmlns:a16="http://schemas.microsoft.com/office/drawing/2014/main" id="{9C193F45-FBAB-3B47-D587-4C16087126A7}"/>
                    </a:ext>
                  </a:extLst>
                </p:cNvPr>
                <p:cNvSpPr txBox="1"/>
                <p:nvPr/>
              </p:nvSpPr>
              <p:spPr>
                <a:xfrm>
                  <a:off x="8532943" y="3181580"/>
                  <a:ext cx="70453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1600">
                      <a:latin typeface="UD デジタル 教科書体 N-B" panose="02020700000000000000" pitchFamily="17" charset="-128"/>
                      <a:ea typeface="UD デジタル 教科書体 N-B" panose="02020700000000000000" pitchFamily="17" charset="-128"/>
                    </a:rPr>
                    <a:t>あじ</a:t>
                  </a:r>
                  <a:endParaRPr kumimoji="1" lang="ja-JP" altLang="en-US" sz="160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endParaRPr>
                </a:p>
              </p:txBody>
            </p:sp>
          </p:grpSp>
          <p:pic>
            <p:nvPicPr>
              <p:cNvPr id="17" name="図 16" descr="屋内, 戸棚, 食品, 開く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86E74BE-B602-F591-F01F-5ABB59266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893394" y="4261844"/>
                <a:ext cx="2592486" cy="1944364"/>
              </a:xfrm>
              <a:prstGeom prst="rect">
                <a:avLst/>
              </a:prstGeom>
            </p:spPr>
          </p:pic>
        </p:grp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4BE115C-3751-1D5E-9791-741F922E8737}"/>
                </a:ext>
              </a:extLst>
            </p:cNvPr>
            <p:cNvSpPr txBox="1"/>
            <p:nvPr/>
          </p:nvSpPr>
          <p:spPr>
            <a:xfrm>
              <a:off x="9353955" y="2613858"/>
              <a:ext cx="6968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み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5B454E-4D54-BFAB-44D7-B40ABB827266}"/>
                </a:ext>
              </a:extLst>
            </p:cNvPr>
            <p:cNvSpPr txBox="1"/>
            <p:nvPr/>
          </p:nvSpPr>
          <p:spPr>
            <a:xfrm>
              <a:off x="10813405" y="2613858"/>
              <a:ext cx="6968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7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919164" y="223020"/>
            <a:ext cx="8209285" cy="270192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00" b="0">
              <a:solidFill>
                <a:prstClr val="white"/>
              </a:solidFill>
            </a:endParaRPr>
          </a:p>
        </p:txBody>
      </p:sp>
      <p:sp>
        <p:nvSpPr>
          <p:cNvPr id="44037" name="タイトル 1"/>
          <p:cNvSpPr>
            <a:spLocks noGrp="1"/>
          </p:cNvSpPr>
          <p:nvPr>
            <p:ph type="ctrTitle"/>
          </p:nvPr>
        </p:nvSpPr>
        <p:spPr>
          <a:xfrm>
            <a:off x="1774826" y="869951"/>
            <a:ext cx="8569325" cy="1801813"/>
          </a:xfrm>
        </p:spPr>
        <p:txBody>
          <a:bodyPr/>
          <a:lstStyle/>
          <a:p>
            <a:pPr eaLnBrk="1" hangingPunct="1">
              <a:lnSpc>
                <a:spcPts val="8800"/>
              </a:lnSpc>
            </a:pPr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おいしく　味わって　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食べてね！</a:t>
            </a:r>
          </a:p>
        </p:txBody>
      </p:sp>
      <p:sp>
        <p:nvSpPr>
          <p:cNvPr id="44044" name="タイトル 1"/>
          <p:cNvSpPr txBox="1">
            <a:spLocks/>
          </p:cNvSpPr>
          <p:nvPr/>
        </p:nvSpPr>
        <p:spPr bwMode="auto">
          <a:xfrm>
            <a:off x="5890758" y="371277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あじ</a:t>
            </a:r>
          </a:p>
        </p:txBody>
      </p:sp>
      <p:sp>
        <p:nvSpPr>
          <p:cNvPr id="44045" name="タイトル 1"/>
          <p:cNvSpPr txBox="1">
            <a:spLocks/>
          </p:cNvSpPr>
          <p:nvPr/>
        </p:nvSpPr>
        <p:spPr bwMode="auto">
          <a:xfrm>
            <a:off x="3983668" y="1483715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" t="-2" r="61643" b="-1438"/>
          <a:stretch/>
        </p:blipFill>
        <p:spPr>
          <a:xfrm>
            <a:off x="8299903" y="2076949"/>
            <a:ext cx="2770576" cy="482216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37222" r="68349" b="9166"/>
          <a:stretch/>
        </p:blipFill>
        <p:spPr>
          <a:xfrm>
            <a:off x="1847850" y="2698136"/>
            <a:ext cx="2187125" cy="392125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7999" r="76492" b="10124"/>
          <a:stretch/>
        </p:blipFill>
        <p:spPr>
          <a:xfrm>
            <a:off x="-160953" y="2355930"/>
            <a:ext cx="2455179" cy="4524781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2C0D78D2-40CF-4ED8-91B8-539FF069A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2" b="43270"/>
          <a:stretch/>
        </p:blipFill>
        <p:spPr>
          <a:xfrm>
            <a:off x="3517867" y="2957266"/>
            <a:ext cx="5642042" cy="3968219"/>
          </a:xfrm>
          <a:prstGeom prst="rect">
            <a:avLst/>
          </a:prstGeom>
        </p:spPr>
      </p:pic>
      <p:pic>
        <p:nvPicPr>
          <p:cNvPr id="3" name="おいしく味わって食べてね">
            <a:hlinkClick r:id="" action="ppaction://media"/>
            <a:extLst>
              <a:ext uri="{FF2B5EF4-FFF2-40B4-BE49-F238E27FC236}">
                <a16:creationId xmlns:a16="http://schemas.microsoft.com/office/drawing/2014/main" id="{43104C78-6CBB-6487-BC11-F641CF3351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53" end="1356.18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19627" y="2778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5306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6" ma:contentTypeDescription="新しいドキュメントを作成します。" ma:contentTypeScope="" ma:versionID="654ac882a0b8848f534ac448c55540fb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76ce7c83a0dab2aa08d0696cb040d58a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483d5da-d63f-42bf-a204-9f14a29aecff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Props1.xml><?xml version="1.0" encoding="utf-8"?>
<ds:datastoreItem xmlns:ds="http://schemas.openxmlformats.org/officeDocument/2006/customXml" ds:itemID="{FF3122BF-400F-458D-80B3-B75406BF12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1E34A9-0623-4F62-BE50-B35A4696C9B0}">
  <ds:schemaRefs>
    <ds:schemaRef ds:uri="568903fa-c7eb-4110-a242-edf4570a66c8"/>
    <ds:schemaRef ds:uri="9cccc959-cbcd-4f5a-8246-4a64457110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AA2BAF-7490-4317-81E0-0FAFA62350C2}">
  <ds:schemaRefs>
    <ds:schemaRef ds:uri="568903fa-c7eb-4110-a242-edf4570a66c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cccc959-cbcd-4f5a-8246-4a64457110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235</Words>
  <Application>Microsoft Office PowerPoint</Application>
  <PresentationFormat>ワイド画面</PresentationFormat>
  <Paragraphs>90</Paragraphs>
  <Slides>8</Slides>
  <Notes>8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8</vt:i4>
      </vt:variant>
    </vt:vector>
  </HeadingPairs>
  <TitlesOfParts>
    <vt:vector size="16" baseType="lpstr">
      <vt:lpstr>UD デジタル 教科書体 N-B</vt:lpstr>
      <vt:lpstr>UD デジタル 教科書体 NK-B</vt:lpstr>
      <vt:lpstr>游ゴシック</vt:lpstr>
      <vt:lpstr>游ゴシック Light</vt:lpstr>
      <vt:lpstr>Arial</vt:lpstr>
      <vt:lpstr>Calibri</vt:lpstr>
      <vt:lpstr>Office ​​テーマ</vt:lpstr>
      <vt:lpstr>デザインの設定</vt:lpstr>
      <vt:lpstr>９月の 和（なごみ）こんだて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おいしく　味わって　 食べてね！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京都市教育委員会</dc:creator>
  <cp:lastModifiedBy>京都市教育委員会</cp:lastModifiedBy>
  <cp:revision>3</cp:revision>
  <cp:lastPrinted>2021-08-31T08:59:16Z</cp:lastPrinted>
  <dcterms:created xsi:type="dcterms:W3CDTF">2009-09-06T13:15:10Z</dcterms:created>
  <dcterms:modified xsi:type="dcterms:W3CDTF">2025-12-09T06:49:57Z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</Properties>
</file>