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0" r:id="rId4"/>
    <p:sldMasterId id="2147502521" r:id="rId5"/>
  </p:sldMasterIdLst>
  <p:notesMasterIdLst>
    <p:notesMasterId r:id="rId15"/>
  </p:notesMasterIdLst>
  <p:handoutMasterIdLst>
    <p:handoutMasterId r:id="rId16"/>
  </p:handoutMasterIdLst>
  <p:sldIdLst>
    <p:sldId id="381" r:id="rId6"/>
    <p:sldId id="412" r:id="rId7"/>
    <p:sldId id="385" r:id="rId8"/>
    <p:sldId id="386" r:id="rId9"/>
    <p:sldId id="410" r:id="rId10"/>
    <p:sldId id="409" r:id="rId11"/>
    <p:sldId id="411" r:id="rId12"/>
    <p:sldId id="382" r:id="rId13"/>
    <p:sldId id="404" r:id="rId14"/>
  </p:sldIdLst>
  <p:sldSz cx="12192000" cy="6858000"/>
  <p:notesSz cx="9872663" cy="673576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京都市教育委員会" initials="k" lastIdx="71" clrIdx="0">
    <p:extLst>
      <p:ext uri="{19B8F6BF-5375-455C-9EA6-DF929625EA0E}">
        <p15:presenceInfo xmlns:p15="http://schemas.microsoft.com/office/powerpoint/2012/main" userId="京都市教育委員会" providerId="None"/>
      </p:ext>
    </p:extLst>
  </p:cmAuthor>
  <p:cmAuthor id="2" name="長谷川　みずほ" initials="長谷" lastIdx="3" clrIdx="1">
    <p:extLst>
      <p:ext uri="{19B8F6BF-5375-455C-9EA6-DF929625EA0E}">
        <p15:presenceInfo xmlns:p15="http://schemas.microsoft.com/office/powerpoint/2012/main" userId="S::e0002040@m365.edu.city.kyoto.jp::bbe54550-c65d-466e-b1e1-719c7ab6f3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CC"/>
    <a:srgbClr val="FFCCCC"/>
    <a:srgbClr val="0AF1EC"/>
    <a:srgbClr val="15E0DB"/>
    <a:srgbClr val="FFFF99"/>
    <a:srgbClr val="FF99FF"/>
    <a:srgbClr val="DDF0C8"/>
    <a:srgbClr val="BAE18F"/>
    <a:srgbClr val="FF8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6CB401-6C6B-48C0-A424-D34703379343}" v="215" dt="2025-02-20T00:26:40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836" autoAdjust="0"/>
  </p:normalViewPr>
  <p:slideViewPr>
    <p:cSldViewPr snapToGrid="0">
      <p:cViewPr varScale="1">
        <p:scale>
          <a:sx n="64" d="100"/>
          <a:sy n="64" d="100"/>
        </p:scale>
        <p:origin x="7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279008" cy="33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1329" y="0"/>
            <a:ext cx="4279006" cy="33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0FC3338-593A-41A8-9710-D755A012BF55}" type="datetimeFigureOut">
              <a:rPr lang="ja-JP" altLang="en-US"/>
              <a:pPr>
                <a:defRPr/>
              </a:pPr>
              <a:t>2025/7/31</a:t>
            </a:fld>
            <a:endParaRPr lang="en-US" altLang="ja-JP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397620"/>
            <a:ext cx="4279008" cy="33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1329" y="6397620"/>
            <a:ext cx="4279006" cy="33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F27041F6-7715-4C2E-B436-9CD59B0E3F2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8103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9008" cy="337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91329" y="0"/>
            <a:ext cx="4279006" cy="337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D652150-E263-48AB-B838-6FAA224879C7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690813" y="504825"/>
            <a:ext cx="4491037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569" y="3199352"/>
            <a:ext cx="7899527" cy="3031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397620"/>
            <a:ext cx="4279008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91329" y="6397620"/>
            <a:ext cx="4279006" cy="33705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3357B8E-EB12-4C8E-82FB-E38F4BD313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1587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532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B587CEB-7834-4628-BF6E-87D3E70DC772}" type="slidenum">
              <a:rPr lang="ja-JP" altLang="en-US" sz="1200" smtClean="0">
                <a:solidFill>
                  <a:srgbClr val="000000"/>
                </a:solidFill>
              </a:rPr>
              <a:pPr/>
              <a:t>1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6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504825"/>
            <a:ext cx="4491037" cy="2527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307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1C4FDC3-E7DB-463C-BA51-FD6AD8412506}" type="slidenum">
              <a:rPr lang="ja-JP" altLang="en-US" sz="1200" smtClean="0">
                <a:solidFill>
                  <a:srgbClr val="000000"/>
                </a:solidFill>
              </a:rPr>
              <a:pPr/>
              <a:t>3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504825"/>
            <a:ext cx="4491037" cy="2527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327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7A7D0C2-B060-4BF4-A3BE-3EDCBC1C44A2}" type="slidenum">
              <a:rPr lang="ja-JP" altLang="en-US" sz="1200" smtClean="0"/>
              <a:pPr/>
              <a:t>4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840934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5825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1356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96659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6758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BA194E5-2461-429E-9081-71E78B85AA5A}" type="slidenum">
              <a:rPr lang="ja-JP" altLang="en-US" sz="1200">
                <a:latin typeface="Calibri" panose="020F0502020204030204" pitchFamily="34" charset="0"/>
              </a:rPr>
              <a:pPr/>
              <a:t>8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7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504825"/>
            <a:ext cx="4491037" cy="2527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50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65CBB31-3D9C-4FB1-A909-12B23A4DBC09}" type="slidenum">
              <a:rPr lang="ja-JP" altLang="en-US" sz="1200" smtClean="0"/>
              <a:pPr/>
              <a:t>9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65366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30CB1C-A28D-4203-B130-208184B9B138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5CE62D-7A24-42B7-89C9-A39BCF83DD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944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51DE386-8879-4EC8-AFBD-6CFC134C6649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714857-83F9-4BA6-9713-A0CA04691C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430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507FF9-9AB4-4612-A162-A93EB6D5E57F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6DBBF4-F31B-408F-894E-11E892CA6F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21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66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949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92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33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987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622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070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22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C9B71F-3245-4C7D-9F27-037C2CAAD7AD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AE776A-5491-4B24-809E-939B185ABA3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6805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38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1636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857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62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26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3B1303E-F5D5-485C-860B-3395F4B819BD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76232D-29CE-4E24-BE09-C35A6E923D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95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2635FB6-96F3-4F55-99B5-24D5F0FA0CB1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82CDEF-433F-479A-B924-47210378B8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856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47DF2B-6644-4E76-919E-D8F989549747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D3A43-E41E-489D-822F-4F5EC3EA84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857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C84C01A-B24E-4E25-9825-A740316AC7BA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C6966F-6337-406D-8531-0B867311C2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952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47E0F7-02C8-471A-89B4-FA2524E137F5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85B62-C730-4BBC-B009-E6E307D256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129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8F989B-691F-444A-83B6-A80A051124BE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CE1F7E-92A1-4377-B8A9-F7C66485DE8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169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D5A04F-BD83-48DE-97CB-9AB4A8A152EF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02634-FE47-457A-8A86-9D0105BC16F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733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215A84-BA97-4307-981B-E7895CC25F82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30C32F-2E8E-4F03-BD26-48DA174A35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499" r:id="rId1"/>
    <p:sldLayoutId id="2147502500" r:id="rId2"/>
    <p:sldLayoutId id="2147502501" r:id="rId3"/>
    <p:sldLayoutId id="2147502502" r:id="rId4"/>
    <p:sldLayoutId id="2147502503" r:id="rId5"/>
    <p:sldLayoutId id="2147502504" r:id="rId6"/>
    <p:sldLayoutId id="2147502505" r:id="rId7"/>
    <p:sldLayoutId id="2147502506" r:id="rId8"/>
    <p:sldLayoutId id="2147502507" r:id="rId9"/>
    <p:sldLayoutId id="2147502508" r:id="rId10"/>
    <p:sldLayoutId id="21475025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22" r:id="rId1"/>
    <p:sldLayoutId id="2147502523" r:id="rId2"/>
    <p:sldLayoutId id="2147502524" r:id="rId3"/>
    <p:sldLayoutId id="2147502525" r:id="rId4"/>
    <p:sldLayoutId id="2147502526" r:id="rId5"/>
    <p:sldLayoutId id="2147502527" r:id="rId6"/>
    <p:sldLayoutId id="2147502528" r:id="rId7"/>
    <p:sldLayoutId id="2147502529" r:id="rId8"/>
    <p:sldLayoutId id="2147502530" r:id="rId9"/>
    <p:sldLayoutId id="2147502531" r:id="rId10"/>
    <p:sldLayoutId id="2147502532" r:id="rId11"/>
    <p:sldLayoutId id="2147502533" r:id="rId12"/>
    <p:sldLayoutId id="21475025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7.png"/><Relationship Id="rId5" Type="http://schemas.microsoft.com/office/2007/relationships/media" Target="../media/media3.m4a"/><Relationship Id="rId10" Type="http://schemas.openxmlformats.org/officeDocument/2006/relationships/image" Target="../media/image6.jpeg"/><Relationship Id="rId4" Type="http://schemas.openxmlformats.org/officeDocument/2006/relationships/audio" Target="../media/media2.m4a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jpe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r="62177"/>
          <a:stretch/>
        </p:blipFill>
        <p:spPr>
          <a:xfrm>
            <a:off x="9574103" y="1902782"/>
            <a:ext cx="2931288" cy="4764891"/>
          </a:xfrm>
          <a:prstGeom prst="rect">
            <a:avLst/>
          </a:prstGeom>
        </p:spPr>
      </p:pic>
      <p:sp>
        <p:nvSpPr>
          <p:cNvPr id="52229" name="タイトル 1"/>
          <p:cNvSpPr>
            <a:spLocks noGrp="1"/>
          </p:cNvSpPr>
          <p:nvPr>
            <p:ph type="ctrTitle"/>
          </p:nvPr>
        </p:nvSpPr>
        <p:spPr>
          <a:xfrm>
            <a:off x="1811339" y="836613"/>
            <a:ext cx="8569325" cy="1801812"/>
          </a:xfrm>
        </p:spPr>
        <p:txBody>
          <a:bodyPr/>
          <a:lstStyle/>
          <a:p>
            <a:pPr eaLnBrk="1" hangingPunct="1"/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４月の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和（なごみ）こんだて</a:t>
            </a:r>
          </a:p>
        </p:txBody>
      </p:sp>
      <p:sp>
        <p:nvSpPr>
          <p:cNvPr id="52230" name="テキスト ボックス 1"/>
          <p:cNvSpPr txBox="1">
            <a:spLocks noChangeArrowheads="1"/>
          </p:cNvSpPr>
          <p:nvPr/>
        </p:nvSpPr>
        <p:spPr bwMode="auto">
          <a:xfrm>
            <a:off x="5041901" y="452438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0">
                <a:solidFill>
                  <a:srgbClr val="000000"/>
                </a:solidFill>
              </a:rPr>
              <a:t>　　 　</a:t>
            </a:r>
            <a:r>
              <a:rPr lang="ja-JP" altLang="en-US" sz="18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がつ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2577398" y="4580786"/>
            <a:ext cx="2568855" cy="1044273"/>
            <a:chOff x="2127017" y="4784811"/>
            <a:chExt cx="3393640" cy="1150938"/>
          </a:xfrm>
        </p:grpSpPr>
        <p:sp>
          <p:nvSpPr>
            <p:cNvPr id="5" name="角丸四角形吹き出し 4"/>
            <p:cNvSpPr/>
            <p:nvPr/>
          </p:nvSpPr>
          <p:spPr>
            <a:xfrm>
              <a:off x="2127017" y="4784811"/>
              <a:ext cx="3168650" cy="1150938"/>
            </a:xfrm>
            <a:prstGeom prst="wedgeRoundRectCallout">
              <a:avLst>
                <a:gd name="adj1" fmla="val 62008"/>
                <a:gd name="adj2" fmla="val -50416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52232" name="テキスト ボックス 8"/>
            <p:cNvSpPr txBox="1">
              <a:spLocks noChangeArrowheads="1"/>
            </p:cNvSpPr>
            <p:nvPr/>
          </p:nvSpPr>
          <p:spPr bwMode="auto">
            <a:xfrm>
              <a:off x="2144046" y="4967041"/>
              <a:ext cx="3376611" cy="915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わたしたちが</a:t>
              </a:r>
              <a:endParaRPr lang="en-US" altLang="ja-JP" sz="2400" b="0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しょうかいします。</a:t>
              </a:r>
            </a:p>
          </p:txBody>
        </p:sp>
      </p:grpSp>
      <p:sp>
        <p:nvSpPr>
          <p:cNvPr id="52233" name="テキスト ボックス 1"/>
          <p:cNvSpPr txBox="1">
            <a:spLocks noChangeArrowheads="1"/>
          </p:cNvSpPr>
          <p:nvPr/>
        </p:nvSpPr>
        <p:spPr bwMode="auto">
          <a:xfrm>
            <a:off x="5292989" y="6099244"/>
            <a:ext cx="2519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なごみちゃん</a:t>
            </a:r>
          </a:p>
        </p:txBody>
      </p:sp>
      <p:sp>
        <p:nvSpPr>
          <p:cNvPr id="52234" name="テキスト ボックス 10"/>
          <p:cNvSpPr txBox="1">
            <a:spLocks noChangeArrowheads="1"/>
          </p:cNvSpPr>
          <p:nvPr/>
        </p:nvSpPr>
        <p:spPr bwMode="auto">
          <a:xfrm>
            <a:off x="87791" y="6172206"/>
            <a:ext cx="2016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かずくん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9243033" y="47625"/>
            <a:ext cx="3040062" cy="736601"/>
            <a:chOff x="7967664" y="47625"/>
            <a:chExt cx="3040062" cy="736601"/>
          </a:xfrm>
        </p:grpSpPr>
        <p:sp>
          <p:nvSpPr>
            <p:cNvPr id="15" name="正方形/長方形 14"/>
            <p:cNvSpPr/>
            <p:nvPr/>
          </p:nvSpPr>
          <p:spPr>
            <a:xfrm>
              <a:off x="8256589" y="71439"/>
              <a:ext cx="2339975" cy="6937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7967664" y="47625"/>
              <a:ext cx="3040062" cy="736601"/>
              <a:chOff x="7967664" y="47625"/>
              <a:chExt cx="3040062" cy="736601"/>
            </a:xfrm>
          </p:grpSpPr>
          <p:sp>
            <p:nvSpPr>
              <p:cNvPr id="52235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7967664" y="260351"/>
                <a:ext cx="302418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800" b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和食推進の日</a:t>
                </a:r>
              </a:p>
            </p:txBody>
          </p:sp>
          <p:sp>
            <p:nvSpPr>
              <p:cNvPr id="52236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8343901" y="47625"/>
                <a:ext cx="266382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600" b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わ しょくす</a:t>
                </a:r>
                <a:r>
                  <a:rPr lang="ja-JP" altLang="en-US" sz="1600" b="0" err="1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いしん</a:t>
                </a:r>
                <a:r>
                  <a:rPr lang="ja-JP" altLang="en-US" sz="1600" b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　 　　ひ  </a:t>
                </a:r>
              </a:p>
            </p:txBody>
          </p:sp>
        </p:grpSp>
      </p:grpSp>
      <p:grpSp>
        <p:nvGrpSpPr>
          <p:cNvPr id="13" name="グループ化 12"/>
          <p:cNvGrpSpPr/>
          <p:nvPr/>
        </p:nvGrpSpPr>
        <p:grpSpPr>
          <a:xfrm>
            <a:off x="2442630" y="3292676"/>
            <a:ext cx="3616883" cy="1028680"/>
            <a:chOff x="2108710" y="3484052"/>
            <a:chExt cx="3616883" cy="1028680"/>
          </a:xfrm>
        </p:grpSpPr>
        <p:sp>
          <p:nvSpPr>
            <p:cNvPr id="10" name="角丸四角形吹き出し 9"/>
            <p:cNvSpPr/>
            <p:nvPr/>
          </p:nvSpPr>
          <p:spPr>
            <a:xfrm>
              <a:off x="2108710" y="3484052"/>
              <a:ext cx="2878006" cy="1028680"/>
            </a:xfrm>
            <a:prstGeom prst="wedgeRoundRectCallout">
              <a:avLst>
                <a:gd name="adj1" fmla="val -61854"/>
                <a:gd name="adj2" fmla="val 32125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52231" name="テキスト ボックス 3"/>
            <p:cNvSpPr txBox="1">
              <a:spLocks noChangeArrowheads="1"/>
            </p:cNvSpPr>
            <p:nvPr/>
          </p:nvSpPr>
          <p:spPr bwMode="auto">
            <a:xfrm>
              <a:off x="2196581" y="3648108"/>
              <a:ext cx="352901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月に一回なごみ</a:t>
              </a:r>
              <a:endParaRPr lang="en-US" altLang="ja-JP" sz="24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こんだてがあるよ。</a:t>
              </a:r>
            </a:p>
          </p:txBody>
        </p:sp>
        <p:sp>
          <p:nvSpPr>
            <p:cNvPr id="52241" name="テキスト ボックス 3"/>
            <p:cNvSpPr txBox="1">
              <a:spLocks noChangeArrowheads="1"/>
            </p:cNvSpPr>
            <p:nvPr/>
          </p:nvSpPr>
          <p:spPr bwMode="auto">
            <a:xfrm>
              <a:off x="2225111" y="3495324"/>
              <a:ext cx="26638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つき　　　 </a:t>
              </a:r>
              <a:r>
                <a:rPr lang="ja-JP" altLang="en-US" sz="1200" b="0" err="1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いっ</a:t>
              </a:r>
              <a:r>
                <a:rPr lang="ja-JP" altLang="en-US" sz="12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かい  </a:t>
              </a:r>
            </a:p>
          </p:txBody>
        </p:sp>
      </p:grp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8256589" y="6157914"/>
            <a:ext cx="4002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みやこおばあちゃん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8181655" y="3392061"/>
            <a:ext cx="3679564" cy="1667520"/>
            <a:chOff x="8388669" y="4052139"/>
            <a:chExt cx="3679564" cy="1667520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8388669" y="4052139"/>
              <a:ext cx="3679564" cy="1667520"/>
              <a:chOff x="8369330" y="4022362"/>
              <a:chExt cx="3679564" cy="1667520"/>
            </a:xfrm>
          </p:grpSpPr>
          <p:sp>
            <p:nvSpPr>
              <p:cNvPr id="20" name="角丸四角形吹き出し 19"/>
              <p:cNvSpPr/>
              <p:nvPr/>
            </p:nvSpPr>
            <p:spPr>
              <a:xfrm>
                <a:off x="8369330" y="4022362"/>
                <a:ext cx="1759392" cy="1603743"/>
              </a:xfrm>
              <a:prstGeom prst="wedgeRoundRectCallout">
                <a:avLst>
                  <a:gd name="adj1" fmla="val 64918"/>
                  <a:gd name="adj2" fmla="val 9445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 sz="3200" b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21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8519882" y="4320276"/>
                <a:ext cx="3529012" cy="1369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400" b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食べ物の</a:t>
                </a:r>
                <a:endParaRPr lang="en-US" altLang="ja-JP" sz="24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ja-JP" sz="3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400" b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ことなら</a:t>
                </a:r>
                <a:endParaRPr lang="en-US" altLang="ja-JP" sz="24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ja-JP" sz="5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400" b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聞いてね。</a:t>
                </a:r>
              </a:p>
            </p:txBody>
          </p:sp>
          <p:sp>
            <p:nvSpPr>
              <p:cNvPr id="22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8598421" y="4164948"/>
                <a:ext cx="266382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200" b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た　　　　　もの  </a:t>
                </a:r>
              </a:p>
            </p:txBody>
          </p:sp>
        </p:grpSp>
        <p:sp>
          <p:nvSpPr>
            <p:cNvPr id="23" name="テキスト ボックス 3"/>
            <p:cNvSpPr txBox="1">
              <a:spLocks noChangeArrowheads="1"/>
            </p:cNvSpPr>
            <p:nvPr/>
          </p:nvSpPr>
          <p:spPr bwMode="auto">
            <a:xfrm>
              <a:off x="8617760" y="5056835"/>
              <a:ext cx="26638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き　　　  </a:t>
              </a:r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8" t="48485" r="43272" b="6182"/>
          <a:stretch/>
        </p:blipFill>
        <p:spPr>
          <a:xfrm>
            <a:off x="5027832" y="2423260"/>
            <a:ext cx="3101035" cy="402704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4" t="42808" r="48332" b="11591"/>
          <a:stretch/>
        </p:blipFill>
        <p:spPr>
          <a:xfrm>
            <a:off x="-149463" y="2423260"/>
            <a:ext cx="2628689" cy="38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4">
            <a:extLst>
              <a:ext uri="{FF2B5EF4-FFF2-40B4-BE49-F238E27FC236}">
                <a16:creationId xmlns:a16="http://schemas.microsoft.com/office/drawing/2014/main" id="{2AD27438-8958-1031-91EE-64BF7D2A3711}"/>
              </a:ext>
            </a:extLst>
          </p:cNvPr>
          <p:cNvGrpSpPr>
            <a:grpSpLocks/>
          </p:cNvGrpSpPr>
          <p:nvPr/>
        </p:nvGrpSpPr>
        <p:grpSpPr bwMode="auto">
          <a:xfrm>
            <a:off x="2488355" y="4915522"/>
            <a:ext cx="7324725" cy="1827238"/>
            <a:chOff x="1361976" y="4826477"/>
            <a:chExt cx="7324015" cy="1826791"/>
          </a:xfrm>
        </p:grpSpPr>
        <p:sp>
          <p:nvSpPr>
            <p:cNvPr id="3" name="角丸四角形吹き出し 3">
              <a:extLst>
                <a:ext uri="{FF2B5EF4-FFF2-40B4-BE49-F238E27FC236}">
                  <a16:creationId xmlns:a16="http://schemas.microsoft.com/office/drawing/2014/main" id="{7D111566-C5E3-23B1-9652-47DB4A02A4FC}"/>
                </a:ext>
              </a:extLst>
            </p:cNvPr>
            <p:cNvSpPr/>
            <p:nvPr/>
          </p:nvSpPr>
          <p:spPr>
            <a:xfrm>
              <a:off x="1361976" y="4826477"/>
              <a:ext cx="7324015" cy="1826791"/>
            </a:xfrm>
            <a:prstGeom prst="wedgeRoundRectCallout">
              <a:avLst>
                <a:gd name="adj1" fmla="val -57085"/>
                <a:gd name="adj2" fmla="val 29139"/>
                <a:gd name="adj3" fmla="val 16667"/>
              </a:avLst>
            </a:prstGeom>
            <a:solidFill>
              <a:srgbClr val="FFCC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anchor="ctr"/>
            <a:lstStyle/>
            <a:p>
              <a:pPr>
                <a:spcBef>
                  <a:spcPts val="1800"/>
                </a:spcBef>
                <a:defRPr/>
              </a:pPr>
              <a:r>
                <a:rPr lang="ja-JP" altLang="en-US" sz="320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“</a:t>
              </a:r>
              <a:r>
                <a:rPr lang="ja-JP" altLang="en-US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和”の文字を“なごむ”と読んで、</a:t>
              </a:r>
              <a:endParaRPr lang="en-US" altLang="ja-JP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pPr>
                <a:spcBef>
                  <a:spcPts val="1800"/>
                </a:spcBef>
                <a:defRPr/>
              </a:pPr>
              <a:r>
                <a:rPr lang="ja-JP" altLang="en-US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和（なごみ）こんだてというんだよ！</a:t>
              </a:r>
            </a:p>
          </p:txBody>
        </p:sp>
        <p:sp>
          <p:nvSpPr>
            <p:cNvPr id="4" name="Text Box 26">
              <a:extLst>
                <a:ext uri="{FF2B5EF4-FFF2-40B4-BE49-F238E27FC236}">
                  <a16:creationId xmlns:a16="http://schemas.microsoft.com/office/drawing/2014/main" id="{2324A27F-F226-3DD6-BD41-F46197453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2125" y="4893943"/>
              <a:ext cx="373258" cy="369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わ</a:t>
              </a:r>
            </a:p>
          </p:txBody>
        </p:sp>
        <p:sp>
          <p:nvSpPr>
            <p:cNvPr id="5" name="Text Box 26">
              <a:extLst>
                <a:ext uri="{FF2B5EF4-FFF2-40B4-BE49-F238E27FC236}">
                  <a16:creationId xmlns:a16="http://schemas.microsoft.com/office/drawing/2014/main" id="{6780D022-339A-60A0-4B65-BB86E36CC6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1124" y="4893943"/>
              <a:ext cx="373258" cy="369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も</a:t>
              </a:r>
            </a:p>
          </p:txBody>
        </p:sp>
        <p:sp>
          <p:nvSpPr>
            <p:cNvPr id="6" name="Text Box 26">
              <a:extLst>
                <a:ext uri="{FF2B5EF4-FFF2-40B4-BE49-F238E27FC236}">
                  <a16:creationId xmlns:a16="http://schemas.microsoft.com/office/drawing/2014/main" id="{23BC80B9-0DAB-CA97-E58E-A96AF73EA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1410" y="4893943"/>
              <a:ext cx="373258" cy="369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じ</a:t>
              </a:r>
            </a:p>
          </p:txBody>
        </p:sp>
        <p:sp>
          <p:nvSpPr>
            <p:cNvPr id="7" name="Text Box 26">
              <a:extLst>
                <a:ext uri="{FF2B5EF4-FFF2-40B4-BE49-F238E27FC236}">
                  <a16:creationId xmlns:a16="http://schemas.microsoft.com/office/drawing/2014/main" id="{A07C4502-881A-BC16-F7A2-5F7BDBF55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4163" y="4893943"/>
              <a:ext cx="373258" cy="369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よ</a:t>
              </a: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E75CC501-52A9-46E8-57AF-A17B28C3BEB0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272402" y="2161748"/>
            <a:ext cx="3278493" cy="25285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9" name="グループ化 2">
            <a:extLst>
              <a:ext uri="{FF2B5EF4-FFF2-40B4-BE49-F238E27FC236}">
                <a16:creationId xmlns:a16="http://schemas.microsoft.com/office/drawing/2014/main" id="{0FEC0549-437A-6B9E-CAF2-82A7C9E9EFBF}"/>
              </a:ext>
            </a:extLst>
          </p:cNvPr>
          <p:cNvGrpSpPr>
            <a:grpSpLocks/>
          </p:cNvGrpSpPr>
          <p:nvPr/>
        </p:nvGrpSpPr>
        <p:grpSpPr bwMode="auto">
          <a:xfrm>
            <a:off x="2759869" y="178766"/>
            <a:ext cx="6618287" cy="1906588"/>
            <a:chOff x="819834" y="297656"/>
            <a:chExt cx="6476058" cy="1943000"/>
          </a:xfrm>
        </p:grpSpPr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1AD3B3FC-5199-1B8F-B9B2-99215D0D4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834" y="297656"/>
              <a:ext cx="6476058" cy="1943000"/>
            </a:xfrm>
            <a:prstGeom prst="wedgeRoundRectCallout">
              <a:avLst>
                <a:gd name="adj1" fmla="val 59883"/>
                <a:gd name="adj2" fmla="val 12394"/>
                <a:gd name="adj3" fmla="val 16667"/>
              </a:avLst>
            </a:prstGeom>
            <a:solidFill>
              <a:srgbClr val="ADF52B">
                <a:alpha val="56862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3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昔から食べられている</a:t>
              </a:r>
              <a:endParaRPr lang="en-US" altLang="ja-JP" sz="38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3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“和食”を味わうこんだてだよ。</a:t>
              </a:r>
              <a:endParaRPr lang="ja-JP" altLang="en-US" sz="38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11" name="Text Box 26">
              <a:extLst>
                <a:ext uri="{FF2B5EF4-FFF2-40B4-BE49-F238E27FC236}">
                  <a16:creationId xmlns:a16="http://schemas.microsoft.com/office/drawing/2014/main" id="{F510FBA5-1774-F3A1-EB85-A05462D9B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962" y="323924"/>
              <a:ext cx="1152105" cy="376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むかし　　　　</a:t>
              </a:r>
            </a:p>
          </p:txBody>
        </p:sp>
        <p:sp>
          <p:nvSpPr>
            <p:cNvPr id="12" name="Text Box 26">
              <a:extLst>
                <a:ext uri="{FF2B5EF4-FFF2-40B4-BE49-F238E27FC236}">
                  <a16:creationId xmlns:a16="http://schemas.microsoft.com/office/drawing/2014/main" id="{369E26F4-11ED-A8D8-2A0D-EFEA9C84E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4674" y="322419"/>
              <a:ext cx="629686" cy="376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た　　　　　　　　　</a:t>
              </a:r>
            </a:p>
          </p:txBody>
        </p:sp>
        <p:sp>
          <p:nvSpPr>
            <p:cNvPr id="13" name="Text Box 26">
              <a:extLst>
                <a:ext uri="{FF2B5EF4-FFF2-40B4-BE49-F238E27FC236}">
                  <a16:creationId xmlns:a16="http://schemas.microsoft.com/office/drawing/2014/main" id="{2D29AF85-19A5-3847-CAB7-DB4AFFED6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794" y="1209500"/>
              <a:ext cx="442861" cy="376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わ　　　　</a:t>
              </a:r>
            </a:p>
          </p:txBody>
        </p:sp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1B7187A9-BA44-F87D-CFDB-ED891E92E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683" y="1209500"/>
              <a:ext cx="748833" cy="376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あじ　　　　</a:t>
              </a:r>
            </a:p>
          </p:txBody>
        </p:sp>
        <p:sp>
          <p:nvSpPr>
            <p:cNvPr id="15" name="Text Box 26">
              <a:extLst>
                <a:ext uri="{FF2B5EF4-FFF2-40B4-BE49-F238E27FC236}">
                  <a16:creationId xmlns:a16="http://schemas.microsoft.com/office/drawing/2014/main" id="{90AAA292-58BD-BB8E-B49D-DBBC48821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9963" y="1209500"/>
              <a:ext cx="748833" cy="376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しょく　　　　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DD3029EC-88B0-5F2E-2096-8323EFDE4E55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92393" y="2152836"/>
            <a:ext cx="3565272" cy="26359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図 7">
            <a:extLst>
              <a:ext uri="{FF2B5EF4-FFF2-40B4-BE49-F238E27FC236}">
                <a16:creationId xmlns:a16="http://schemas.microsoft.com/office/drawing/2014/main" id="{1E624701-61CE-90CB-0EC2-946FB22CE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2409825"/>
            <a:ext cx="22129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5F7B039-CDCB-8F23-AA8C-D058BF4DCC4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8" t="50860" r="21771" b="23437"/>
          <a:stretch/>
        </p:blipFill>
        <p:spPr>
          <a:xfrm flipH="1">
            <a:off x="17845" y="4915522"/>
            <a:ext cx="2052249" cy="2034404"/>
          </a:xfrm>
          <a:prstGeom prst="rect">
            <a:avLst/>
          </a:prstGeom>
        </p:spPr>
      </p:pic>
      <p:pic>
        <p:nvPicPr>
          <p:cNvPr id="19" name="２な">
            <a:hlinkClick r:id="" action="ppaction://media"/>
            <a:extLst>
              <a:ext uri="{FF2B5EF4-FFF2-40B4-BE49-F238E27FC236}">
                <a16:creationId xmlns:a16="http://schemas.microsoft.com/office/drawing/2014/main" id="{22599EC3-9A02-19BD-E959-7CF5062C3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0" name="２な">
            <a:hlinkClick r:id="" action="ppaction://media"/>
            <a:extLst>
              <a:ext uri="{FF2B5EF4-FFF2-40B4-BE49-F238E27FC236}">
                <a16:creationId xmlns:a16="http://schemas.microsoft.com/office/drawing/2014/main" id="{3EAD3A6E-3908-08F2-2399-FB7A341784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1" name="S2１か">
            <a:hlinkClick r:id="" action="ppaction://media"/>
            <a:extLst>
              <a:ext uri="{FF2B5EF4-FFF2-40B4-BE49-F238E27FC236}">
                <a16:creationId xmlns:a16="http://schemas.microsoft.com/office/drawing/2014/main" id="{43ED1E6D-5AA0-DABA-C087-CAB264B756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7DEA6EB-37C4-0204-2FD2-5175A397F63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2" b="43270"/>
          <a:stretch/>
        </p:blipFill>
        <p:spPr>
          <a:xfrm>
            <a:off x="4185259" y="2026488"/>
            <a:ext cx="4191347" cy="294790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EB3E0BF-4141-74B4-088D-106533C9CDA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5196">
            <a:off x="10113781" y="312609"/>
            <a:ext cx="2050325" cy="19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2121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44021" y="2921169"/>
            <a:ext cx="570395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60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今日のこんだて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31704" y="2564904"/>
            <a:ext cx="18002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28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 ょ う</a:t>
            </a:r>
          </a:p>
        </p:txBody>
      </p:sp>
    </p:spTree>
    <p:extLst>
      <p:ext uri="{BB962C8B-B14F-4D97-AF65-F5344CB8AC3E}">
        <p14:creationId xmlns:p14="http://schemas.microsoft.com/office/powerpoint/2010/main" val="36243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1680799" y="87803"/>
            <a:ext cx="8737476" cy="6678821"/>
          </a:xfrm>
          <a:prstGeom prst="roundRect">
            <a:avLst/>
          </a:prstGeom>
          <a:solidFill>
            <a:srgbClr val="FBC093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n>
                <a:solidFill>
                  <a:srgbClr val="FF5050"/>
                </a:solidFill>
              </a:ln>
            </a:endParaRPr>
          </a:p>
        </p:txBody>
      </p:sp>
      <p:pic>
        <p:nvPicPr>
          <p:cNvPr id="31749" name="Picture 3" descr="X:\☆和（なごみ）献立\写真\わん大 (2).JPG"/>
          <p:cNvPicPr>
            <a:picLocks noChangeAspect="1" noChangeArrowheads="1"/>
          </p:cNvPicPr>
          <p:nvPr/>
        </p:nvPicPr>
        <p:blipFill>
          <a:blip r:embed="rId3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6776" r="23323" b="14325"/>
          <a:stretch>
            <a:fillRect/>
          </a:stretch>
        </p:blipFill>
        <p:spPr bwMode="auto">
          <a:xfrm>
            <a:off x="2907566" y="3484957"/>
            <a:ext cx="30448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テキスト ボックス 8"/>
          <p:cNvSpPr txBox="1">
            <a:spLocks noChangeArrowheads="1"/>
          </p:cNvSpPr>
          <p:nvPr/>
        </p:nvSpPr>
        <p:spPr bwMode="auto">
          <a:xfrm>
            <a:off x="3516217" y="6137742"/>
            <a:ext cx="1660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ごはん</a:t>
            </a:r>
          </a:p>
        </p:txBody>
      </p:sp>
      <p:pic>
        <p:nvPicPr>
          <p:cNvPr id="17" name="Picture 2" descr="X:\☆和（なごみ）献立\小皿.JPG"/>
          <p:cNvPicPr>
            <a:picLocks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0003" r="26929" b="17992"/>
          <a:stretch>
            <a:fillRect/>
          </a:stretch>
        </p:blipFill>
        <p:spPr bwMode="auto">
          <a:xfrm>
            <a:off x="3077141" y="1119387"/>
            <a:ext cx="2619565" cy="227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9DAE700-73C1-492E-A1A4-3CB442A11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1282" y="3652267"/>
            <a:ext cx="2788044" cy="2644248"/>
          </a:xfrm>
          <a:prstGeom prst="rect">
            <a:avLst/>
          </a:prstGeom>
        </p:spPr>
      </p:pic>
      <p:pic>
        <p:nvPicPr>
          <p:cNvPr id="5" name="図 4" descr="皿の上の肉と野菜の料理&#10;&#10;自動的に生成された説明">
            <a:extLst>
              <a:ext uri="{FF2B5EF4-FFF2-40B4-BE49-F238E27FC236}">
                <a16:creationId xmlns:a16="http://schemas.microsoft.com/office/drawing/2014/main" id="{BEEFDB8C-39C1-4A69-AAA7-4FB6F0FE9B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276" b="87568" l="38869" r="75627">
                        <a14:foregroundMark x1="53272" y1="26384" x2="53272" y2="26384"/>
                        <a14:foregroundMark x1="53792" y1="27144" x2="53792" y2="27144"/>
                        <a14:foregroundMark x1="61193" y1="85288" x2="61193" y2="85288"/>
                        <a14:foregroundMark x1="62416" y1="83279" x2="62416" y2="83279"/>
                        <a14:foregroundMark x1="66177" y1="84799" x2="66177" y2="84799"/>
                        <a14:foregroundMark x1="61988" y1="87568" x2="61988" y2="87568"/>
                        <a14:foregroundMark x1="72049" y1="80130" x2="72049" y2="8013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72" t="20854" r="19738" b="10502"/>
          <a:stretch/>
        </p:blipFill>
        <p:spPr>
          <a:xfrm>
            <a:off x="6825935" y="1696267"/>
            <a:ext cx="1849574" cy="1555085"/>
          </a:xfrm>
          <a:prstGeom prst="rect">
            <a:avLst/>
          </a:prstGeom>
        </p:spPr>
      </p:pic>
      <p:pic>
        <p:nvPicPr>
          <p:cNvPr id="19" name="Picture 2" descr="X:\☆和（なごみ）献立\小皿.JPG">
            <a:extLst>
              <a:ext uri="{FF2B5EF4-FFF2-40B4-BE49-F238E27FC236}">
                <a16:creationId xmlns:a16="http://schemas.microsoft.com/office/drawing/2014/main" id="{BE1DA0C5-001B-47D4-A4A5-D0FE9A594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0003" r="26929" b="17992"/>
          <a:stretch>
            <a:fillRect/>
          </a:stretch>
        </p:blipFill>
        <p:spPr bwMode="auto">
          <a:xfrm>
            <a:off x="6205597" y="921159"/>
            <a:ext cx="3369629" cy="28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8">
            <a:extLst>
              <a:ext uri="{FF2B5EF4-FFF2-40B4-BE49-F238E27FC236}">
                <a16:creationId xmlns:a16="http://schemas.microsoft.com/office/drawing/2014/main" id="{2EC8646E-BEDE-28AE-E23A-668A5127D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742" y="271838"/>
            <a:ext cx="52111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たけのこの</a:t>
            </a:r>
            <a:endParaRPr lang="en-US" altLang="ja-JP" sz="28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あんかけごはんのぐ</a:t>
            </a:r>
          </a:p>
        </p:txBody>
      </p:sp>
      <p:sp>
        <p:nvSpPr>
          <p:cNvPr id="14" name="テキスト ボックス 8">
            <a:extLst>
              <a:ext uri="{FF2B5EF4-FFF2-40B4-BE49-F238E27FC236}">
                <a16:creationId xmlns:a16="http://schemas.microsoft.com/office/drawing/2014/main" id="{F0CE204F-4AED-909D-BF01-EF40E65C0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795" y="301013"/>
            <a:ext cx="40613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だいこんばとじゃこの</a:t>
            </a:r>
            <a:endParaRPr lang="en-US" altLang="ja-JP" sz="28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いためもの</a:t>
            </a:r>
          </a:p>
        </p:txBody>
      </p:sp>
      <p:sp>
        <p:nvSpPr>
          <p:cNvPr id="15" name="テキスト ボックス 8">
            <a:extLst>
              <a:ext uri="{FF2B5EF4-FFF2-40B4-BE49-F238E27FC236}">
                <a16:creationId xmlns:a16="http://schemas.microsoft.com/office/drawing/2014/main" id="{8FBB6449-AB11-C34E-F972-E06C09309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6242" y="6110935"/>
            <a:ext cx="4488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はるやさいのみそしる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824A936-0743-38A0-B44C-8A6E7A905D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0964" r="84168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3" r="7931"/>
          <a:stretch/>
        </p:blipFill>
        <p:spPr>
          <a:xfrm rot="5400000">
            <a:off x="6314344" y="1058518"/>
            <a:ext cx="2916900" cy="2761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4">
            <a:extLst>
              <a:ext uri="{FF2B5EF4-FFF2-40B4-BE49-F238E27FC236}">
                <a16:creationId xmlns:a16="http://schemas.microsoft.com/office/drawing/2014/main" id="{128D98B6-FC3A-0189-60BD-6BDBC18003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18500" r="21651" b="19550"/>
          <a:stretch>
            <a:fillRect/>
          </a:stretch>
        </p:blipFill>
        <p:spPr bwMode="auto">
          <a:xfrm>
            <a:off x="6765124" y="3867942"/>
            <a:ext cx="2034356" cy="21846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 descr="ボウルの中にあるブロッコリーのスープ&#10;&#10;自動的に生成された説明">
            <a:extLst>
              <a:ext uri="{FF2B5EF4-FFF2-40B4-BE49-F238E27FC236}">
                <a16:creationId xmlns:a16="http://schemas.microsoft.com/office/drawing/2014/main" id="{BE241057-0720-3CAF-0D06-565A21838B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667" b="77167" l="32188" r="77188">
                        <a14:foregroundMark x1="55063" y1="21667" x2="57625" y2="22417"/>
                        <a14:foregroundMark x1="53250" y1="77167" x2="56188" y2="76417"/>
                        <a14:foregroundMark x1="60125" y1="77000" x2="64250" y2="76250"/>
                        <a14:foregroundMark x1="71125" y1="61250" x2="71250" y2="6316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5" t="16954" r="17140" b="17187"/>
          <a:stretch/>
        </p:blipFill>
        <p:spPr>
          <a:xfrm>
            <a:off x="3561097" y="1602101"/>
            <a:ext cx="1493818" cy="1311170"/>
          </a:xfrm>
          <a:prstGeom prst="rect">
            <a:avLst/>
          </a:prstGeom>
        </p:spPr>
      </p:pic>
      <p:pic>
        <p:nvPicPr>
          <p:cNvPr id="7" name="図 6" descr="ボウルの中にあるブロッコリーのスープ&#10;&#10;自動的に生成された説明">
            <a:extLst>
              <a:ext uri="{FF2B5EF4-FFF2-40B4-BE49-F238E27FC236}">
                <a16:creationId xmlns:a16="http://schemas.microsoft.com/office/drawing/2014/main" id="{AD2493F4-C716-7B06-AC66-121515F8738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667" b="77167" l="32188" r="77188">
                        <a14:foregroundMark x1="55063" y1="21667" x2="57625" y2="22417"/>
                        <a14:foregroundMark x1="53250" y1="77167" x2="56188" y2="76417"/>
                        <a14:foregroundMark x1="60125" y1="77000" x2="64250" y2="76250"/>
                        <a14:foregroundMark x1="71125" y1="61250" x2="71250" y2="6316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5" t="16954" r="17140" b="17187"/>
          <a:stretch/>
        </p:blipFill>
        <p:spPr>
          <a:xfrm rot="12423093">
            <a:off x="3599570" y="1671553"/>
            <a:ext cx="1493818" cy="1311170"/>
          </a:xfrm>
          <a:prstGeom prst="rect">
            <a:avLst/>
          </a:prstGeom>
        </p:spPr>
      </p:pic>
      <p:pic>
        <p:nvPicPr>
          <p:cNvPr id="3" name="図 2" descr="ボウルに入ったスープ&#10;&#10;自動的に生成された説明">
            <a:extLst>
              <a:ext uri="{FF2B5EF4-FFF2-40B4-BE49-F238E27FC236}">
                <a16:creationId xmlns:a16="http://schemas.microsoft.com/office/drawing/2014/main" id="{BEFD82C4-CDBA-D469-F57A-3DAA25C344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7" t="19676" r="25786" b="19183"/>
          <a:stretch/>
        </p:blipFill>
        <p:spPr>
          <a:xfrm>
            <a:off x="6983195" y="4276291"/>
            <a:ext cx="1579197" cy="1567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9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40D4C35-9518-011D-26E5-524889983EAF}"/>
              </a:ext>
            </a:extLst>
          </p:cNvPr>
          <p:cNvGrpSpPr/>
          <p:nvPr/>
        </p:nvGrpSpPr>
        <p:grpSpPr>
          <a:xfrm>
            <a:off x="6802668" y="2050811"/>
            <a:ext cx="4236088" cy="1936263"/>
            <a:chOff x="6802668" y="2050811"/>
            <a:chExt cx="4236088" cy="1936263"/>
          </a:xfrm>
        </p:grpSpPr>
        <p:sp>
          <p:nvSpPr>
            <p:cNvPr id="151" name="雲形吹き出し 5">
              <a:extLst>
                <a:ext uri="{FF2B5EF4-FFF2-40B4-BE49-F238E27FC236}">
                  <a16:creationId xmlns:a16="http://schemas.microsoft.com/office/drawing/2014/main" id="{B2778E88-74B3-171C-E25D-4968E68F8403}"/>
                </a:ext>
              </a:extLst>
            </p:cNvPr>
            <p:cNvSpPr/>
            <p:nvPr/>
          </p:nvSpPr>
          <p:spPr bwMode="auto">
            <a:xfrm>
              <a:off x="6802668" y="2050811"/>
              <a:ext cx="4236088" cy="1936263"/>
            </a:xfrm>
            <a:prstGeom prst="cloudCallout">
              <a:avLst>
                <a:gd name="adj1" fmla="val 27494"/>
                <a:gd name="adj2" fmla="val 87975"/>
              </a:avLst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2800">
                <a:solidFill>
                  <a:prstClr val="white"/>
                </a:solidFill>
              </a:endParaRPr>
            </a:p>
          </p:txBody>
        </p:sp>
        <p:sp>
          <p:nvSpPr>
            <p:cNvPr id="147" name="テキスト ボックス 25">
              <a:extLst>
                <a:ext uri="{FF2B5EF4-FFF2-40B4-BE49-F238E27FC236}">
                  <a16:creationId xmlns:a16="http://schemas.microsoft.com/office/drawing/2014/main" id="{FE6616BF-2F76-E748-8160-3EF3D1329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7920" y="2740727"/>
              <a:ext cx="468000" cy="7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秋</a:t>
              </a:r>
            </a:p>
          </p:txBody>
        </p:sp>
        <p:sp>
          <p:nvSpPr>
            <p:cNvPr id="148" name="テキスト ボックス 147">
              <a:extLst>
                <a:ext uri="{FF2B5EF4-FFF2-40B4-BE49-F238E27FC236}">
                  <a16:creationId xmlns:a16="http://schemas.microsoft.com/office/drawing/2014/main" id="{3C6F5EAC-F56F-B1FF-DE5F-B01329FA8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7214" y="2552042"/>
              <a:ext cx="1001947" cy="20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あき　</a:t>
              </a:r>
            </a:p>
          </p:txBody>
        </p:sp>
        <p:sp>
          <p:nvSpPr>
            <p:cNvPr id="145" name="テキスト ボックス 25">
              <a:extLst>
                <a:ext uri="{FF2B5EF4-FFF2-40B4-BE49-F238E27FC236}">
                  <a16:creationId xmlns:a16="http://schemas.microsoft.com/office/drawing/2014/main" id="{B3895105-FC91-CEF6-A870-C5B8E65454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1760" y="2740727"/>
              <a:ext cx="468000" cy="7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夏</a:t>
              </a:r>
            </a:p>
          </p:txBody>
        </p:sp>
        <p:sp>
          <p:nvSpPr>
            <p:cNvPr id="146" name="テキスト ボックス 145">
              <a:extLst>
                <a:ext uri="{FF2B5EF4-FFF2-40B4-BE49-F238E27FC236}">
                  <a16:creationId xmlns:a16="http://schemas.microsoft.com/office/drawing/2014/main" id="{5ABF32E3-B465-FC72-1C72-A99738C08C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0795" y="2552042"/>
              <a:ext cx="748704" cy="20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なつ　</a:t>
              </a:r>
            </a:p>
          </p:txBody>
        </p:sp>
        <p:sp>
          <p:nvSpPr>
            <p:cNvPr id="143" name="テキスト ボックス 25">
              <a:extLst>
                <a:ext uri="{FF2B5EF4-FFF2-40B4-BE49-F238E27FC236}">
                  <a16:creationId xmlns:a16="http://schemas.microsoft.com/office/drawing/2014/main" id="{696F8677-4250-2134-03B0-E8E9021502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94079" y="2740727"/>
              <a:ext cx="468000" cy="7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冬</a:t>
              </a:r>
            </a:p>
          </p:txBody>
        </p: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A85079FA-F368-595E-7BEA-E4D4B29DA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0989" y="2552042"/>
              <a:ext cx="739569" cy="20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ふゆ　</a:t>
              </a:r>
            </a:p>
          </p:txBody>
        </p:sp>
      </p:grp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499B40AB-3C2D-7C00-4A48-D83D6E71572B}"/>
              </a:ext>
            </a:extLst>
          </p:cNvPr>
          <p:cNvSpPr/>
          <p:nvPr/>
        </p:nvSpPr>
        <p:spPr>
          <a:xfrm>
            <a:off x="7408952" y="2517317"/>
            <a:ext cx="941286" cy="876958"/>
          </a:xfrm>
          <a:prstGeom prst="roundRect">
            <a:avLst>
              <a:gd name="adj" fmla="val 35210"/>
            </a:avLst>
          </a:prstGeom>
          <a:solidFill>
            <a:srgbClr val="FFCCFF">
              <a:alpha val="47843"/>
            </a:srgbClr>
          </a:solidFill>
          <a:ln w="57150">
            <a:solidFill>
              <a:srgbClr val="FF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F27619B0-5BC8-0F00-CB71-71F719DCA515}"/>
              </a:ext>
            </a:extLst>
          </p:cNvPr>
          <p:cNvGrpSpPr/>
          <p:nvPr/>
        </p:nvGrpSpPr>
        <p:grpSpPr>
          <a:xfrm>
            <a:off x="1153244" y="1491155"/>
            <a:ext cx="4952273" cy="4245070"/>
            <a:chOff x="21931" y="1117820"/>
            <a:chExt cx="4952273" cy="4245070"/>
          </a:xfrm>
        </p:grpSpPr>
        <p:pic>
          <p:nvPicPr>
            <p:cNvPr id="31" name="Picture 2" descr="X:\☆和（なごみ）献立\小皿.JPG">
              <a:extLst>
                <a:ext uri="{FF2B5EF4-FFF2-40B4-BE49-F238E27FC236}">
                  <a16:creationId xmlns:a16="http://schemas.microsoft.com/office/drawing/2014/main" id="{1307F452-B3F3-C33E-C587-BAE1D1DE7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7" t="20003" r="26929" b="17992"/>
            <a:stretch>
              <a:fillRect/>
            </a:stretch>
          </p:blipFill>
          <p:spPr bwMode="auto">
            <a:xfrm>
              <a:off x="21931" y="1117820"/>
              <a:ext cx="4952273" cy="424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0F4D4D84-8A97-C9B9-1E83-14C935A17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20964" r="84168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63" r="7931"/>
            <a:stretch/>
          </p:blipFill>
          <p:spPr>
            <a:xfrm rot="5400000">
              <a:off x="337012" y="1396254"/>
              <a:ext cx="4031870" cy="38166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4D59BDC-573E-3012-AE80-3E54A831D40A}"/>
              </a:ext>
            </a:extLst>
          </p:cNvPr>
          <p:cNvGrpSpPr/>
          <p:nvPr/>
        </p:nvGrpSpPr>
        <p:grpSpPr>
          <a:xfrm>
            <a:off x="1771909" y="5899057"/>
            <a:ext cx="9128017" cy="892165"/>
            <a:chOff x="147363" y="385020"/>
            <a:chExt cx="10503499" cy="892165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0D2B6CFB-5354-4028-A79C-CA482C5DD1DE}"/>
                </a:ext>
              </a:extLst>
            </p:cNvPr>
            <p:cNvGrpSpPr/>
            <p:nvPr/>
          </p:nvGrpSpPr>
          <p:grpSpPr>
            <a:xfrm>
              <a:off x="171856" y="385020"/>
              <a:ext cx="10479006" cy="892165"/>
              <a:chOff x="1952679" y="306924"/>
              <a:chExt cx="7185936" cy="947592"/>
            </a:xfrm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58897CD5-E60F-4976-8440-17D35FE92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679" y="306924"/>
                <a:ext cx="7185936" cy="947592"/>
              </a:xfrm>
              <a:prstGeom prst="wedgeRoundRectCallout">
                <a:avLst>
                  <a:gd name="adj1" fmla="val -51711"/>
                  <a:gd name="adj2" fmla="val 20522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lnSpc>
                    <a:spcPts val="1800"/>
                  </a:lnSpc>
                  <a:spcBef>
                    <a:spcPct val="0"/>
                  </a:spcBef>
                  <a:buNone/>
                </a:pPr>
                <a:endParaRPr lang="en-US" altLang="ja-JP" sz="30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9" name="テキスト ボックス 25">
                <a:extLst>
                  <a:ext uri="{FF2B5EF4-FFF2-40B4-BE49-F238E27FC236}">
                    <a16:creationId xmlns:a16="http://schemas.microsoft.com/office/drawing/2014/main" id="{A62428EB-2113-4771-8419-EEB525E557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2712" y="345876"/>
                <a:ext cx="601720" cy="326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1400" b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しゅん　</a:t>
                </a:r>
              </a:p>
            </p:txBody>
          </p:sp>
          <p:sp>
            <p:nvSpPr>
              <p:cNvPr id="23" name="テキスト ボックス 25">
                <a:extLst>
                  <a:ext uri="{FF2B5EF4-FFF2-40B4-BE49-F238E27FC236}">
                    <a16:creationId xmlns:a16="http://schemas.microsoft.com/office/drawing/2014/main" id="{4134126E-7893-4A35-B705-3C22A6BC2D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2347" y="332703"/>
                <a:ext cx="711546" cy="326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1400" b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き　　せつ</a:t>
                </a:r>
              </a:p>
            </p:txBody>
          </p:sp>
          <p:sp>
            <p:nvSpPr>
              <p:cNvPr id="24" name="テキスト ボックス 25">
                <a:extLst>
                  <a:ext uri="{FF2B5EF4-FFF2-40B4-BE49-F238E27FC236}">
                    <a16:creationId xmlns:a16="http://schemas.microsoft.com/office/drawing/2014/main" id="{9E159B02-A943-438C-85BC-64CC5FBA89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1809" y="345876"/>
                <a:ext cx="1554327" cy="326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1400" b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た　　　　　　　もの　</a:t>
                </a:r>
              </a:p>
            </p:txBody>
          </p:sp>
        </p:grpSp>
        <p:sp>
          <p:nvSpPr>
            <p:cNvPr id="2" name="テキスト ボックス 25">
              <a:extLst>
                <a:ext uri="{FF2B5EF4-FFF2-40B4-BE49-F238E27FC236}">
                  <a16:creationId xmlns:a16="http://schemas.microsoft.com/office/drawing/2014/main" id="{1E63BDB6-1610-949F-B50C-9C148FC76B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363" y="614513"/>
              <a:ext cx="1047900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3600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旬とは、その季節においしい食べ物のことよ。</a:t>
              </a:r>
              <a:endParaRPr lang="en-US" altLang="ja-JP" sz="3600" b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D7E615A-8717-DA76-973D-F2245AF5A7EF}"/>
              </a:ext>
            </a:extLst>
          </p:cNvPr>
          <p:cNvGrpSpPr/>
          <p:nvPr/>
        </p:nvGrpSpPr>
        <p:grpSpPr>
          <a:xfrm>
            <a:off x="9926009" y="3655190"/>
            <a:ext cx="2444543" cy="2231253"/>
            <a:chOff x="9926009" y="3655190"/>
            <a:chExt cx="2444543" cy="2231253"/>
          </a:xfrm>
        </p:grpSpPr>
        <p:sp>
          <p:nvSpPr>
            <p:cNvPr id="11" name="テキスト ボックス 8">
              <a:extLst>
                <a:ext uri="{FF2B5EF4-FFF2-40B4-BE49-F238E27FC236}">
                  <a16:creationId xmlns:a16="http://schemas.microsoft.com/office/drawing/2014/main" id="{3D8D87C0-52A0-302D-5757-58513350A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26009" y="4024395"/>
              <a:ext cx="2444543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150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旬</a:t>
              </a:r>
            </a:p>
          </p:txBody>
        </p:sp>
        <p:sp>
          <p:nvSpPr>
            <p:cNvPr id="12" name="テキスト ボックス 25">
              <a:extLst>
                <a:ext uri="{FF2B5EF4-FFF2-40B4-BE49-F238E27FC236}">
                  <a16:creationId xmlns:a16="http://schemas.microsoft.com/office/drawing/2014/main" id="{D7A64E66-3710-72D6-A32A-D6ED98BD0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47332" y="3655190"/>
              <a:ext cx="14586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800" b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しゅん</a:t>
              </a:r>
            </a:p>
          </p:txBody>
        </p: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883A6840-6030-C1F1-BDE5-5DE0BD1BAD50}"/>
              </a:ext>
            </a:extLst>
          </p:cNvPr>
          <p:cNvGrpSpPr/>
          <p:nvPr/>
        </p:nvGrpSpPr>
        <p:grpSpPr>
          <a:xfrm>
            <a:off x="348869" y="141713"/>
            <a:ext cx="2612510" cy="1470411"/>
            <a:chOff x="358168" y="232208"/>
            <a:chExt cx="3848001" cy="1736471"/>
          </a:xfrm>
        </p:grpSpPr>
        <p:sp>
          <p:nvSpPr>
            <p:cNvPr id="96" name="雲 95">
              <a:extLst>
                <a:ext uri="{FF2B5EF4-FFF2-40B4-BE49-F238E27FC236}">
                  <a16:creationId xmlns:a16="http://schemas.microsoft.com/office/drawing/2014/main" id="{0FE00CC9-696E-BE5F-6DBA-A852E5E1E48F}"/>
                </a:ext>
              </a:extLst>
            </p:cNvPr>
            <p:cNvSpPr/>
            <p:nvPr/>
          </p:nvSpPr>
          <p:spPr>
            <a:xfrm>
              <a:off x="358168" y="232208"/>
              <a:ext cx="3848001" cy="173647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200"/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132EED12-782F-1831-BA96-A3FDD1282B5C}"/>
                </a:ext>
              </a:extLst>
            </p:cNvPr>
            <p:cNvSpPr txBox="1"/>
            <p:nvPr/>
          </p:nvSpPr>
          <p:spPr>
            <a:xfrm>
              <a:off x="708691" y="752818"/>
              <a:ext cx="3068084" cy="908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4400">
                  <a:ln w="10541" cmpd="sng">
                    <a:solidFill>
                      <a:schemeClr val="tx1"/>
                    </a:solidFill>
                    <a:prstDash val="solid"/>
                  </a:ln>
                  <a:solidFill>
                    <a:srgbClr val="FF33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新献立</a:t>
              </a:r>
            </a:p>
          </p:txBody>
        </p:sp>
        <p:sp>
          <p:nvSpPr>
            <p:cNvPr id="98" name="テキスト ボックス 18">
              <a:extLst>
                <a:ext uri="{FF2B5EF4-FFF2-40B4-BE49-F238E27FC236}">
                  <a16:creationId xmlns:a16="http://schemas.microsoft.com/office/drawing/2014/main" id="{21B1D76F-4C05-3CF9-262A-6D4BA0D146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8709" y="544651"/>
              <a:ext cx="2791351" cy="363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400">
                  <a:solidFill>
                    <a:srgbClr val="FF33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しん　　こん　　 だて</a:t>
              </a:r>
              <a:endParaRPr lang="ja-JP" altLang="en-US" sz="1400">
                <a:solidFill>
                  <a:srgbClr val="FF3300"/>
                </a:solidFill>
              </a:endParaRPr>
            </a:p>
          </p:txBody>
        </p:sp>
      </p:grpSp>
      <p:sp>
        <p:nvSpPr>
          <p:cNvPr id="99" name="テキスト ボックス 11">
            <a:extLst>
              <a:ext uri="{FF2B5EF4-FFF2-40B4-BE49-F238E27FC236}">
                <a16:creationId xmlns:a16="http://schemas.microsoft.com/office/drawing/2014/main" id="{FBCB01C4-1F83-0FA1-42D2-414F7AA5E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739" y="55570"/>
            <a:ext cx="70975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540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たけのこの</a:t>
            </a:r>
            <a:endParaRPr lang="en-US" altLang="ja-JP" sz="5400">
              <a:effectLst>
                <a:glow rad="101600">
                  <a:schemeClr val="bg1">
                    <a:alpha val="60000"/>
                  </a:schemeClr>
                </a:glo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540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あんかけごはんのぐ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5071D9-058F-F74A-8459-F11358F8B36B}"/>
              </a:ext>
            </a:extLst>
          </p:cNvPr>
          <p:cNvGrpSpPr/>
          <p:nvPr/>
        </p:nvGrpSpPr>
        <p:grpSpPr>
          <a:xfrm>
            <a:off x="125967" y="3613690"/>
            <a:ext cx="1737809" cy="1998323"/>
            <a:chOff x="-1659824" y="4240002"/>
            <a:chExt cx="2169737" cy="2269764"/>
          </a:xfrm>
        </p:grpSpPr>
        <p:pic>
          <p:nvPicPr>
            <p:cNvPr id="47" name="図 46" descr="オレンジ, 暗い, 座る, 立つ が含まれている画像&#10;&#10;自動的に生成された説明">
              <a:extLst>
                <a:ext uri="{FF2B5EF4-FFF2-40B4-BE49-F238E27FC236}">
                  <a16:creationId xmlns:a16="http://schemas.microsoft.com/office/drawing/2014/main" id="{09420872-25AC-E4DB-E172-401EE5628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59824" y="4240002"/>
              <a:ext cx="2169737" cy="2169737"/>
            </a:xfrm>
            <a:prstGeom prst="rect">
              <a:avLst/>
            </a:prstGeom>
          </p:spPr>
        </p:pic>
        <p:sp>
          <p:nvSpPr>
            <p:cNvPr id="49" name="テキスト ボックス 8">
              <a:extLst>
                <a:ext uri="{FF2B5EF4-FFF2-40B4-BE49-F238E27FC236}">
                  <a16:creationId xmlns:a16="http://schemas.microsoft.com/office/drawing/2014/main" id="{591C4758-9FC4-43DB-B0D2-56B942242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29779" y="5985391"/>
              <a:ext cx="1876589" cy="5243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にんじん</a:t>
              </a: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0DDDEFE8-4CB0-7180-4704-B3469F9C4A2C}"/>
              </a:ext>
            </a:extLst>
          </p:cNvPr>
          <p:cNvGrpSpPr/>
          <p:nvPr/>
        </p:nvGrpSpPr>
        <p:grpSpPr>
          <a:xfrm>
            <a:off x="177770" y="1921076"/>
            <a:ext cx="1797939" cy="1786487"/>
            <a:chOff x="13235481" y="358633"/>
            <a:chExt cx="2244812" cy="2029153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8709A245-A2CE-8968-CB11-44366342B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589" t="-610" r="23984" b="10558"/>
            <a:stretch/>
          </p:blipFill>
          <p:spPr>
            <a:xfrm flipH="1">
              <a:off x="13235481" y="358633"/>
              <a:ext cx="2244812" cy="1670143"/>
            </a:xfrm>
            <a:prstGeom prst="rect">
              <a:avLst/>
            </a:prstGeom>
          </p:spPr>
        </p:pic>
        <p:sp>
          <p:nvSpPr>
            <p:cNvPr id="53" name="テキスト ボックス 8">
              <a:extLst>
                <a:ext uri="{FF2B5EF4-FFF2-40B4-BE49-F238E27FC236}">
                  <a16:creationId xmlns:a16="http://schemas.microsoft.com/office/drawing/2014/main" id="{DEB6DCFA-8064-E969-4827-AB0CE7CE2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00599" y="1926121"/>
              <a:ext cx="1493919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とりにく</a:t>
              </a:r>
            </a:p>
          </p:txBody>
        </p:sp>
      </p:grpSp>
      <p:sp>
        <p:nvSpPr>
          <p:cNvPr id="133" name="四角形: 角を丸くする 132">
            <a:extLst>
              <a:ext uri="{FF2B5EF4-FFF2-40B4-BE49-F238E27FC236}">
                <a16:creationId xmlns:a16="http://schemas.microsoft.com/office/drawing/2014/main" id="{A170333F-8773-CE5A-7CAD-747546FD6BDA}"/>
              </a:ext>
            </a:extLst>
          </p:cNvPr>
          <p:cNvSpPr/>
          <p:nvPr/>
        </p:nvSpPr>
        <p:spPr>
          <a:xfrm>
            <a:off x="5014332" y="1773389"/>
            <a:ext cx="1672262" cy="3768950"/>
          </a:xfrm>
          <a:prstGeom prst="roundRect">
            <a:avLst>
              <a:gd name="adj" fmla="val 34663"/>
            </a:avLst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1C81AC9B-C5F7-5561-4224-9DB4FE7AC8EA}"/>
              </a:ext>
            </a:extLst>
          </p:cNvPr>
          <p:cNvGrpSpPr/>
          <p:nvPr/>
        </p:nvGrpSpPr>
        <p:grpSpPr>
          <a:xfrm>
            <a:off x="4715094" y="1350540"/>
            <a:ext cx="2412584" cy="2476978"/>
            <a:chOff x="-2485227" y="1988757"/>
            <a:chExt cx="3012227" cy="2813436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95D7CAA4-A49F-31EF-67DB-96690950C34F}"/>
                </a:ext>
              </a:extLst>
            </p:cNvPr>
            <p:cNvGrpSpPr/>
            <p:nvPr/>
          </p:nvGrpSpPr>
          <p:grpSpPr>
            <a:xfrm>
              <a:off x="-2485227" y="1988757"/>
              <a:ext cx="3012227" cy="2813436"/>
              <a:chOff x="4467641" y="1013839"/>
              <a:chExt cx="4016302" cy="3751248"/>
            </a:xfrm>
          </p:grpSpPr>
          <p:grpSp>
            <p:nvGrpSpPr>
              <p:cNvPr id="34" name="グループ化 33">
                <a:extLst>
                  <a:ext uri="{FF2B5EF4-FFF2-40B4-BE49-F238E27FC236}">
                    <a16:creationId xmlns:a16="http://schemas.microsoft.com/office/drawing/2014/main" id="{07C77ADE-D5A9-3384-6C55-FA8E96008CE6}"/>
                  </a:ext>
                </a:extLst>
              </p:cNvPr>
              <p:cNvGrpSpPr/>
              <p:nvPr/>
            </p:nvGrpSpPr>
            <p:grpSpPr>
              <a:xfrm>
                <a:off x="4467641" y="1013839"/>
                <a:ext cx="4016302" cy="3628151"/>
                <a:chOff x="4696241" y="1013839"/>
                <a:chExt cx="4016302" cy="3628151"/>
              </a:xfrm>
            </p:grpSpPr>
            <p:pic>
              <p:nvPicPr>
                <p:cNvPr id="41" name="図 40" descr="花の絵&#10;&#10;中程度の精度で自動的に生成された説明">
                  <a:extLst>
                    <a:ext uri="{FF2B5EF4-FFF2-40B4-BE49-F238E27FC236}">
                      <a16:creationId xmlns:a16="http://schemas.microsoft.com/office/drawing/2014/main" id="{0B74E571-9C92-CD4C-B127-C4DC246D19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6241" y="1013839"/>
                  <a:ext cx="3453851" cy="3628151"/>
                </a:xfrm>
                <a:prstGeom prst="rect">
                  <a:avLst/>
                </a:prstGeom>
              </p:spPr>
            </p:pic>
            <p:pic>
              <p:nvPicPr>
                <p:cNvPr id="42" name="図 41" descr="花の絵&#10;&#10;中程度の精度で自動的に生成された説明">
                  <a:extLst>
                    <a:ext uri="{FF2B5EF4-FFF2-40B4-BE49-F238E27FC236}">
                      <a16:creationId xmlns:a16="http://schemas.microsoft.com/office/drawing/2014/main" id="{940EC028-1E39-7D7F-BD6E-12E32D8F10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1153"/>
                <a:stretch/>
              </p:blipFill>
              <p:spPr>
                <a:xfrm rot="1671095">
                  <a:off x="5472949" y="1509797"/>
                  <a:ext cx="3239594" cy="2554333"/>
                </a:xfrm>
                <a:prstGeom prst="rect">
                  <a:avLst/>
                </a:prstGeom>
              </p:spPr>
            </p:pic>
          </p:grp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A5DA430F-435A-13C4-79C1-F250D843EA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0231" y="4411144"/>
                <a:ext cx="1187645" cy="353943"/>
                <a:chOff x="-1097898" y="0"/>
                <a:chExt cx="1985627" cy="471692"/>
              </a:xfrm>
            </p:grpSpPr>
            <p:sp>
              <p:nvSpPr>
                <p:cNvPr id="38" name="テキスト ボックス 7">
                  <a:extLst>
                    <a:ext uri="{FF2B5EF4-FFF2-40B4-BE49-F238E27FC236}">
                      <a16:creationId xmlns:a16="http://schemas.microsoft.com/office/drawing/2014/main" id="{00ED99A8-BB7D-B7B0-13F9-F07AC668FA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097898" y="11635"/>
                  <a:ext cx="308887" cy="423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8580" tIns="34290" rIns="68580" bIns="34290" anchor="t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1100">
                    <a:solidFill>
                      <a:srgbClr val="000000"/>
                    </a:solidFill>
                    <a:latin typeface="UD デジタル 教科書体 NK-B"/>
                    <a:ea typeface="UD デジタル 教科書体 NK-B"/>
                  </a:endParaRPr>
                </a:p>
              </p:txBody>
            </p:sp>
            <p:sp>
              <p:nvSpPr>
                <p:cNvPr id="39" name="テキスト ボックス 8">
                  <a:extLst>
                    <a:ext uri="{FF2B5EF4-FFF2-40B4-BE49-F238E27FC236}">
                      <a16:creationId xmlns:a16="http://schemas.microsoft.com/office/drawing/2014/main" id="{BBA559D0-8EC0-B160-4BFF-45E7BFCDB17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5926" y="0"/>
                  <a:ext cx="411803" cy="4716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ja-JP" altLang="en-US" sz="11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</p:txBody>
            </p:sp>
          </p:grpSp>
        </p:grpSp>
        <p:sp>
          <p:nvSpPr>
            <p:cNvPr id="48" name="テキスト ボックス 8">
              <a:extLst>
                <a:ext uri="{FF2B5EF4-FFF2-40B4-BE49-F238E27FC236}">
                  <a16:creationId xmlns:a16="http://schemas.microsoft.com/office/drawing/2014/main" id="{272942D2-D7D4-A647-330A-BDB82B98F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15947" y="4251560"/>
              <a:ext cx="1493919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みつば</a:t>
              </a: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90B4F503-73A4-7B71-9026-3AFA5A6A2172}"/>
              </a:ext>
            </a:extLst>
          </p:cNvPr>
          <p:cNvGrpSpPr/>
          <p:nvPr/>
        </p:nvGrpSpPr>
        <p:grpSpPr>
          <a:xfrm>
            <a:off x="5099271" y="3630353"/>
            <a:ext cx="1589575" cy="1856714"/>
            <a:chOff x="2343432" y="2532726"/>
            <a:chExt cx="2646214" cy="3163615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002B1280-F630-498B-70D5-2E1C5045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432" y="2532726"/>
              <a:ext cx="2646214" cy="264621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</p:pic>
        <p:sp>
          <p:nvSpPr>
            <p:cNvPr id="45" name="テキスト ボックス 8">
              <a:extLst>
                <a:ext uri="{FF2B5EF4-FFF2-40B4-BE49-F238E27FC236}">
                  <a16:creationId xmlns:a16="http://schemas.microsoft.com/office/drawing/2014/main" id="{F0816327-50B1-0C6C-9653-A2030B407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5408" y="4997175"/>
              <a:ext cx="2502120" cy="6991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たけのこ</a:t>
              </a:r>
            </a:p>
          </p:txBody>
        </p:sp>
      </p:grpSp>
      <p:pic>
        <p:nvPicPr>
          <p:cNvPr id="134" name="図 133">
            <a:extLst>
              <a:ext uri="{FF2B5EF4-FFF2-40B4-BE49-F238E27FC236}">
                <a16:creationId xmlns:a16="http://schemas.microsoft.com/office/drawing/2014/main" id="{DB9E2C3A-B444-FE04-4472-BC748EE9FF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46" y="5402652"/>
            <a:ext cx="1536529" cy="148093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6A00720-F072-B429-7DC4-94E3ED243B0C}"/>
              </a:ext>
            </a:extLst>
          </p:cNvPr>
          <p:cNvGrpSpPr/>
          <p:nvPr/>
        </p:nvGrpSpPr>
        <p:grpSpPr>
          <a:xfrm>
            <a:off x="7368390" y="2552042"/>
            <a:ext cx="968995" cy="980685"/>
            <a:chOff x="7368390" y="2552042"/>
            <a:chExt cx="968995" cy="980685"/>
          </a:xfrm>
        </p:grpSpPr>
        <p:sp>
          <p:nvSpPr>
            <p:cNvPr id="184" name="テキスト ボックス 25">
              <a:extLst>
                <a:ext uri="{FF2B5EF4-FFF2-40B4-BE49-F238E27FC236}">
                  <a16:creationId xmlns:a16="http://schemas.microsoft.com/office/drawing/2014/main" id="{AFF7F4A5-5E41-960A-BF6E-6993E3388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8275" y="2740727"/>
              <a:ext cx="468000" cy="7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春</a:t>
              </a:r>
            </a:p>
          </p:txBody>
        </p:sp>
        <p:sp>
          <p:nvSpPr>
            <p:cNvPr id="185" name="テキスト ボックス 184">
              <a:extLst>
                <a:ext uri="{FF2B5EF4-FFF2-40B4-BE49-F238E27FC236}">
                  <a16:creationId xmlns:a16="http://schemas.microsoft.com/office/drawing/2014/main" id="{F935E25A-AF98-408E-CC0E-F55B43686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8390" y="2552042"/>
              <a:ext cx="9689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はる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02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EBA95BD-0EA1-47B6-8E62-3F336857F3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8" t="50860" r="21771" b="23437"/>
          <a:stretch/>
        </p:blipFill>
        <p:spPr>
          <a:xfrm>
            <a:off x="10645665" y="5281853"/>
            <a:ext cx="1594669" cy="158080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DCEC860-B578-4AB5-8812-8B0AE318F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1" y="66729"/>
            <a:ext cx="1569893" cy="1480932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77E6B0A2-2DF6-FCEA-DF38-12BF16260BD1}"/>
              </a:ext>
            </a:extLst>
          </p:cNvPr>
          <p:cNvGrpSpPr/>
          <p:nvPr/>
        </p:nvGrpSpPr>
        <p:grpSpPr>
          <a:xfrm>
            <a:off x="7683944" y="1666709"/>
            <a:ext cx="3682199" cy="3948815"/>
            <a:chOff x="7421183" y="1211199"/>
            <a:chExt cx="3682199" cy="3948815"/>
          </a:xfrm>
        </p:grpSpPr>
        <p:pic>
          <p:nvPicPr>
            <p:cNvPr id="14" name="Picture 7" descr="IMG_0804">
              <a:extLst>
                <a:ext uri="{FF2B5EF4-FFF2-40B4-BE49-F238E27FC236}">
                  <a16:creationId xmlns:a16="http://schemas.microsoft.com/office/drawing/2014/main" id="{E7B270EC-1D13-4651-9569-24218393A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826"/>
            <a:stretch>
              <a:fillRect/>
            </a:stretch>
          </p:blipFill>
          <p:spPr bwMode="auto">
            <a:xfrm rot="19057290">
              <a:off x="7421183" y="1211199"/>
              <a:ext cx="3682199" cy="3497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テキスト ボックス 6">
              <a:extLst>
                <a:ext uri="{FF2B5EF4-FFF2-40B4-BE49-F238E27FC236}">
                  <a16:creationId xmlns:a16="http://schemas.microsoft.com/office/drawing/2014/main" id="{11331327-5D84-4A07-B30E-C89C221FD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2236" y="4452128"/>
              <a:ext cx="24400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4000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けずりぶし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7D6A6504-1FC4-4285-AC89-6B5BA7DD6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679" y="5252068"/>
            <a:ext cx="1536529" cy="148093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E67C4F9-6C0E-587F-C74E-D976026F490C}"/>
              </a:ext>
            </a:extLst>
          </p:cNvPr>
          <p:cNvGrpSpPr/>
          <p:nvPr/>
        </p:nvGrpSpPr>
        <p:grpSpPr>
          <a:xfrm>
            <a:off x="2177667" y="150737"/>
            <a:ext cx="9423783" cy="859395"/>
            <a:chOff x="2495639" y="379911"/>
            <a:chExt cx="6395846" cy="861241"/>
          </a:xfrm>
        </p:grpSpPr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84F473A1-0CE6-B757-E13E-BE9F9A0C8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39" y="430816"/>
              <a:ext cx="6395846" cy="810336"/>
            </a:xfrm>
            <a:prstGeom prst="wedgeRoundRectCallout">
              <a:avLst>
                <a:gd name="adj1" fmla="val -53323"/>
                <a:gd name="adj2" fmla="val 48367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b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1800"/>
                </a:lnSpc>
                <a:spcBef>
                  <a:spcPct val="0"/>
                </a:spcBef>
                <a:buNone/>
              </a:pPr>
              <a:r>
                <a:rPr lang="ja-JP" altLang="en-US" sz="32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だしって料理をおいしくしてくれる大切なものだよね。</a:t>
              </a:r>
              <a:endParaRPr lang="en-US" altLang="ja-JP" sz="32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17" name="テキスト ボックス 25">
              <a:extLst>
                <a:ext uri="{FF2B5EF4-FFF2-40B4-BE49-F238E27FC236}">
                  <a16:creationId xmlns:a16="http://schemas.microsoft.com/office/drawing/2014/main" id="{E9E8C7F2-A8A5-0931-51D1-B21F28FB6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2170" y="379911"/>
              <a:ext cx="816807" cy="378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b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りょう　り　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CBA7B93-33DD-26A1-377F-A5A9FF5BC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2415" y="396381"/>
              <a:ext cx="697259" cy="378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b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たい　せつ　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9AC32D0-5BB6-6331-B085-27A1B98908BD}"/>
              </a:ext>
            </a:extLst>
          </p:cNvPr>
          <p:cNvGrpSpPr/>
          <p:nvPr/>
        </p:nvGrpSpPr>
        <p:grpSpPr>
          <a:xfrm>
            <a:off x="287311" y="1340701"/>
            <a:ext cx="3192089" cy="4197067"/>
            <a:chOff x="-154470" y="1302719"/>
            <a:chExt cx="3192089" cy="4197067"/>
          </a:xfrm>
        </p:grpSpPr>
        <p:pic>
          <p:nvPicPr>
            <p:cNvPr id="7" name="図 6" descr="暗い空に浮かぶ月&#10;&#10;低い精度で自動的に生成された説明">
              <a:extLst>
                <a:ext uri="{FF2B5EF4-FFF2-40B4-BE49-F238E27FC236}">
                  <a16:creationId xmlns:a16="http://schemas.microsoft.com/office/drawing/2014/main" id="{AAC85461-6456-F8BC-6934-6FE239D96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4470" y="2974317"/>
              <a:ext cx="1583617" cy="1583617"/>
            </a:xfrm>
            <a:prstGeom prst="rect">
              <a:avLst/>
            </a:prstGeom>
          </p:spPr>
        </p:pic>
        <p:pic>
          <p:nvPicPr>
            <p:cNvPr id="19" name="図 18" descr="暗い背景に浮かぶ月&#10;&#10;低い精度で自動的に生成された説明">
              <a:extLst>
                <a:ext uri="{FF2B5EF4-FFF2-40B4-BE49-F238E27FC236}">
                  <a16:creationId xmlns:a16="http://schemas.microsoft.com/office/drawing/2014/main" id="{D73378FF-9B6C-785C-33ED-C36DA2175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172" y="1302719"/>
              <a:ext cx="1580570" cy="1580570"/>
            </a:xfrm>
            <a:prstGeom prst="rect">
              <a:avLst/>
            </a:prstGeom>
          </p:spPr>
        </p:pic>
        <p:pic>
          <p:nvPicPr>
            <p:cNvPr id="21" name="図 20" descr="花 が含まれている画像&#10;&#10;自動的に生成された説明">
              <a:extLst>
                <a:ext uri="{FF2B5EF4-FFF2-40B4-BE49-F238E27FC236}">
                  <a16:creationId xmlns:a16="http://schemas.microsoft.com/office/drawing/2014/main" id="{8B905157-035B-22C4-E0E5-E1161172E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51" t="28729" r="20787" b="27711"/>
            <a:stretch/>
          </p:blipFill>
          <p:spPr>
            <a:xfrm>
              <a:off x="1279323" y="4162245"/>
              <a:ext cx="1758296" cy="1337541"/>
            </a:xfrm>
            <a:prstGeom prst="rect">
              <a:avLst/>
            </a:prstGeom>
          </p:spPr>
        </p:pic>
      </p:grpSp>
      <p:sp>
        <p:nvSpPr>
          <p:cNvPr id="24" name="テキスト ボックス 8">
            <a:extLst>
              <a:ext uri="{FF2B5EF4-FFF2-40B4-BE49-F238E27FC236}">
                <a16:creationId xmlns:a16="http://schemas.microsoft.com/office/drawing/2014/main" id="{FD16F73C-31D2-F669-F7A0-2933EFE74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2930152"/>
            <a:ext cx="244454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800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旬</a:t>
            </a:r>
          </a:p>
        </p:txBody>
      </p:sp>
      <p:sp>
        <p:nvSpPr>
          <p:cNvPr id="27" name="テキスト ボックス 25">
            <a:extLst>
              <a:ext uri="{FF2B5EF4-FFF2-40B4-BE49-F238E27FC236}">
                <a16:creationId xmlns:a16="http://schemas.microsoft.com/office/drawing/2014/main" id="{517F7C44-F302-C8D7-03B2-0833C71E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928" y="2709717"/>
            <a:ext cx="1458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800" b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しゅん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8C4F0B4-1DC4-3334-D0E8-A04183789618}"/>
              </a:ext>
            </a:extLst>
          </p:cNvPr>
          <p:cNvGrpSpPr/>
          <p:nvPr/>
        </p:nvGrpSpPr>
        <p:grpSpPr>
          <a:xfrm>
            <a:off x="2885662" y="1612205"/>
            <a:ext cx="4571984" cy="4336178"/>
            <a:chOff x="1870560" y="1326181"/>
            <a:chExt cx="4571984" cy="4336178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E623DCB6-15AD-4D19-BB26-21125A84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0560" y="1326181"/>
              <a:ext cx="4571984" cy="4336178"/>
            </a:xfrm>
            <a:prstGeom prst="rect">
              <a:avLst/>
            </a:prstGeom>
          </p:spPr>
        </p:pic>
        <p:pic>
          <p:nvPicPr>
            <p:cNvPr id="3" name="図 4">
              <a:extLst>
                <a:ext uri="{FF2B5EF4-FFF2-40B4-BE49-F238E27FC236}">
                  <a16:creationId xmlns:a16="http://schemas.microsoft.com/office/drawing/2014/main" id="{FD3B94F6-084D-885D-060B-E18C2695C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25" t="18500" r="21651" b="19550"/>
            <a:stretch>
              <a:fillRect/>
            </a:stretch>
          </p:blipFill>
          <p:spPr bwMode="auto">
            <a:xfrm>
              <a:off x="2506192" y="1767536"/>
              <a:ext cx="3096956" cy="332574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F199CB-90F3-D404-B35D-B126159AC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746" y="1445740"/>
            <a:ext cx="44889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はるやさいのみそしる</a:t>
            </a:r>
          </a:p>
        </p:txBody>
      </p:sp>
      <p:sp>
        <p:nvSpPr>
          <p:cNvPr id="20" name="テキスト ボックス 6">
            <a:extLst>
              <a:ext uri="{FF2B5EF4-FFF2-40B4-BE49-F238E27FC236}">
                <a16:creationId xmlns:a16="http://schemas.microsoft.com/office/drawing/2014/main" id="{CAAFFFA8-A9A2-AD0C-2811-8E9EEEA68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0327" y="1311442"/>
            <a:ext cx="32656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だし（出汁）</a:t>
            </a: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E3FEAE2-B9E0-4FF9-8463-85A0133277F0}"/>
              </a:ext>
            </a:extLst>
          </p:cNvPr>
          <p:cNvGrpSpPr/>
          <p:nvPr/>
        </p:nvGrpSpPr>
        <p:grpSpPr>
          <a:xfrm>
            <a:off x="1642160" y="5838645"/>
            <a:ext cx="8877195" cy="868618"/>
            <a:chOff x="1642160" y="5838645"/>
            <a:chExt cx="8877195" cy="868618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F5D482EE-4009-48B2-9BA3-1124967BBAA4}"/>
                </a:ext>
              </a:extLst>
            </p:cNvPr>
            <p:cNvGrpSpPr/>
            <p:nvPr/>
          </p:nvGrpSpPr>
          <p:grpSpPr>
            <a:xfrm>
              <a:off x="1642160" y="5838645"/>
              <a:ext cx="8877195" cy="868618"/>
              <a:chOff x="1423756" y="148944"/>
              <a:chExt cx="11147238" cy="1158156"/>
            </a:xfrm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51EB09E1-BD8F-4821-9CBE-6F4DDCED6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3756" y="156462"/>
                <a:ext cx="11147238" cy="1150638"/>
              </a:xfrm>
              <a:prstGeom prst="wedgeRoundRectCallout">
                <a:avLst>
                  <a:gd name="adj1" fmla="val 52643"/>
                  <a:gd name="adj2" fmla="val 36628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lnSpc>
                    <a:spcPts val="1800"/>
                  </a:lnSpc>
                  <a:spcBef>
                    <a:spcPct val="0"/>
                  </a:spcBef>
                  <a:buNone/>
                </a:pPr>
                <a:r>
                  <a:rPr lang="ja-JP" altLang="en-US" sz="30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　</a:t>
                </a:r>
                <a:endParaRPr lang="en-US" altLang="ja-JP" sz="30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pPr eaLnBrk="1" hangingPunct="1">
                  <a:lnSpc>
                    <a:spcPts val="3000"/>
                  </a:lnSpc>
                  <a:spcBef>
                    <a:spcPct val="0"/>
                  </a:spcBef>
                  <a:buNone/>
                </a:pPr>
                <a:r>
                  <a:rPr lang="ja-JP" altLang="en-US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野菜も、だしのうまみも味わいながら食べたいな。</a:t>
                </a:r>
                <a:endParaRPr lang="en-US" altLang="ja-JP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12" name="テキスト ボックス 25">
                <a:extLst>
                  <a:ext uri="{FF2B5EF4-FFF2-40B4-BE49-F238E27FC236}">
                    <a16:creationId xmlns:a16="http://schemas.microsoft.com/office/drawing/2014/main" id="{5D9CDE80-5745-4D87-8FE8-4CB0CB380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66740" y="169463"/>
                <a:ext cx="856363" cy="410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1400" b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あじ</a:t>
                </a:r>
              </a:p>
            </p:txBody>
          </p:sp>
          <p:sp>
            <p:nvSpPr>
              <p:cNvPr id="23" name="テキスト ボックス 25">
                <a:extLst>
                  <a:ext uri="{FF2B5EF4-FFF2-40B4-BE49-F238E27FC236}">
                    <a16:creationId xmlns:a16="http://schemas.microsoft.com/office/drawing/2014/main" id="{0AB00C49-EB90-49A8-94B3-BC887CB36B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4749" y="148944"/>
                <a:ext cx="1034624" cy="410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1400" b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た</a:t>
                </a:r>
              </a:p>
            </p:txBody>
          </p:sp>
        </p:grpSp>
        <p:sp>
          <p:nvSpPr>
            <p:cNvPr id="22" name="テキスト ボックス 25">
              <a:extLst>
                <a:ext uri="{FF2B5EF4-FFF2-40B4-BE49-F238E27FC236}">
                  <a16:creationId xmlns:a16="http://schemas.microsoft.com/office/drawing/2014/main" id="{731016A7-44A4-E0AC-0A5D-9C00C253D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5701" y="5859670"/>
              <a:ext cx="8556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や　さい</a:t>
              </a:r>
            </a:p>
          </p:txBody>
        </p:sp>
      </p:grpSp>
      <p:pic>
        <p:nvPicPr>
          <p:cNvPr id="29" name="図 28" descr="ボウルに入ったスープ&#10;&#10;自動的に生成された説明">
            <a:extLst>
              <a:ext uri="{FF2B5EF4-FFF2-40B4-BE49-F238E27FC236}">
                <a16:creationId xmlns:a16="http://schemas.microsoft.com/office/drawing/2014/main" id="{6C2C89AC-9F59-87D3-2C02-1E9F1D8F17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7" t="19676" r="25786" b="19183"/>
          <a:stretch/>
        </p:blipFill>
        <p:spPr>
          <a:xfrm>
            <a:off x="3660881" y="2466123"/>
            <a:ext cx="2730932" cy="2710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24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4">
            <a:extLst>
              <a:ext uri="{FF2B5EF4-FFF2-40B4-BE49-F238E27FC236}">
                <a16:creationId xmlns:a16="http://schemas.microsoft.com/office/drawing/2014/main" id="{602DCBD5-4460-B006-5CEC-83558EE7B24E}"/>
              </a:ext>
            </a:extLst>
          </p:cNvPr>
          <p:cNvGrpSpPr>
            <a:grpSpLocks/>
          </p:cNvGrpSpPr>
          <p:nvPr/>
        </p:nvGrpSpPr>
        <p:grpSpPr bwMode="auto">
          <a:xfrm>
            <a:off x="4037679" y="5624225"/>
            <a:ext cx="5188361" cy="941095"/>
            <a:chOff x="2072978" y="5764680"/>
            <a:chExt cx="4339161" cy="941570"/>
          </a:xfrm>
          <a:noFill/>
        </p:grpSpPr>
        <p:sp>
          <p:nvSpPr>
            <p:cNvPr id="3" name="テキスト ボックス 12">
              <a:extLst>
                <a:ext uri="{FF2B5EF4-FFF2-40B4-BE49-F238E27FC236}">
                  <a16:creationId xmlns:a16="http://schemas.microsoft.com/office/drawing/2014/main" id="{04574E58-CCE6-E8F9-248B-AB2DAB3F1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2978" y="5998007"/>
              <a:ext cx="4222004" cy="7082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ja-JP" altLang="en-US" sz="4000" b="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季節感と旬の食べ物</a:t>
              </a:r>
            </a:p>
          </p:txBody>
        </p:sp>
        <p:sp>
          <p:nvSpPr>
            <p:cNvPr id="4" name="テキスト ボックス 16">
              <a:extLst>
                <a:ext uri="{FF2B5EF4-FFF2-40B4-BE49-F238E27FC236}">
                  <a16:creationId xmlns:a16="http://schemas.microsoft.com/office/drawing/2014/main" id="{97CA2B2C-0293-EF81-94C2-68CB54D4F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0135" y="5764680"/>
              <a:ext cx="4222004" cy="3695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ja-JP" altLang="en-US" sz="180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き　せつ　かん　     しゅん　　   た　      　 もの</a:t>
              </a: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F16BA8-90ED-7928-7C55-FB8D2BAB5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85" y="5089124"/>
            <a:ext cx="3313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だしのうまみ</a:t>
            </a:r>
          </a:p>
        </p:txBody>
      </p:sp>
      <p:grpSp>
        <p:nvGrpSpPr>
          <p:cNvPr id="6" name="グループ化 11">
            <a:extLst>
              <a:ext uri="{FF2B5EF4-FFF2-40B4-BE49-F238E27FC236}">
                <a16:creationId xmlns:a16="http://schemas.microsoft.com/office/drawing/2014/main" id="{EE232D21-2BD7-1428-195C-1A9490879CEB}"/>
              </a:ext>
            </a:extLst>
          </p:cNvPr>
          <p:cNvGrpSpPr>
            <a:grpSpLocks/>
          </p:cNvGrpSpPr>
          <p:nvPr/>
        </p:nvGrpSpPr>
        <p:grpSpPr bwMode="auto">
          <a:xfrm>
            <a:off x="9677327" y="4883992"/>
            <a:ext cx="1808644" cy="1764930"/>
            <a:chOff x="258040" y="3714134"/>
            <a:chExt cx="1808841" cy="1765747"/>
          </a:xfrm>
          <a:noFill/>
        </p:grpSpPr>
        <p:sp>
          <p:nvSpPr>
            <p:cNvPr id="7" name="テキスト ボックス 11">
              <a:extLst>
                <a:ext uri="{FF2B5EF4-FFF2-40B4-BE49-F238E27FC236}">
                  <a16:creationId xmlns:a16="http://schemas.microsoft.com/office/drawing/2014/main" id="{0734BD2E-24F5-7C46-D849-D951552BC5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821" y="3938593"/>
              <a:ext cx="1778000" cy="7082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ja-JP" altLang="en-US" sz="4000" b="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伝統食</a:t>
              </a:r>
            </a:p>
          </p:txBody>
        </p:sp>
        <p:sp>
          <p:nvSpPr>
            <p:cNvPr id="8" name="テキスト ボックス 15">
              <a:extLst>
                <a:ext uri="{FF2B5EF4-FFF2-40B4-BE49-F238E27FC236}">
                  <a16:creationId xmlns:a16="http://schemas.microsoft.com/office/drawing/2014/main" id="{97A77958-C6F9-67A5-2D82-4260C68F3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040" y="3714134"/>
              <a:ext cx="1772181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ja-JP" altLang="en-US" sz="180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でん とう　しょく</a:t>
              </a:r>
            </a:p>
          </p:txBody>
        </p:sp>
        <p:sp>
          <p:nvSpPr>
            <p:cNvPr id="9" name="テキスト ボックス 11">
              <a:extLst>
                <a:ext uri="{FF2B5EF4-FFF2-40B4-BE49-F238E27FC236}">
                  <a16:creationId xmlns:a16="http://schemas.microsoft.com/office/drawing/2014/main" id="{81216132-8672-A07B-D1D7-EC8DD75409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821" y="4771667"/>
              <a:ext cx="1772180" cy="7082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ja-JP" altLang="en-US" sz="4000" b="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行事食</a:t>
              </a:r>
            </a:p>
          </p:txBody>
        </p:sp>
        <p:sp>
          <p:nvSpPr>
            <p:cNvPr id="10" name="テキスト ボックス 15">
              <a:extLst>
                <a:ext uri="{FF2B5EF4-FFF2-40B4-BE49-F238E27FC236}">
                  <a16:creationId xmlns:a16="http://schemas.microsoft.com/office/drawing/2014/main" id="{78AB0DEB-5BF7-85CA-0B5E-249D3C9C55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700" y="4524596"/>
              <a:ext cx="1772181" cy="3672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ja-JP" altLang="en-US" sz="180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ぎょう じ　 しょく</a:t>
              </a:r>
            </a:p>
          </p:txBody>
        </p:sp>
      </p:grpSp>
      <p:grpSp>
        <p:nvGrpSpPr>
          <p:cNvPr id="11" name="グループ化 18">
            <a:extLst>
              <a:ext uri="{FF2B5EF4-FFF2-40B4-BE49-F238E27FC236}">
                <a16:creationId xmlns:a16="http://schemas.microsoft.com/office/drawing/2014/main" id="{0D3B893A-D5A9-1190-5C9A-2A5F60B05893}"/>
              </a:ext>
            </a:extLst>
          </p:cNvPr>
          <p:cNvGrpSpPr>
            <a:grpSpLocks/>
          </p:cNvGrpSpPr>
          <p:nvPr/>
        </p:nvGrpSpPr>
        <p:grpSpPr bwMode="auto">
          <a:xfrm>
            <a:off x="283452" y="1964524"/>
            <a:ext cx="3585868" cy="3014662"/>
            <a:chOff x="-19293" y="1867813"/>
            <a:chExt cx="3480816" cy="3161969"/>
          </a:xfrm>
        </p:grpSpPr>
        <p:sp>
          <p:nvSpPr>
            <p:cNvPr id="12" name="雲形吹き出し 11">
              <a:extLst>
                <a:ext uri="{FF2B5EF4-FFF2-40B4-BE49-F238E27FC236}">
                  <a16:creationId xmlns:a16="http://schemas.microsoft.com/office/drawing/2014/main" id="{FB37ED98-B9E1-88A1-1514-FFDBE4255307}"/>
                </a:ext>
              </a:extLst>
            </p:cNvPr>
            <p:cNvSpPr/>
            <p:nvPr/>
          </p:nvSpPr>
          <p:spPr bwMode="auto">
            <a:xfrm>
              <a:off x="-19293" y="1867813"/>
              <a:ext cx="3480816" cy="3161969"/>
            </a:xfrm>
            <a:prstGeom prst="cloudCallout">
              <a:avLst>
                <a:gd name="adj1" fmla="val 62246"/>
                <a:gd name="adj2" fmla="val -46962"/>
              </a:avLst>
            </a:prstGeom>
            <a:solidFill>
              <a:srgbClr val="B9D7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図 6">
              <a:extLst>
                <a:ext uri="{FF2B5EF4-FFF2-40B4-BE49-F238E27FC236}">
                  <a16:creationId xmlns:a16="http://schemas.microsoft.com/office/drawing/2014/main" id="{5A41AB21-49DE-F18D-1254-E1E3F77E2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23" y="3037113"/>
              <a:ext cx="1161948" cy="98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グループ化 16">
              <a:extLst>
                <a:ext uri="{FF2B5EF4-FFF2-40B4-BE49-F238E27FC236}">
                  <a16:creationId xmlns:a16="http://schemas.microsoft.com/office/drawing/2014/main" id="{C96B2844-AD1C-4A6A-EBDE-8164178CEC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9365" y="2253467"/>
              <a:ext cx="1118587" cy="2125377"/>
              <a:chOff x="1760527" y="2048580"/>
              <a:chExt cx="1232147" cy="2158305"/>
            </a:xfrm>
          </p:grpSpPr>
          <p:sp>
            <p:nvSpPr>
              <p:cNvPr id="15" name="角丸四角形吹き出し 14">
                <a:extLst>
                  <a:ext uri="{FF2B5EF4-FFF2-40B4-BE49-F238E27FC236}">
                    <a16:creationId xmlns:a16="http://schemas.microsoft.com/office/drawing/2014/main" id="{9946625F-C8E1-C63C-BE6B-1B6D23FB5772}"/>
                  </a:ext>
                </a:extLst>
              </p:cNvPr>
              <p:cNvSpPr/>
              <p:nvPr/>
            </p:nvSpPr>
            <p:spPr>
              <a:xfrm>
                <a:off x="1759761" y="2049233"/>
                <a:ext cx="1233487" cy="2125420"/>
              </a:xfrm>
              <a:prstGeom prst="wedgeRoundRectCallout">
                <a:avLst>
                  <a:gd name="adj1" fmla="val -62027"/>
                  <a:gd name="adj2" fmla="val -6969"/>
                  <a:gd name="adj3" fmla="val 16667"/>
                </a:avLst>
              </a:prstGeom>
              <a:pattFill prst="pct10">
                <a:fgClr>
                  <a:schemeClr val="bg1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6" name="グループ化 20">
                <a:extLst>
                  <a:ext uri="{FF2B5EF4-FFF2-40B4-BE49-F238E27FC236}">
                    <a16:creationId xmlns:a16="http://schemas.microsoft.com/office/drawing/2014/main" id="{1831084F-7789-1ACF-9FB2-3D0079703F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86074" y="2055610"/>
                <a:ext cx="1084008" cy="2151275"/>
                <a:chOff x="-442798" y="2380829"/>
                <a:chExt cx="1013760" cy="2117698"/>
              </a:xfrm>
              <a:noFill/>
            </p:grpSpPr>
            <p:grpSp>
              <p:nvGrpSpPr>
                <p:cNvPr id="17" name="グループ化 18">
                  <a:extLst>
                    <a:ext uri="{FF2B5EF4-FFF2-40B4-BE49-F238E27FC236}">
                      <a16:creationId xmlns:a16="http://schemas.microsoft.com/office/drawing/2014/main" id="{5682B3C1-42FD-E1DB-0D55-4D3144ED71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42798" y="3199599"/>
                  <a:ext cx="1013760" cy="1298928"/>
                  <a:chOff x="-254742" y="3222547"/>
                  <a:chExt cx="1013760" cy="1298928"/>
                </a:xfrm>
                <a:grpFill/>
              </p:grpSpPr>
              <p:pic>
                <p:nvPicPr>
                  <p:cNvPr id="19" name="図 13">
                    <a:extLst>
                      <a:ext uri="{FF2B5EF4-FFF2-40B4-BE49-F238E27FC236}">
                        <a16:creationId xmlns:a16="http://schemas.microsoft.com/office/drawing/2014/main" id="{4DFE3C47-8B95-0A58-2520-3BC8E024BE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-245971" y="3222547"/>
                    <a:ext cx="972100" cy="797123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  <p:pic>
                <p:nvPicPr>
                  <p:cNvPr id="20" name="図 14">
                    <a:extLst>
                      <a:ext uri="{FF2B5EF4-FFF2-40B4-BE49-F238E27FC236}">
                        <a16:creationId xmlns:a16="http://schemas.microsoft.com/office/drawing/2014/main" id="{3BA2B77B-02F0-5247-237B-AC62A5A31E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-254742" y="3967710"/>
                    <a:ext cx="1013760" cy="55376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</p:grpSp>
            <p:pic>
              <p:nvPicPr>
                <p:cNvPr id="18" name="図 11">
                  <a:extLst>
                    <a:ext uri="{FF2B5EF4-FFF2-40B4-BE49-F238E27FC236}">
                      <a16:creationId xmlns:a16="http://schemas.microsoft.com/office/drawing/2014/main" id="{1C0D4C0D-564F-3D9B-9BA4-797E55CF3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-441434" y="2380829"/>
                  <a:ext cx="986917" cy="975814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</p:grpSp>
      </p:grpSp>
      <p:grpSp>
        <p:nvGrpSpPr>
          <p:cNvPr id="21" name="グループ化 39">
            <a:extLst>
              <a:ext uri="{FF2B5EF4-FFF2-40B4-BE49-F238E27FC236}">
                <a16:creationId xmlns:a16="http://schemas.microsoft.com/office/drawing/2014/main" id="{001DDFE4-2685-FB4E-F914-38A9A7F387CA}"/>
              </a:ext>
            </a:extLst>
          </p:cNvPr>
          <p:cNvGrpSpPr>
            <a:grpSpLocks/>
          </p:cNvGrpSpPr>
          <p:nvPr/>
        </p:nvGrpSpPr>
        <p:grpSpPr bwMode="auto">
          <a:xfrm>
            <a:off x="2855913" y="260351"/>
            <a:ext cx="6769100" cy="1584325"/>
            <a:chOff x="-1908720" y="692696"/>
            <a:chExt cx="5327650" cy="1584177"/>
          </a:xfrm>
        </p:grpSpPr>
        <p:sp>
          <p:nvSpPr>
            <p:cNvPr id="22" name="角丸四角形吹き出し 21">
              <a:extLst>
                <a:ext uri="{FF2B5EF4-FFF2-40B4-BE49-F238E27FC236}">
                  <a16:creationId xmlns:a16="http://schemas.microsoft.com/office/drawing/2014/main" id="{20804D1E-059D-D61D-60B1-514EA16F460E}"/>
                </a:ext>
              </a:extLst>
            </p:cNvPr>
            <p:cNvSpPr/>
            <p:nvPr/>
          </p:nvSpPr>
          <p:spPr bwMode="auto">
            <a:xfrm>
              <a:off x="-1908720" y="692696"/>
              <a:ext cx="5327650" cy="1584177"/>
            </a:xfrm>
            <a:prstGeom prst="wedgeRoundRectCallout">
              <a:avLst>
                <a:gd name="adj1" fmla="val -47139"/>
                <a:gd name="adj2" fmla="val -11061"/>
                <a:gd name="adj3" fmla="val 16667"/>
              </a:avLst>
            </a:prstGeom>
            <a:solidFill>
              <a:srgbClr val="AFF52B">
                <a:alpha val="5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5700"/>
                </a:lnSpc>
                <a:defRPr/>
              </a:pPr>
              <a:r>
                <a:rPr lang="ja-JP" altLang="en-US" sz="400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和（なごみ）こんだてで</a:t>
              </a:r>
              <a:endParaRPr lang="en-US" altLang="ja-JP" sz="400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pPr algn="ctr">
                <a:lnSpc>
                  <a:spcPts val="5700"/>
                </a:lnSpc>
                <a:defRPr/>
              </a:pPr>
              <a:r>
                <a:rPr lang="ja-JP" altLang="en-US" sz="400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大切にしている三つのこと</a:t>
              </a:r>
            </a:p>
          </p:txBody>
        </p:sp>
        <p:sp>
          <p:nvSpPr>
            <p:cNvPr id="23" name="Text Box 26">
              <a:extLst>
                <a:ext uri="{FF2B5EF4-FFF2-40B4-BE49-F238E27FC236}">
                  <a16:creationId xmlns:a16="http://schemas.microsoft.com/office/drawing/2014/main" id="{3BD41BC7-B7DE-226C-E294-05CA69592F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66910" y="1321255"/>
              <a:ext cx="3117242" cy="36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たいせつ</a:t>
              </a:r>
              <a:r>
                <a:rPr lang="ja-JP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　　　　　　　　　　　　　　　  </a:t>
              </a: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みっ</a:t>
              </a:r>
              <a:r>
                <a:rPr lang="ja-JP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　　　　</a:t>
              </a:r>
            </a:p>
          </p:txBody>
        </p:sp>
      </p:grpSp>
      <p:grpSp>
        <p:nvGrpSpPr>
          <p:cNvPr id="24" name="グループ化 44">
            <a:extLst>
              <a:ext uri="{FF2B5EF4-FFF2-40B4-BE49-F238E27FC236}">
                <a16:creationId xmlns:a16="http://schemas.microsoft.com/office/drawing/2014/main" id="{2746D18E-6D79-3BFD-907D-CB2D9778260F}"/>
              </a:ext>
            </a:extLst>
          </p:cNvPr>
          <p:cNvGrpSpPr>
            <a:grpSpLocks/>
          </p:cNvGrpSpPr>
          <p:nvPr/>
        </p:nvGrpSpPr>
        <p:grpSpPr bwMode="auto">
          <a:xfrm>
            <a:off x="8915523" y="1983768"/>
            <a:ext cx="2960687" cy="2746375"/>
            <a:chOff x="6174046" y="2118744"/>
            <a:chExt cx="2960687" cy="2746375"/>
          </a:xfrm>
        </p:grpSpPr>
        <p:sp>
          <p:nvSpPr>
            <p:cNvPr id="25" name="雲形吹き出し 24">
              <a:extLst>
                <a:ext uri="{FF2B5EF4-FFF2-40B4-BE49-F238E27FC236}">
                  <a16:creationId xmlns:a16="http://schemas.microsoft.com/office/drawing/2014/main" id="{B0DFCFFB-6022-A68D-2391-B051371189E7}"/>
                </a:ext>
              </a:extLst>
            </p:cNvPr>
            <p:cNvSpPr/>
            <p:nvPr/>
          </p:nvSpPr>
          <p:spPr bwMode="auto">
            <a:xfrm>
              <a:off x="6174046" y="2118744"/>
              <a:ext cx="2960687" cy="2746375"/>
            </a:xfrm>
            <a:prstGeom prst="cloudCallout">
              <a:avLst>
                <a:gd name="adj1" fmla="val -63714"/>
                <a:gd name="adj2" fmla="val -47526"/>
              </a:avLst>
            </a:prstGeom>
            <a:solidFill>
              <a:srgbClr val="FFC5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26" name="グループ化 43">
              <a:extLst>
                <a:ext uri="{FF2B5EF4-FFF2-40B4-BE49-F238E27FC236}">
                  <a16:creationId xmlns:a16="http://schemas.microsoft.com/office/drawing/2014/main" id="{E8D445BE-FEE8-4362-C284-3650DE22B9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22514" y="2472455"/>
              <a:ext cx="2421238" cy="1828627"/>
              <a:chOff x="6522514" y="2472455"/>
              <a:chExt cx="2421238" cy="1828627"/>
            </a:xfrm>
          </p:grpSpPr>
          <p:sp>
            <p:nvSpPr>
              <p:cNvPr id="27" name="円/楕円 26">
                <a:extLst>
                  <a:ext uri="{FF2B5EF4-FFF2-40B4-BE49-F238E27FC236}">
                    <a16:creationId xmlns:a16="http://schemas.microsoft.com/office/drawing/2014/main" id="{5F6B5428-9A6B-45BC-E800-49D2F0A3A28C}"/>
                  </a:ext>
                </a:extLst>
              </p:cNvPr>
              <p:cNvSpPr/>
              <p:nvPr/>
            </p:nvSpPr>
            <p:spPr>
              <a:xfrm>
                <a:off x="6804025" y="2779713"/>
                <a:ext cx="936625" cy="360362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8" name="図 2">
                <a:extLst>
                  <a:ext uri="{FF2B5EF4-FFF2-40B4-BE49-F238E27FC236}">
                    <a16:creationId xmlns:a16="http://schemas.microsoft.com/office/drawing/2014/main" id="{277B3BF8-5C4A-4ACC-F2A3-30016E310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CCDD"/>
                  </a:clrFrom>
                  <a:clrTo>
                    <a:srgbClr val="FFCCD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2514" y="3197856"/>
                <a:ext cx="1258244" cy="1103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図 12">
                <a:extLst>
                  <a:ext uri="{FF2B5EF4-FFF2-40B4-BE49-F238E27FC236}">
                    <a16:creationId xmlns:a16="http://schemas.microsoft.com/office/drawing/2014/main" id="{94427D07-8800-C577-AF42-FEACB879C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DCBFC"/>
                  </a:clrFrom>
                  <a:clrTo>
                    <a:srgbClr val="FDCB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8380" y="3244057"/>
                <a:ext cx="1155372" cy="743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図 13">
                <a:extLst>
                  <a:ext uri="{FF2B5EF4-FFF2-40B4-BE49-F238E27FC236}">
                    <a16:creationId xmlns:a16="http://schemas.microsoft.com/office/drawing/2014/main" id="{16D55ECC-6398-4C19-963C-467606052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CBFC"/>
                  </a:clrFrom>
                  <a:clrTo>
                    <a:srgbClr val="FFCB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8323" y="2472455"/>
                <a:ext cx="920978" cy="721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図 16">
                <a:extLst>
                  <a:ext uri="{FF2B5EF4-FFF2-40B4-BE49-F238E27FC236}">
                    <a16:creationId xmlns:a16="http://schemas.microsoft.com/office/drawing/2014/main" id="{B1349159-D19A-8C9E-F299-E51B0C869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DCBFC"/>
                  </a:clrFrom>
                  <a:clrTo>
                    <a:srgbClr val="FDCB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7784" y="2625864"/>
                <a:ext cx="681112" cy="479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2" name="グループ化 55">
            <a:extLst>
              <a:ext uri="{FF2B5EF4-FFF2-40B4-BE49-F238E27FC236}">
                <a16:creationId xmlns:a16="http://schemas.microsoft.com/office/drawing/2014/main" id="{E565D537-BE3D-1823-5455-7A900F0D89AB}"/>
              </a:ext>
            </a:extLst>
          </p:cNvPr>
          <p:cNvGrpSpPr>
            <a:grpSpLocks/>
          </p:cNvGrpSpPr>
          <p:nvPr/>
        </p:nvGrpSpPr>
        <p:grpSpPr bwMode="auto">
          <a:xfrm>
            <a:off x="4383711" y="2456948"/>
            <a:ext cx="3669673" cy="2995612"/>
            <a:chOff x="2959100" y="2608263"/>
            <a:chExt cx="3268663" cy="2995612"/>
          </a:xfrm>
        </p:grpSpPr>
        <p:sp>
          <p:nvSpPr>
            <p:cNvPr id="33" name="雲形吹き出し 32">
              <a:extLst>
                <a:ext uri="{FF2B5EF4-FFF2-40B4-BE49-F238E27FC236}">
                  <a16:creationId xmlns:a16="http://schemas.microsoft.com/office/drawing/2014/main" id="{CBA5CBB0-D921-FF65-B9B1-4865339D096B}"/>
                </a:ext>
              </a:extLst>
            </p:cNvPr>
            <p:cNvSpPr/>
            <p:nvPr/>
          </p:nvSpPr>
          <p:spPr bwMode="auto">
            <a:xfrm>
              <a:off x="2959100" y="2608263"/>
              <a:ext cx="3268663" cy="2995612"/>
            </a:xfrm>
            <a:prstGeom prst="cloudCallout">
              <a:avLst>
                <a:gd name="adj1" fmla="val -3662"/>
                <a:gd name="adj2" fmla="val -69123"/>
              </a:avLst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34" name="グループ化 12">
              <a:extLst>
                <a:ext uri="{FF2B5EF4-FFF2-40B4-BE49-F238E27FC236}">
                  <a16:creationId xmlns:a16="http://schemas.microsoft.com/office/drawing/2014/main" id="{D8D9D858-F890-E375-22EE-77700B61FA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0" y="2781300"/>
              <a:ext cx="1020763" cy="1042988"/>
              <a:chOff x="-2700808" y="4761268"/>
              <a:chExt cx="1260000" cy="1260020"/>
            </a:xfrm>
          </p:grpSpPr>
          <p:sp>
            <p:nvSpPr>
              <p:cNvPr id="50" name="円/楕円 49">
                <a:extLst>
                  <a:ext uri="{FF2B5EF4-FFF2-40B4-BE49-F238E27FC236}">
                    <a16:creationId xmlns:a16="http://schemas.microsoft.com/office/drawing/2014/main" id="{B6A846BB-60CA-043C-9137-FFCEB82D8814}"/>
                  </a:ext>
                </a:extLst>
              </p:cNvPr>
              <p:cNvSpPr/>
              <p:nvPr/>
            </p:nvSpPr>
            <p:spPr>
              <a:xfrm>
                <a:off x="-2700808" y="4761268"/>
                <a:ext cx="1260000" cy="126002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51" name="図 1">
                <a:extLst>
                  <a:ext uri="{FF2B5EF4-FFF2-40B4-BE49-F238E27FC236}">
                    <a16:creationId xmlns:a16="http://schemas.microsoft.com/office/drawing/2014/main" id="{C2F21E20-CC88-4BC9-62AF-2B835D75D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66701">
                <a:off x="-2633319" y="5385597"/>
                <a:ext cx="1046308" cy="553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図 3">
                <a:extLst>
                  <a:ext uri="{FF2B5EF4-FFF2-40B4-BE49-F238E27FC236}">
                    <a16:creationId xmlns:a16="http://schemas.microsoft.com/office/drawing/2014/main" id="{1ECD29E0-065B-39AE-D412-06E67D42D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07022" y="5085184"/>
                <a:ext cx="520208" cy="472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図 6">
                <a:extLst>
                  <a:ext uri="{FF2B5EF4-FFF2-40B4-BE49-F238E27FC236}">
                    <a16:creationId xmlns:a16="http://schemas.microsoft.com/office/drawing/2014/main" id="{BA0776CC-B452-A155-49B5-2CA37171A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82036" y="4882890"/>
                <a:ext cx="592485" cy="531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" name="グループ化 43010">
              <a:extLst>
                <a:ext uri="{FF2B5EF4-FFF2-40B4-BE49-F238E27FC236}">
                  <a16:creationId xmlns:a16="http://schemas.microsoft.com/office/drawing/2014/main" id="{1A47447B-2B64-77C0-DF24-352E165A1C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9475" y="3068638"/>
              <a:ext cx="1020763" cy="1044575"/>
              <a:chOff x="-1326463" y="4016729"/>
              <a:chExt cx="1260000" cy="1260020"/>
            </a:xfrm>
          </p:grpSpPr>
          <p:sp>
            <p:nvSpPr>
              <p:cNvPr id="46" name="円/楕円 45">
                <a:extLst>
                  <a:ext uri="{FF2B5EF4-FFF2-40B4-BE49-F238E27FC236}">
                    <a16:creationId xmlns:a16="http://schemas.microsoft.com/office/drawing/2014/main" id="{70A88315-3DA6-E53C-6A1D-25389171543B}"/>
                  </a:ext>
                </a:extLst>
              </p:cNvPr>
              <p:cNvSpPr/>
              <p:nvPr/>
            </p:nvSpPr>
            <p:spPr>
              <a:xfrm>
                <a:off x="-1326463" y="4016729"/>
                <a:ext cx="1260000" cy="1260020"/>
              </a:xfrm>
              <a:prstGeom prst="ellipse">
                <a:avLst/>
              </a:prstGeom>
              <a:solidFill>
                <a:srgbClr val="FFCCFF"/>
              </a:solidFill>
              <a:ln>
                <a:solidFill>
                  <a:srgbClr val="FF66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47" name="図 17">
                <a:extLst>
                  <a:ext uri="{FF2B5EF4-FFF2-40B4-BE49-F238E27FC236}">
                    <a16:creationId xmlns:a16="http://schemas.microsoft.com/office/drawing/2014/main" id="{FC8AF5BD-253E-8953-318B-FDEFBE839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04490">
                <a:off x="-1308427" y="4442675"/>
                <a:ext cx="577333" cy="685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図 21">
                <a:extLst>
                  <a:ext uri="{FF2B5EF4-FFF2-40B4-BE49-F238E27FC236}">
                    <a16:creationId xmlns:a16="http://schemas.microsoft.com/office/drawing/2014/main" id="{7ED5C248-91E7-6D2E-6FF4-A9D48CF40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9141">
                <a:off x="-1104240" y="4062357"/>
                <a:ext cx="915930" cy="555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図 25">
                <a:extLst>
                  <a:ext uri="{FF2B5EF4-FFF2-40B4-BE49-F238E27FC236}">
                    <a16:creationId xmlns:a16="http://schemas.microsoft.com/office/drawing/2014/main" id="{7D1147C9-694D-B1E8-CB0D-F7083D5FA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32584" y="4529195"/>
                <a:ext cx="547324" cy="574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" name="グループ化 29">
              <a:extLst>
                <a:ext uri="{FF2B5EF4-FFF2-40B4-BE49-F238E27FC236}">
                  <a16:creationId xmlns:a16="http://schemas.microsoft.com/office/drawing/2014/main" id="{0C4CF948-D4B4-5A50-7A1F-B2C637F9D7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5375" y="4184650"/>
              <a:ext cx="1030288" cy="1044575"/>
              <a:chOff x="-1311623" y="898854"/>
              <a:chExt cx="1269136" cy="1260020"/>
            </a:xfrm>
          </p:grpSpPr>
          <p:sp>
            <p:nvSpPr>
              <p:cNvPr id="42" name="円/楕円 41">
                <a:extLst>
                  <a:ext uri="{FF2B5EF4-FFF2-40B4-BE49-F238E27FC236}">
                    <a16:creationId xmlns:a16="http://schemas.microsoft.com/office/drawing/2014/main" id="{F9C80D78-8DFF-3B76-04DB-A7046CE58184}"/>
                  </a:ext>
                </a:extLst>
              </p:cNvPr>
              <p:cNvSpPr/>
              <p:nvPr/>
            </p:nvSpPr>
            <p:spPr>
              <a:xfrm>
                <a:off x="-1311623" y="898854"/>
                <a:ext cx="1259358" cy="1260020"/>
              </a:xfrm>
              <a:prstGeom prst="ellipse">
                <a:avLst/>
              </a:prstGeom>
              <a:solidFill>
                <a:srgbClr val="CCFFCC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43" name="図 26">
                <a:extLst>
                  <a:ext uri="{FF2B5EF4-FFF2-40B4-BE49-F238E27FC236}">
                    <a16:creationId xmlns:a16="http://schemas.microsoft.com/office/drawing/2014/main" id="{2006F73A-89C2-76C2-80F4-3EEF0606F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42475" y="1247305"/>
                <a:ext cx="599988" cy="606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図 27">
                <a:extLst>
                  <a:ext uri="{FF2B5EF4-FFF2-40B4-BE49-F238E27FC236}">
                    <a16:creationId xmlns:a16="http://schemas.microsoft.com/office/drawing/2014/main" id="{FEE26154-2ACB-BA2A-6106-BCD904171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14523" y="997011"/>
                <a:ext cx="555601" cy="555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図 28">
                <a:extLst>
                  <a:ext uri="{FF2B5EF4-FFF2-40B4-BE49-F238E27FC236}">
                    <a16:creationId xmlns:a16="http://schemas.microsoft.com/office/drawing/2014/main" id="{FCBAFE6F-DB06-097E-2D75-8F1748B38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1220198" y="1402935"/>
                <a:ext cx="607423" cy="6730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" name="グループ化 43008">
              <a:extLst>
                <a:ext uri="{FF2B5EF4-FFF2-40B4-BE49-F238E27FC236}">
                  <a16:creationId xmlns:a16="http://schemas.microsoft.com/office/drawing/2014/main" id="{35C723FD-3C48-4129-37D8-8CE289220B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6463" y="3933825"/>
              <a:ext cx="1036637" cy="1044575"/>
              <a:chOff x="-1231436" y="2245238"/>
              <a:chExt cx="1279946" cy="1260020"/>
            </a:xfrm>
          </p:grpSpPr>
          <p:sp>
            <p:nvSpPr>
              <p:cNvPr id="38" name="円/楕円 37">
                <a:extLst>
                  <a:ext uri="{FF2B5EF4-FFF2-40B4-BE49-F238E27FC236}">
                    <a16:creationId xmlns:a16="http://schemas.microsoft.com/office/drawing/2014/main" id="{21AF8A26-7977-CB4B-FE2E-31799997E3EF}"/>
                  </a:ext>
                </a:extLst>
              </p:cNvPr>
              <p:cNvSpPr/>
              <p:nvPr/>
            </p:nvSpPr>
            <p:spPr>
              <a:xfrm>
                <a:off x="-1209875" y="2245238"/>
                <a:ext cx="1258385" cy="126002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39" name="図 24">
                <a:extLst>
                  <a:ext uri="{FF2B5EF4-FFF2-40B4-BE49-F238E27FC236}">
                    <a16:creationId xmlns:a16="http://schemas.microsoft.com/office/drawing/2014/main" id="{18BCDB80-C104-160E-DDCA-E632ADDC3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32584" y="2663480"/>
                <a:ext cx="733855" cy="817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図 30">
                <a:extLst>
                  <a:ext uri="{FF2B5EF4-FFF2-40B4-BE49-F238E27FC236}">
                    <a16:creationId xmlns:a16="http://schemas.microsoft.com/office/drawing/2014/main" id="{E82026B3-B878-46FA-578D-7DAB168C2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05294">
                <a:off x="-1062871" y="2247002"/>
                <a:ext cx="963612" cy="601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図 43007">
                <a:extLst>
                  <a:ext uri="{FF2B5EF4-FFF2-40B4-BE49-F238E27FC236}">
                    <a16:creationId xmlns:a16="http://schemas.microsoft.com/office/drawing/2014/main" id="{FEB2D207-6A0C-2B74-544B-7901F81FB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624399">
                <a:off x="-1231436" y="2730168"/>
                <a:ext cx="694078" cy="704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234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テキスト ボックス 4"/>
          <p:cNvSpPr txBox="1">
            <a:spLocks noChangeArrowheads="1"/>
          </p:cNvSpPr>
          <p:nvPr/>
        </p:nvSpPr>
        <p:spPr bwMode="auto">
          <a:xfrm>
            <a:off x="10367964" y="168592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8" name="テキスト ボックス 5"/>
          <p:cNvSpPr txBox="1">
            <a:spLocks noChangeArrowheads="1"/>
          </p:cNvSpPr>
          <p:nvPr/>
        </p:nvSpPr>
        <p:spPr bwMode="auto">
          <a:xfrm>
            <a:off x="10367964" y="1628775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9" name="テキスト ボックス 7"/>
          <p:cNvSpPr txBox="1">
            <a:spLocks noChangeArrowheads="1"/>
          </p:cNvSpPr>
          <p:nvPr/>
        </p:nvSpPr>
        <p:spPr bwMode="auto">
          <a:xfrm>
            <a:off x="2876550" y="120650"/>
            <a:ext cx="6192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grpSp>
        <p:nvGrpSpPr>
          <p:cNvPr id="57350" name="グループ化 23"/>
          <p:cNvGrpSpPr>
            <a:grpSpLocks/>
          </p:cNvGrpSpPr>
          <p:nvPr/>
        </p:nvGrpSpPr>
        <p:grpSpPr bwMode="auto">
          <a:xfrm>
            <a:off x="3880085" y="86814"/>
            <a:ext cx="5184775" cy="1271588"/>
            <a:chOff x="-1836712" y="0"/>
            <a:chExt cx="5184775" cy="1271588"/>
          </a:xfrm>
        </p:grpSpPr>
        <p:sp>
          <p:nvSpPr>
            <p:cNvPr id="19" name="角丸四角形 18"/>
            <p:cNvSpPr/>
            <p:nvPr/>
          </p:nvSpPr>
          <p:spPr>
            <a:xfrm>
              <a:off x="-1836712" y="1588"/>
              <a:ext cx="5184775" cy="1270000"/>
            </a:xfrm>
            <a:prstGeom prst="roundRect">
              <a:avLst/>
            </a:prstGeom>
            <a:solidFill>
              <a:srgbClr val="99FF66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7366" name="テキスト ボックス 6"/>
            <p:cNvSpPr txBox="1">
              <a:spLocks noChangeArrowheads="1"/>
            </p:cNvSpPr>
            <p:nvPr/>
          </p:nvSpPr>
          <p:spPr bwMode="auto">
            <a:xfrm>
              <a:off x="-1260450" y="244475"/>
              <a:ext cx="40322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60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旬の食べ物</a:t>
              </a:r>
            </a:p>
          </p:txBody>
        </p:sp>
        <p:sp>
          <p:nvSpPr>
            <p:cNvPr id="57367" name="テキスト ボックス 7"/>
            <p:cNvSpPr txBox="1">
              <a:spLocks noChangeArrowheads="1"/>
            </p:cNvSpPr>
            <p:nvPr/>
          </p:nvSpPr>
          <p:spPr bwMode="auto">
            <a:xfrm>
              <a:off x="-1260450" y="0"/>
              <a:ext cx="11079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しゅん</a:t>
              </a:r>
            </a:p>
          </p:txBody>
        </p:sp>
        <p:sp>
          <p:nvSpPr>
            <p:cNvPr id="57368" name="テキスト ボックス 8"/>
            <p:cNvSpPr txBox="1">
              <a:spLocks noChangeArrowheads="1"/>
            </p:cNvSpPr>
            <p:nvPr/>
          </p:nvSpPr>
          <p:spPr bwMode="auto">
            <a:xfrm>
              <a:off x="468338" y="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た</a:t>
              </a:r>
            </a:p>
          </p:txBody>
        </p:sp>
        <p:sp>
          <p:nvSpPr>
            <p:cNvPr id="57369" name="テキスト ボックス 9"/>
            <p:cNvSpPr txBox="1">
              <a:spLocks noChangeArrowheads="1"/>
            </p:cNvSpPr>
            <p:nvPr/>
          </p:nvSpPr>
          <p:spPr bwMode="auto">
            <a:xfrm>
              <a:off x="1873275" y="0"/>
              <a:ext cx="8002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もの</a:t>
              </a:r>
            </a:p>
          </p:txBody>
        </p:sp>
      </p:grpSp>
      <p:sp>
        <p:nvSpPr>
          <p:cNvPr id="2" name="テキスト ボックス 4">
            <a:extLst>
              <a:ext uri="{FF2B5EF4-FFF2-40B4-BE49-F238E27FC236}">
                <a16:creationId xmlns:a16="http://schemas.microsoft.com/office/drawing/2014/main" id="{A47E6A4E-6863-C8F6-2513-9ABBA5849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973" y="2121694"/>
            <a:ext cx="5405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35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E37392-3E5D-7A60-9AFC-268F3B878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973" y="2078831"/>
            <a:ext cx="5405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350"/>
          </a:p>
        </p:txBody>
      </p:sp>
      <p:sp>
        <p:nvSpPr>
          <p:cNvPr id="7" name="テキスト ボックス 7">
            <a:extLst>
              <a:ext uri="{FF2B5EF4-FFF2-40B4-BE49-F238E27FC236}">
                <a16:creationId xmlns:a16="http://schemas.microsoft.com/office/drawing/2014/main" id="{5C06136E-D17D-D03C-11B6-CAFDE652A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4" y="947737"/>
            <a:ext cx="464462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35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C38CF0C-B69B-6AD3-00F2-F9801B2BA6A1}"/>
              </a:ext>
            </a:extLst>
          </p:cNvPr>
          <p:cNvGrpSpPr>
            <a:grpSpLocks/>
          </p:cNvGrpSpPr>
          <p:nvPr/>
        </p:nvGrpSpPr>
        <p:grpSpPr bwMode="auto">
          <a:xfrm>
            <a:off x="365972" y="4370106"/>
            <a:ext cx="2345385" cy="2399492"/>
            <a:chOff x="6247410" y="4336443"/>
            <a:chExt cx="3127489" cy="3198558"/>
          </a:xfrm>
        </p:grpSpPr>
        <p:sp>
          <p:nvSpPr>
            <p:cNvPr id="9" name="テキスト ボックス 18">
              <a:extLst>
                <a:ext uri="{FF2B5EF4-FFF2-40B4-BE49-F238E27FC236}">
                  <a16:creationId xmlns:a16="http://schemas.microsoft.com/office/drawing/2014/main" id="{97E6A54B-BE14-35BD-E34D-BDB6C360E6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7864" y="6786257"/>
              <a:ext cx="3117035" cy="748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>
                  <a:latin typeface="UD デジタル 教科書体 NK-B"/>
                  <a:ea typeface="UD デジタル 教科書体 NK-B"/>
                </a:rPr>
                <a:t>キャベツ</a:t>
              </a:r>
              <a:endParaRPr lang="en-US" altLang="ja-JP" dirty="0">
                <a:latin typeface="UD デジタル 教科書体 NK-B"/>
                <a:ea typeface="UD デジタル 教科書体 NK-B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EFC638B-F160-CA90-82E7-74B62497D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14088" r="9577" b="11363"/>
            <a:stretch/>
          </p:blipFill>
          <p:spPr>
            <a:xfrm>
              <a:off x="6247410" y="4336443"/>
              <a:ext cx="3117036" cy="23543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2" name="グループ化 5">
            <a:extLst>
              <a:ext uri="{FF2B5EF4-FFF2-40B4-BE49-F238E27FC236}">
                <a16:creationId xmlns:a16="http://schemas.microsoft.com/office/drawing/2014/main" id="{5B686426-5156-4F85-748C-18D7CA6AA565}"/>
              </a:ext>
            </a:extLst>
          </p:cNvPr>
          <p:cNvGrpSpPr>
            <a:grpSpLocks/>
          </p:cNvGrpSpPr>
          <p:nvPr/>
        </p:nvGrpSpPr>
        <p:grpSpPr bwMode="auto">
          <a:xfrm>
            <a:off x="3138956" y="1628775"/>
            <a:ext cx="1825778" cy="2861243"/>
            <a:chOff x="5659557" y="3418272"/>
            <a:chExt cx="2434115" cy="4054682"/>
          </a:xfrm>
        </p:grpSpPr>
        <p:sp>
          <p:nvSpPr>
            <p:cNvPr id="13" name="テキスト ボックス 4">
              <a:extLst>
                <a:ext uri="{FF2B5EF4-FFF2-40B4-BE49-F238E27FC236}">
                  <a16:creationId xmlns:a16="http://schemas.microsoft.com/office/drawing/2014/main" id="{0D08285C-C9C2-9C8F-463B-F9DE08D58C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5350" y="6644266"/>
              <a:ext cx="1871663" cy="8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みつば</a:t>
              </a:r>
            </a:p>
          </p:txBody>
        </p:sp>
        <p:pic>
          <p:nvPicPr>
            <p:cNvPr id="14" name="Picture 11" descr="\\file.ad.edu.city.kyoto.jp\UNT2\prj\なごみ献立教材研究\Ａグループ\冨永\みつば３.jpg">
              <a:extLst>
                <a:ext uri="{FF2B5EF4-FFF2-40B4-BE49-F238E27FC236}">
                  <a16:creationId xmlns:a16="http://schemas.microsoft.com/office/drawing/2014/main" id="{99DB2A19-6B97-9810-0E43-65B2C9EF31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531" b="8314"/>
            <a:stretch/>
          </p:blipFill>
          <p:spPr bwMode="auto">
            <a:xfrm>
              <a:off x="5659557" y="3418272"/>
              <a:ext cx="2434115" cy="31168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3CC6552-F6CD-F461-9D02-6E78962B462A}"/>
              </a:ext>
            </a:extLst>
          </p:cNvPr>
          <p:cNvGrpSpPr>
            <a:grpSpLocks/>
          </p:cNvGrpSpPr>
          <p:nvPr/>
        </p:nvGrpSpPr>
        <p:grpSpPr bwMode="auto">
          <a:xfrm>
            <a:off x="9506146" y="4442205"/>
            <a:ext cx="2337546" cy="2316245"/>
            <a:chOff x="1750596" y="4230763"/>
            <a:chExt cx="3117637" cy="3088244"/>
          </a:xfrm>
        </p:grpSpPr>
        <p:pic>
          <p:nvPicPr>
            <p:cNvPr id="16" name="Picture 29" descr="C:\Users\ac683900\AppData\Local\Temp\SOWDIR0\P1010182.JPG">
              <a:extLst>
                <a:ext uri="{FF2B5EF4-FFF2-40B4-BE49-F238E27FC236}">
                  <a16:creationId xmlns:a16="http://schemas.microsoft.com/office/drawing/2014/main" id="{17A4757C-39E2-2ECF-7469-72CD5B399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7219" t="11812" r="8954" b="17314"/>
            <a:stretch>
              <a:fillRect/>
            </a:stretch>
          </p:blipFill>
          <p:spPr bwMode="auto">
            <a:xfrm>
              <a:off x="1750596" y="4230763"/>
              <a:ext cx="3117637" cy="2244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テキスト ボックス 18">
              <a:extLst>
                <a:ext uri="{FF2B5EF4-FFF2-40B4-BE49-F238E27FC236}">
                  <a16:creationId xmlns:a16="http://schemas.microsoft.com/office/drawing/2014/main" id="{0710A1EF-81F1-E235-A5FD-8671BEF1A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4611" y="6539328"/>
              <a:ext cx="3049606" cy="779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じゃがいも</a:t>
              </a:r>
              <a:endPara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18" name="グループ化 23">
            <a:extLst>
              <a:ext uri="{FF2B5EF4-FFF2-40B4-BE49-F238E27FC236}">
                <a16:creationId xmlns:a16="http://schemas.microsoft.com/office/drawing/2014/main" id="{D6E2B512-5502-08B4-917B-CD2033872D9A}"/>
              </a:ext>
            </a:extLst>
          </p:cNvPr>
          <p:cNvGrpSpPr>
            <a:grpSpLocks/>
          </p:cNvGrpSpPr>
          <p:nvPr/>
        </p:nvGrpSpPr>
        <p:grpSpPr bwMode="auto">
          <a:xfrm>
            <a:off x="4964734" y="4342852"/>
            <a:ext cx="2389174" cy="2426746"/>
            <a:chOff x="376172" y="1788696"/>
            <a:chExt cx="3186314" cy="3233372"/>
          </a:xfrm>
        </p:grpSpPr>
        <p:pic>
          <p:nvPicPr>
            <p:cNvPr id="20" name="Picture 23" descr="C:\Users\ac683900\Desktop\春のかきあげ（具）\P1010143.JPG">
              <a:extLst>
                <a:ext uri="{FF2B5EF4-FFF2-40B4-BE49-F238E27FC236}">
                  <a16:creationId xmlns:a16="http://schemas.microsoft.com/office/drawing/2014/main" id="{8FE143F5-208A-53A9-BF61-79F42C70C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26" y="1788696"/>
              <a:ext cx="3117460" cy="23380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テキスト ボックス 18">
              <a:extLst>
                <a:ext uri="{FF2B5EF4-FFF2-40B4-BE49-F238E27FC236}">
                  <a16:creationId xmlns:a16="http://schemas.microsoft.com/office/drawing/2014/main" id="{30882946-AA8F-C141-E08D-4F061CEDAC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172" y="4242920"/>
              <a:ext cx="3117458" cy="779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たまねぎ</a:t>
              </a:r>
              <a:endPara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BE23CEC-0E65-5BD8-BF70-B1BBB0137B89}"/>
              </a:ext>
            </a:extLst>
          </p:cNvPr>
          <p:cNvGrpSpPr>
            <a:grpSpLocks/>
          </p:cNvGrpSpPr>
          <p:nvPr/>
        </p:nvGrpSpPr>
        <p:grpSpPr bwMode="auto">
          <a:xfrm>
            <a:off x="7178535" y="1653149"/>
            <a:ext cx="2327611" cy="2662305"/>
            <a:chOff x="5034561" y="4305522"/>
            <a:chExt cx="1699660" cy="2694615"/>
          </a:xfrm>
        </p:grpSpPr>
        <p:grpSp>
          <p:nvGrpSpPr>
            <p:cNvPr id="23" name="グループ化 3">
              <a:extLst>
                <a:ext uri="{FF2B5EF4-FFF2-40B4-BE49-F238E27FC236}">
                  <a16:creationId xmlns:a16="http://schemas.microsoft.com/office/drawing/2014/main" id="{084635C0-FF7E-B366-AB19-EB019183BE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40" y="4305522"/>
              <a:ext cx="1554159" cy="2066904"/>
              <a:chOff x="256849" y="522173"/>
              <a:chExt cx="1697356" cy="3331310"/>
            </a:xfrm>
          </p:grpSpPr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17FC2600-2B1F-197B-5839-CC2B5A303DB8}"/>
                  </a:ext>
                </a:extLst>
              </p:cNvPr>
              <p:cNvSpPr/>
              <p:nvPr/>
            </p:nvSpPr>
            <p:spPr>
              <a:xfrm>
                <a:off x="256849" y="522173"/>
                <a:ext cx="1697356" cy="3331310"/>
              </a:xfrm>
              <a:prstGeom prst="rect">
                <a:avLst/>
              </a:prstGeom>
              <a:solidFill>
                <a:srgbClr val="F0F0F0"/>
              </a:solidFill>
              <a:ln w="762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2700"/>
              </a:p>
            </p:txBody>
          </p:sp>
          <p:pic>
            <p:nvPicPr>
              <p:cNvPr id="28" name="Picture 17">
                <a:extLst>
                  <a:ext uri="{FF2B5EF4-FFF2-40B4-BE49-F238E27FC236}">
                    <a16:creationId xmlns:a16="http://schemas.microsoft.com/office/drawing/2014/main" id="{6BF266BC-59BA-E319-9845-9BADC2FC32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DDB"/>
                  </a:clrFrom>
                  <a:clrTo>
                    <a:srgbClr val="FFFDDB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444479" y="876048"/>
                <a:ext cx="1372084" cy="2735434"/>
              </a:xfrm>
              <a:prstGeom prst="rect">
                <a:avLst/>
              </a:prstGeom>
              <a:ln>
                <a:noFill/>
              </a:ln>
              <a:effectLst>
                <a:outerShdw blurRad="127000" dist="50800" dir="6600000" sx="102000" sy="102000" algn="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テキスト ボックス 18">
              <a:extLst>
                <a:ext uri="{FF2B5EF4-FFF2-40B4-BE49-F238E27FC236}">
                  <a16:creationId xmlns:a16="http://schemas.microsoft.com/office/drawing/2014/main" id="{05233723-7469-CA15-66C9-FD47A4C87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4561" y="6408265"/>
              <a:ext cx="1699660" cy="59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たけのこ</a:t>
              </a:r>
              <a:endPara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4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1919164" y="223020"/>
            <a:ext cx="8209285" cy="270192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00" b="0">
              <a:solidFill>
                <a:prstClr val="white"/>
              </a:solidFill>
            </a:endParaRPr>
          </a:p>
        </p:txBody>
      </p:sp>
      <p:sp>
        <p:nvSpPr>
          <p:cNvPr id="44037" name="タイトル 1"/>
          <p:cNvSpPr>
            <a:spLocks noGrp="1"/>
          </p:cNvSpPr>
          <p:nvPr>
            <p:ph type="ctrTitle"/>
          </p:nvPr>
        </p:nvSpPr>
        <p:spPr>
          <a:xfrm>
            <a:off x="1774826" y="869951"/>
            <a:ext cx="8569325" cy="1801813"/>
          </a:xfrm>
        </p:spPr>
        <p:txBody>
          <a:bodyPr/>
          <a:lstStyle/>
          <a:p>
            <a:pPr eaLnBrk="1" hangingPunct="1"/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おいしく　味わって　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食べてね！</a:t>
            </a:r>
          </a:p>
        </p:txBody>
      </p:sp>
      <p:sp>
        <p:nvSpPr>
          <p:cNvPr id="44044" name="タイトル 1"/>
          <p:cNvSpPr txBox="1">
            <a:spLocks/>
          </p:cNvSpPr>
          <p:nvPr/>
        </p:nvSpPr>
        <p:spPr bwMode="auto">
          <a:xfrm>
            <a:off x="6096000" y="378204"/>
            <a:ext cx="107948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あじ</a:t>
            </a:r>
          </a:p>
        </p:txBody>
      </p:sp>
      <p:sp>
        <p:nvSpPr>
          <p:cNvPr id="44045" name="タイトル 1"/>
          <p:cNvSpPr txBox="1">
            <a:spLocks/>
          </p:cNvSpPr>
          <p:nvPr/>
        </p:nvSpPr>
        <p:spPr bwMode="auto">
          <a:xfrm>
            <a:off x="3983668" y="1456007"/>
            <a:ext cx="1374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3" t="-2" r="61643" b="-1438"/>
          <a:stretch/>
        </p:blipFill>
        <p:spPr>
          <a:xfrm>
            <a:off x="8299903" y="2076949"/>
            <a:ext cx="2770576" cy="482216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37222" r="68349" b="9166"/>
          <a:stretch/>
        </p:blipFill>
        <p:spPr>
          <a:xfrm>
            <a:off x="1847850" y="2698136"/>
            <a:ext cx="2187125" cy="392125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27999" r="76492" b="10124"/>
          <a:stretch/>
        </p:blipFill>
        <p:spPr>
          <a:xfrm>
            <a:off x="-160953" y="2355930"/>
            <a:ext cx="2455179" cy="4524781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2C0D78D2-40CF-4ED8-91B8-539FF069A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2" b="43270"/>
          <a:stretch/>
        </p:blipFill>
        <p:spPr>
          <a:xfrm>
            <a:off x="3517867" y="2957266"/>
            <a:ext cx="5642042" cy="39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6" ma:contentTypeDescription="新しいドキュメントを作成します。" ma:contentTypeScope="" ma:versionID="654ac882a0b8848f534ac448c55540fb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76ce7c83a0dab2aa08d0696cb040d58a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483d5da-d63f-42bf-a204-9f14a29aecff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Props1.xml><?xml version="1.0" encoding="utf-8"?>
<ds:datastoreItem xmlns:ds="http://schemas.openxmlformats.org/officeDocument/2006/customXml" ds:itemID="{FF3122BF-400F-458D-80B3-B75406BF12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69176D-36E9-4B64-B960-DE6C29FB3EB2}">
  <ds:schemaRefs>
    <ds:schemaRef ds:uri="568903fa-c7eb-4110-a242-edf4570a66c8"/>
    <ds:schemaRef ds:uri="9cccc959-cbcd-4f5a-8246-4a64457110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AA2BAF-7490-4317-81E0-0FAFA62350C2}">
  <ds:schemaRefs>
    <ds:schemaRef ds:uri="http://purl.org/dc/terms/"/>
    <ds:schemaRef ds:uri="568903fa-c7eb-4110-a242-edf4570a66c8"/>
    <ds:schemaRef ds:uri="http://schemas.microsoft.com/office/2006/documentManagement/types"/>
    <ds:schemaRef ds:uri="http://schemas.openxmlformats.org/package/2006/metadata/core-properties"/>
    <ds:schemaRef ds:uri="9cccc959-cbcd-4f5a-8246-4a64457110a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276</Words>
  <Application>Microsoft Office PowerPoint</Application>
  <PresentationFormat>ワイド画面</PresentationFormat>
  <Paragraphs>105</Paragraphs>
  <Slides>9</Slides>
  <Notes>8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9</vt:i4>
      </vt:variant>
    </vt:vector>
  </HeadingPairs>
  <TitlesOfParts>
    <vt:vector size="17" baseType="lpstr">
      <vt:lpstr>UD デジタル 教科書体 NK-B</vt:lpstr>
      <vt:lpstr>UD デジタル 教科書体 NP-B</vt:lpstr>
      <vt:lpstr>游ゴシック</vt:lpstr>
      <vt:lpstr>游ゴシック Light</vt:lpstr>
      <vt:lpstr>Arial</vt:lpstr>
      <vt:lpstr>Calibri</vt:lpstr>
      <vt:lpstr>Office ​​テーマ</vt:lpstr>
      <vt:lpstr>デザインの設定</vt:lpstr>
      <vt:lpstr>４月の 和（なごみ）こんだて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おいしく　味わって　 食べてね！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京都市教育委員会</dc:creator>
  <cp:lastModifiedBy>京都市教育委員会</cp:lastModifiedBy>
  <cp:revision>3</cp:revision>
  <cp:lastPrinted>2021-08-31T08:59:16Z</cp:lastPrinted>
  <dcterms:created xsi:type="dcterms:W3CDTF">2009-09-06T13:15:10Z</dcterms:created>
  <dcterms:modified xsi:type="dcterms:W3CDTF">2025-07-31T04:33:41Z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</Properties>
</file>