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00" r:id="rId4"/>
    <p:sldMasterId id="2147502521" r:id="rId5"/>
  </p:sldMasterIdLst>
  <p:notesMasterIdLst>
    <p:notesMasterId r:id="rId15"/>
  </p:notesMasterIdLst>
  <p:handoutMasterIdLst>
    <p:handoutMasterId r:id="rId16"/>
  </p:handoutMasterIdLst>
  <p:sldIdLst>
    <p:sldId id="408" r:id="rId6"/>
    <p:sldId id="385" r:id="rId7"/>
    <p:sldId id="386" r:id="rId8"/>
    <p:sldId id="321" r:id="rId9"/>
    <p:sldId id="444" r:id="rId10"/>
    <p:sldId id="440" r:id="rId11"/>
    <p:sldId id="443" r:id="rId12"/>
    <p:sldId id="382" r:id="rId13"/>
    <p:sldId id="404" r:id="rId14"/>
  </p:sldIdLst>
  <p:sldSz cx="12192000" cy="6858000"/>
  <p:notesSz cx="6807200" cy="993933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京都市教育委員会" initials="k" lastIdx="71" clrIdx="0">
    <p:extLst>
      <p:ext uri="{19B8F6BF-5375-455C-9EA6-DF929625EA0E}">
        <p15:presenceInfo xmlns:p15="http://schemas.microsoft.com/office/powerpoint/2012/main" userId="京都市教育委員会" providerId="None"/>
      </p:ext>
    </p:extLst>
  </p:cmAuthor>
  <p:cmAuthor id="2" name="長谷川　みずほ" initials="長谷" lastIdx="3" clrIdx="1">
    <p:extLst>
      <p:ext uri="{19B8F6BF-5375-455C-9EA6-DF929625EA0E}">
        <p15:presenceInfo xmlns:p15="http://schemas.microsoft.com/office/powerpoint/2012/main" userId="S::e0002040@m365.edu.city.kyoto.jp::bbe54550-c65d-466e-b1e1-719c7ab6f37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15E0DB"/>
    <a:srgbClr val="B2FCFA"/>
    <a:srgbClr val="0AF1EC"/>
    <a:srgbClr val="FFB3B3"/>
    <a:srgbClr val="FFCCCC"/>
    <a:srgbClr val="EF8588"/>
    <a:srgbClr val="DDF0C8"/>
    <a:srgbClr val="FFFF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0" autoAdjust="0"/>
    <p:restoredTop sz="68024" autoAdjust="0"/>
  </p:normalViewPr>
  <p:slideViewPr>
    <p:cSldViewPr snapToGrid="0">
      <p:cViewPr varScale="1">
        <p:scale>
          <a:sx n="56" d="100"/>
          <a:sy n="56" d="100"/>
        </p:scale>
        <p:origin x="10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50375" cy="49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221" y="0"/>
            <a:ext cx="2950374" cy="49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9" tIns="46099" rIns="92199" bIns="4609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0FC3338-593A-41A8-9710-D755A012BF55}" type="datetimeFigureOut">
              <a:rPr lang="ja-JP" altLang="en-US"/>
              <a:pPr>
                <a:defRPr/>
              </a:pPr>
              <a:t>2025/7/31</a:t>
            </a:fld>
            <a:endParaRPr lang="en-US" altLang="ja-JP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40373"/>
            <a:ext cx="2950375" cy="49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9" tIns="46099" rIns="92199" bIns="4609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221" y="9440373"/>
            <a:ext cx="2950374" cy="49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9" tIns="46099" rIns="92199" bIns="46099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F27041F6-7715-4C2E-B436-9CD59B0E3F20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8103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50375" cy="497368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221" y="0"/>
            <a:ext cx="2950374" cy="497368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r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D652150-E263-48AB-B838-6FAA224879C7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3257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99" tIns="46099" rIns="92199" bIns="4609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0" y="4720987"/>
            <a:ext cx="5446723" cy="4473103"/>
          </a:xfrm>
          <a:prstGeom prst="rect">
            <a:avLst/>
          </a:prstGeom>
        </p:spPr>
        <p:txBody>
          <a:bodyPr vert="horz" lIns="92199" tIns="46099" rIns="92199" bIns="46099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440373"/>
            <a:ext cx="2950375" cy="497366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221" y="9440373"/>
            <a:ext cx="2950374" cy="497366"/>
          </a:xfrm>
          <a:prstGeom prst="rect">
            <a:avLst/>
          </a:prstGeom>
        </p:spPr>
        <p:txBody>
          <a:bodyPr vert="horz" wrap="square" lIns="92199" tIns="46099" rIns="92199" bIns="4609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3357B8E-EB12-4C8E-82FB-E38F4BD3134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11587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5325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9116" indent="-288122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52487" indent="-230497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13482" indent="-230497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74476" indent="-230497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35471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96466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57461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918455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B587CEB-7834-4628-BF6E-87D3E70DC772}" type="slidenum">
              <a:rPr lang="ja-JP" altLang="en-US" sz="1200">
                <a:solidFill>
                  <a:srgbClr val="000000"/>
                </a:solidFill>
              </a:rPr>
              <a:pPr/>
              <a:t>1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66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313" y="744538"/>
            <a:ext cx="6632575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3072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9116" indent="-288122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52487" indent="-230497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13482" indent="-230497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74476" indent="-230497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35471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96466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57461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918455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41C4FDC3-E7DB-463C-BA51-FD6AD8412506}" type="slidenum">
              <a:rPr lang="ja-JP" altLang="en-US" sz="1200" smtClean="0">
                <a:solidFill>
                  <a:srgbClr val="000000"/>
                </a:solidFill>
              </a:rPr>
              <a:pPr/>
              <a:t>2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7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313" y="744538"/>
            <a:ext cx="6632575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3277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9116" indent="-288122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52487" indent="-230497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13482" indent="-230497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74476" indent="-230497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35471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96466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57461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918455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7A7D0C2-B060-4BF4-A3BE-3EDCBC1C44A2}" type="slidenum">
              <a:rPr lang="ja-JP" altLang="en-US" sz="1200" smtClean="0"/>
              <a:pPr/>
              <a:t>3</a:t>
            </a:fld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840934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ja-JP" dirty="0"/>
          </a:p>
        </p:txBody>
      </p:sp>
      <p:sp>
        <p:nvSpPr>
          <p:cNvPr id="3891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9116" indent="-28812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52487" indent="-23049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13482" indent="-23049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74476" indent="-23049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35471" indent="-23049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96466" indent="-23049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57461" indent="-23049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18455" indent="-23049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EBDAA4CD-4580-4A19-9D81-18048FC66271}" type="slidenum">
              <a:rPr lang="ja-JP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59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357B8E-EB12-4C8E-82FB-E38F4BD3134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5162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990"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357B8E-EB12-4C8E-82FB-E38F4BD3134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39532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357B8E-EB12-4C8E-82FB-E38F4BD3134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18836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67588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9116" indent="-288122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52487" indent="-230497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13482" indent="-230497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74476" indent="-230497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35471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96466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57461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918455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BA194E5-2461-429E-9081-71E78B85AA5A}" type="slidenum">
              <a:rPr lang="ja-JP" altLang="en-US" sz="1200">
                <a:latin typeface="Calibri" panose="020F0502020204030204" pitchFamily="34" charset="0"/>
              </a:rPr>
              <a:pPr/>
              <a:t>8</a:t>
            </a:fld>
            <a:endParaRPr lang="ja-JP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7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313" y="744538"/>
            <a:ext cx="6632575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50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9116" indent="-288122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52487" indent="-230497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13482" indent="-230497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74476" indent="-230497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35471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96466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57461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918455" indent="-230497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65CBB31-3D9C-4FB1-A909-12B23A4DBC09}" type="slidenum">
              <a:rPr lang="ja-JP" altLang="en-US" sz="1200" smtClean="0"/>
              <a:pPr/>
              <a:t>9</a:t>
            </a:fld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653661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230CB1C-A28D-4203-B130-208184B9B138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5CE62D-7A24-42B7-89C9-A39BCF83DDB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79440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51DE386-8879-4EC8-AFBD-6CFC134C6649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714857-83F9-4BA6-9713-A0CA04691CD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9430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E507FF9-9AB4-4612-A162-A93EB6D5E57F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6DBBF4-F31B-408F-894E-11E892CA6F4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21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661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9949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1925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332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987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1622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070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22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9C9B71F-3245-4C7D-9F27-037C2CAAD7AD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AE776A-5491-4B24-809E-939B185ABA3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6805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738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1636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0857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62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26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3B1303E-F5D5-485C-860B-3395F4B819BD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76232D-29CE-4E24-BE09-C35A6E923D3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795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2635FB6-96F3-4F55-99B5-24D5F0FA0CB1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82CDEF-433F-479A-B924-47210378B8E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856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B47DF2B-6644-4E76-919E-D8F989549747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3D3A43-E41E-489D-822F-4F5EC3EA848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857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C84C01A-B24E-4E25-9825-A740316AC7BA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C6966F-6337-406D-8531-0B867311C24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8952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747E0F7-02C8-471A-89B4-FA2524E137F5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D85B62-C730-4BBC-B009-E6E307D256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1293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8F989B-691F-444A-83B6-A80A051124BE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CE1F7E-92A1-4377-B8A9-F7C66485DE8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2169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8D5A04F-BD83-48DE-97CB-9AB4A8A152EF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C02634-FE47-457A-8A86-9D0105BC16F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733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FF"/>
            </a:gs>
            <a:gs pos="27000">
              <a:srgbClr val="FFCCFF"/>
            </a:gs>
            <a:gs pos="50000">
              <a:srgbClr val="DCE6F2"/>
            </a:gs>
            <a:gs pos="100000">
              <a:srgbClr val="CC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215A84-BA97-4307-981B-E7895CC25F82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F30C32F-2E8E-4F03-BD26-48DA174A35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499" r:id="rId1"/>
    <p:sldLayoutId id="2147502500" r:id="rId2"/>
    <p:sldLayoutId id="2147502501" r:id="rId3"/>
    <p:sldLayoutId id="2147502502" r:id="rId4"/>
    <p:sldLayoutId id="2147502503" r:id="rId5"/>
    <p:sldLayoutId id="2147502504" r:id="rId6"/>
    <p:sldLayoutId id="2147502505" r:id="rId7"/>
    <p:sldLayoutId id="2147502506" r:id="rId8"/>
    <p:sldLayoutId id="2147502507" r:id="rId9"/>
    <p:sldLayoutId id="2147502508" r:id="rId10"/>
    <p:sldLayoutId id="21475025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A8943-F5C1-4291-B87D-EEA0FA52E8CF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522" r:id="rId1"/>
    <p:sldLayoutId id="2147502523" r:id="rId2"/>
    <p:sldLayoutId id="2147502524" r:id="rId3"/>
    <p:sldLayoutId id="2147502525" r:id="rId4"/>
    <p:sldLayoutId id="2147502526" r:id="rId5"/>
    <p:sldLayoutId id="2147502527" r:id="rId6"/>
    <p:sldLayoutId id="2147502528" r:id="rId7"/>
    <p:sldLayoutId id="2147502529" r:id="rId8"/>
    <p:sldLayoutId id="2147502530" r:id="rId9"/>
    <p:sldLayoutId id="2147502531" r:id="rId10"/>
    <p:sldLayoutId id="2147502532" r:id="rId11"/>
    <p:sldLayoutId id="2147502533" r:id="rId12"/>
    <p:sldLayoutId id="21475025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microsoft.com/office/2007/relationships/hdphoto" Target="../media/hdphoto3.wdp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9" r="62177"/>
          <a:stretch/>
        </p:blipFill>
        <p:spPr>
          <a:xfrm>
            <a:off x="8819944" y="2011757"/>
            <a:ext cx="2836038" cy="4583916"/>
          </a:xfrm>
          <a:prstGeom prst="rect">
            <a:avLst/>
          </a:prstGeom>
        </p:spPr>
      </p:pic>
      <p:sp>
        <p:nvSpPr>
          <p:cNvPr id="52229" name="タイトル 1"/>
          <p:cNvSpPr>
            <a:spLocks noGrp="1"/>
          </p:cNvSpPr>
          <p:nvPr>
            <p:ph type="ctrTitle"/>
          </p:nvPr>
        </p:nvSpPr>
        <p:spPr>
          <a:xfrm>
            <a:off x="1811339" y="836613"/>
            <a:ext cx="8569325" cy="1801812"/>
          </a:xfrm>
        </p:spPr>
        <p:txBody>
          <a:bodyPr/>
          <a:lstStyle/>
          <a:p>
            <a:pPr eaLnBrk="1" hangingPunct="1"/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７月の</a:t>
            </a:r>
            <a:br>
              <a:rPr lang="en-US" altLang="ja-JP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和（なごみ）こんだて</a:t>
            </a:r>
          </a:p>
        </p:txBody>
      </p:sp>
      <p:sp>
        <p:nvSpPr>
          <p:cNvPr id="52230" name="テキスト ボックス 1"/>
          <p:cNvSpPr txBox="1">
            <a:spLocks noChangeArrowheads="1"/>
          </p:cNvSpPr>
          <p:nvPr/>
        </p:nvSpPr>
        <p:spPr bwMode="auto">
          <a:xfrm>
            <a:off x="5041901" y="452438"/>
            <a:ext cx="165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0">
                <a:solidFill>
                  <a:srgbClr val="000000"/>
                </a:solidFill>
              </a:rPr>
              <a:t>　　 　</a:t>
            </a:r>
            <a:r>
              <a:rPr lang="ja-JP" altLang="en-US" sz="1800" b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がつ</a:t>
            </a:r>
          </a:p>
        </p:txBody>
      </p:sp>
      <p:sp>
        <p:nvSpPr>
          <p:cNvPr id="52233" name="テキスト ボックス 1"/>
          <p:cNvSpPr txBox="1">
            <a:spLocks noChangeArrowheads="1"/>
          </p:cNvSpPr>
          <p:nvPr/>
        </p:nvSpPr>
        <p:spPr bwMode="auto">
          <a:xfrm>
            <a:off x="5292989" y="6099244"/>
            <a:ext cx="25193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なごみちゃん</a:t>
            </a:r>
          </a:p>
        </p:txBody>
      </p:sp>
      <p:sp>
        <p:nvSpPr>
          <p:cNvPr id="52234" name="テキスト ボックス 10"/>
          <p:cNvSpPr txBox="1">
            <a:spLocks noChangeArrowheads="1"/>
          </p:cNvSpPr>
          <p:nvPr/>
        </p:nvSpPr>
        <p:spPr bwMode="auto">
          <a:xfrm>
            <a:off x="1653578" y="6099244"/>
            <a:ext cx="20161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かずくん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9243033" y="47625"/>
            <a:ext cx="3040062" cy="736601"/>
            <a:chOff x="7967664" y="47625"/>
            <a:chExt cx="3040062" cy="736601"/>
          </a:xfrm>
        </p:grpSpPr>
        <p:sp>
          <p:nvSpPr>
            <p:cNvPr id="15" name="正方形/長方形 14"/>
            <p:cNvSpPr/>
            <p:nvPr/>
          </p:nvSpPr>
          <p:spPr>
            <a:xfrm>
              <a:off x="8256589" y="71439"/>
              <a:ext cx="2339975" cy="6937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11" name="グループ化 10"/>
            <p:cNvGrpSpPr/>
            <p:nvPr/>
          </p:nvGrpSpPr>
          <p:grpSpPr>
            <a:xfrm>
              <a:off x="7967664" y="47625"/>
              <a:ext cx="3040062" cy="736601"/>
              <a:chOff x="7967664" y="47625"/>
              <a:chExt cx="3040062" cy="736601"/>
            </a:xfrm>
          </p:grpSpPr>
          <p:sp>
            <p:nvSpPr>
              <p:cNvPr id="52235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7967664" y="260351"/>
                <a:ext cx="3024187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800" b="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和食推進の日</a:t>
                </a:r>
              </a:p>
            </p:txBody>
          </p:sp>
          <p:sp>
            <p:nvSpPr>
              <p:cNvPr id="52236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8343901" y="47625"/>
                <a:ext cx="2663825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1600" b="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わ しょくすいしん　 　　ひ  </a:t>
                </a:r>
              </a:p>
            </p:txBody>
          </p:sp>
        </p:grpSp>
      </p:grpSp>
      <p:sp>
        <p:nvSpPr>
          <p:cNvPr id="19" name="テキスト ボックス 1"/>
          <p:cNvSpPr txBox="1">
            <a:spLocks noChangeArrowheads="1"/>
          </p:cNvSpPr>
          <p:nvPr/>
        </p:nvSpPr>
        <p:spPr bwMode="auto">
          <a:xfrm>
            <a:off x="8256589" y="6099244"/>
            <a:ext cx="4002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みやこおばあちゃん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8" t="48485" r="43272" b="6182"/>
          <a:stretch/>
        </p:blipFill>
        <p:spPr>
          <a:xfrm>
            <a:off x="5027832" y="2423260"/>
            <a:ext cx="3101035" cy="402704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4" t="42808" r="48332" b="11591"/>
          <a:stretch/>
        </p:blipFill>
        <p:spPr>
          <a:xfrm>
            <a:off x="1233808" y="2452257"/>
            <a:ext cx="2628689" cy="38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/>
    </mc:Choice>
    <mc:Fallback xmlns="">
      <p:transition spd="med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44021" y="2921169"/>
            <a:ext cx="5703959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600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今日のこんだて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31704" y="2564904"/>
            <a:ext cx="18002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280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き ょ う</a:t>
            </a:r>
          </a:p>
        </p:txBody>
      </p:sp>
    </p:spTree>
    <p:extLst>
      <p:ext uri="{BB962C8B-B14F-4D97-AF65-F5344CB8AC3E}">
        <p14:creationId xmlns:p14="http://schemas.microsoft.com/office/powerpoint/2010/main" val="362431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>
          <a:xfrm>
            <a:off x="1024597" y="87802"/>
            <a:ext cx="10142806" cy="6678821"/>
          </a:xfrm>
          <a:prstGeom prst="roundRect">
            <a:avLst/>
          </a:prstGeom>
          <a:solidFill>
            <a:srgbClr val="FBC093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n>
                <a:solidFill>
                  <a:srgbClr val="FF5050"/>
                </a:solidFill>
              </a:ln>
            </a:endParaRPr>
          </a:p>
        </p:txBody>
      </p:sp>
      <p:pic>
        <p:nvPicPr>
          <p:cNvPr id="31749" name="Picture 3" descr="X:\☆和（なごみ）献立\写真\わん大 (2).JPG"/>
          <p:cNvPicPr>
            <a:picLocks noChangeAspect="1" noChangeArrowheads="1"/>
          </p:cNvPicPr>
          <p:nvPr/>
        </p:nvPicPr>
        <p:blipFill>
          <a:blip r:embed="rId3">
            <a:lum bright="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6776" r="23323" b="14325"/>
          <a:stretch>
            <a:fillRect/>
          </a:stretch>
        </p:blipFill>
        <p:spPr bwMode="auto">
          <a:xfrm>
            <a:off x="2534184" y="3427212"/>
            <a:ext cx="304482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テキスト ボックス 8"/>
          <p:cNvSpPr txBox="1">
            <a:spLocks noChangeArrowheads="1"/>
          </p:cNvSpPr>
          <p:nvPr/>
        </p:nvSpPr>
        <p:spPr bwMode="auto">
          <a:xfrm>
            <a:off x="3190038" y="6080384"/>
            <a:ext cx="1660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ごはん</a:t>
            </a:r>
          </a:p>
        </p:txBody>
      </p:sp>
      <p:sp>
        <p:nvSpPr>
          <p:cNvPr id="23" name="テキスト ボックス 8"/>
          <p:cNvSpPr txBox="1">
            <a:spLocks noChangeArrowheads="1"/>
          </p:cNvSpPr>
          <p:nvPr/>
        </p:nvSpPr>
        <p:spPr bwMode="auto">
          <a:xfrm>
            <a:off x="4614142" y="344708"/>
            <a:ext cx="41598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はものこはくあげ</a:t>
            </a:r>
          </a:p>
        </p:txBody>
      </p:sp>
      <p:sp>
        <p:nvSpPr>
          <p:cNvPr id="24" name="テキスト ボックス 8"/>
          <p:cNvSpPr txBox="1">
            <a:spLocks noChangeArrowheads="1"/>
          </p:cNvSpPr>
          <p:nvPr/>
        </p:nvSpPr>
        <p:spPr bwMode="auto">
          <a:xfrm>
            <a:off x="1321998" y="292032"/>
            <a:ext cx="39432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ピーマンの</a:t>
            </a:r>
            <a:endParaRPr lang="en-US" altLang="ja-JP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ごまいため</a:t>
            </a:r>
          </a:p>
        </p:txBody>
      </p:sp>
      <p:sp>
        <p:nvSpPr>
          <p:cNvPr id="25" name="テキスト ボックス 8"/>
          <p:cNvSpPr txBox="1">
            <a:spLocks noChangeArrowheads="1"/>
          </p:cNvSpPr>
          <p:nvPr/>
        </p:nvSpPr>
        <p:spPr bwMode="auto">
          <a:xfrm>
            <a:off x="6386678" y="6080384"/>
            <a:ext cx="31394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すましじる</a:t>
            </a:r>
          </a:p>
        </p:txBody>
      </p:sp>
      <p:pic>
        <p:nvPicPr>
          <p:cNvPr id="17" name="Picture 2" descr="X:\☆和（なごみ）献立\小皿.JPG"/>
          <p:cNvPicPr>
            <a:picLocks noChangeAspect="1" noChangeArrowheads="1"/>
          </p:cNvPicPr>
          <p:nvPr/>
        </p:nvPicPr>
        <p:blipFill>
          <a:blip r:embed="rId4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7" t="20003" r="26929" b="17992"/>
          <a:stretch>
            <a:fillRect/>
          </a:stretch>
        </p:blipFill>
        <p:spPr bwMode="auto">
          <a:xfrm>
            <a:off x="2115286" y="1210861"/>
            <a:ext cx="2619565" cy="227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X:\☆和（なごみ）献立\小皿.JPG">
            <a:extLst>
              <a:ext uri="{FF2B5EF4-FFF2-40B4-BE49-F238E27FC236}">
                <a16:creationId xmlns:a16="http://schemas.microsoft.com/office/drawing/2014/main" id="{BE1DA0C5-001B-47D4-A4A5-D0FE9A594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7" t="20003" r="26929" b="17992"/>
          <a:stretch>
            <a:fillRect/>
          </a:stretch>
        </p:blipFill>
        <p:spPr bwMode="auto">
          <a:xfrm>
            <a:off x="5084160" y="686076"/>
            <a:ext cx="3369629" cy="288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C:\Users\ur684397\AppData\Local\Temp\SOWDIR0\DSCN8212.JPG">
            <a:extLst>
              <a:ext uri="{FF2B5EF4-FFF2-40B4-BE49-F238E27FC236}">
                <a16:creationId xmlns:a16="http://schemas.microsoft.com/office/drawing/2014/main" id="{06B9EF2A-C64A-4F69-8AA3-A027736A6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t="25389" r="30675" b="31088"/>
          <a:stretch>
            <a:fillRect/>
          </a:stretch>
        </p:blipFill>
        <p:spPr bwMode="auto">
          <a:xfrm>
            <a:off x="5818754" y="1445391"/>
            <a:ext cx="16224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8">
            <a:extLst>
              <a:ext uri="{FF2B5EF4-FFF2-40B4-BE49-F238E27FC236}">
                <a16:creationId xmlns:a16="http://schemas.microsoft.com/office/drawing/2014/main" id="{64710A92-43EF-4091-BB98-0AC360EF2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0909" y="760367"/>
            <a:ext cx="2257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b="1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ぎゅうにゅう</a:t>
            </a:r>
          </a:p>
        </p:txBody>
      </p:sp>
      <p:pic>
        <p:nvPicPr>
          <p:cNvPr id="6" name="図 5" descr="ボウルの中に入っているスープ&#10;&#10;自動的に生成された説明">
            <a:extLst>
              <a:ext uri="{FF2B5EF4-FFF2-40B4-BE49-F238E27FC236}">
                <a16:creationId xmlns:a16="http://schemas.microsoft.com/office/drawing/2014/main" id="{9B229086-7E73-4C54-9B09-B4A8A41201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681" y1="28795" x2="32651" y2="30215"/>
                        <a14:foregroundMark x1="35907" y1="27937" x2="34845" y2="28680"/>
                        <a14:foregroundMark x1="27207" y1="61405" x2="28550" y2="63101"/>
                        <a14:foregroundMark x1="28550" y1="63101" x2="30593" y2="70533"/>
                        <a14:foregroundMark x1="33871" y1="74678" x2="36274" y2="76046"/>
                        <a14:foregroundMark x1="43846" y1="76245" x2="44384" y2="76221"/>
                        <a14:foregroundMark x1="44384" y1="76221" x2="65136" y2="51590"/>
                        <a14:foregroundMark x1="49804" y1="23222" x2="49350" y2="22628"/>
                        <a14:foregroundMark x1="63353" y1="40956" x2="53365" y2="27883"/>
                        <a14:foregroundMark x1="28303" y1="41624" x2="25280" y2="55026"/>
                        <a14:foregroundMark x1="25280" y1="55026" x2="25280" y2="55026"/>
                        <a14:foregroundMark x1="29722" y1="68470" x2="31063" y2="71457"/>
                        <a14:foregroundMark x1="42719" y1="31570" x2="49470" y2="26363"/>
                        <a14:foregroundMark x1="49470" y1="26363" x2="46079" y2="33024"/>
                        <a14:foregroundMark x1="36240" y1="33589" x2="34938" y2="37465"/>
                        <a14:foregroundMark x1="37209" y1="28502" x2="38056" y2="26484"/>
                        <a14:foregroundMark x1="37027" y1="27210" x2="37632" y2="30803"/>
                        <a14:foregroundMark x1="51256" y1="28341" x2="54617" y2="24061"/>
                        <a14:foregroundMark x1="49682" y1="23981" x2="49470" y2="28220"/>
                        <a14:foregroundMark x1="47442" y1="26564" x2="49622" y2="24909"/>
                        <a14:foregroundMark x1="42234" y1="74687" x2="42507" y2="76504"/>
                        <a14:backgroundMark x1="32395" y1="27856" x2="22949" y2="52644"/>
                        <a14:backgroundMark x1="22949" y1="52644" x2="29488" y2="71013"/>
                        <a14:backgroundMark x1="29488" y1="71013" x2="34726" y2="77634"/>
                        <a14:backgroundMark x1="34726" y1="77634" x2="40751" y2="75454"/>
                        <a14:backgroundMark x1="40751" y1="75454" x2="45655" y2="79128"/>
                        <a14:backgroundMark x1="45655" y1="79128" x2="60430" y2="68187"/>
                        <a14:backgroundMark x1="60430" y1="68187" x2="65516" y2="53169"/>
                        <a14:backgroundMark x1="65516" y1="53169" x2="63215" y2="39443"/>
                        <a14:backgroundMark x1="63215" y1="39443" x2="55677" y2="25111"/>
                        <a14:backgroundMark x1="48106" y1="24713" x2="47230" y2="24667"/>
                        <a14:backgroundMark x1="53305" y1="24986" x2="50671" y2="24848"/>
                        <a14:backgroundMark x1="55677" y1="25111" x2="54303" y2="25039"/>
                        <a14:backgroundMark x1="47230" y1="24667" x2="40176" y2="28866"/>
                        <a14:backgroundMark x1="36112" y1="28044" x2="34181" y2="27654"/>
                        <a14:backgroundMark x1="40176" y1="28866" x2="38298" y2="28486"/>
                        <a14:backgroundMark x1="34181" y1="27654" x2="29882" y2="30157"/>
                        <a14:backgroundMark x1="24463" y1="30965" x2="20466" y2="43520"/>
                        <a14:backgroundMark x1="20466" y1="43520" x2="22434" y2="72709"/>
                        <a14:backgroundMark x1="22434" y1="72709" x2="35604" y2="86799"/>
                        <a14:backgroundMark x1="35604" y1="86799" x2="52558" y2="84296"/>
                        <a14:backgroundMark x1="52558" y1="84296" x2="65668" y2="71013"/>
                        <a14:backgroundMark x1="65668" y1="71013" x2="72449" y2="46912"/>
                        <a14:backgroundMark x1="72449" y1="46912" x2="67091" y2="28300"/>
                        <a14:backgroundMark x1="47600" y1="26123" x2="38904" y2="25151"/>
                        <a14:backgroundMark x1="52025" y1="26617" x2="50591" y2="26457"/>
                        <a14:backgroundMark x1="67091" y1="28300" x2="53101" y2="26737"/>
                        <a14:backgroundMark x1="38343" y1="25387" x2="22525" y2="32055"/>
                        <a14:backgroundMark x1="38904" y1="25151" x2="38372" y2="25375"/>
                        <a14:backgroundMark x1="64184" y1="41340" x2="67424" y2="49738"/>
                        <a14:backgroundMark x1="65940" y1="48284" x2="66213" y2="55228"/>
                        <a14:backgroundMark x1="25280" y1="26968" x2="21919" y2="32338"/>
                        <a14:backgroundMark x1="21919" y1="32338" x2="12897" y2="64392"/>
                        <a14:backgroundMark x1="19164" y1="43722" x2="19679" y2="56762"/>
                        <a14:backgroundMark x1="19679" y1="56762" x2="20103" y2="57206"/>
                        <a14:backgroundMark x1="22252" y1="69560" x2="26400" y2="76221"/>
                        <a14:backgroundMark x1="21677" y1="53573" x2="23857" y2="60113"/>
                        <a14:backgroundMark x1="41901" y1="25394" x2="37542" y2="26686"/>
                        <a14:backgroundMark x1="38510" y1="28502" x2="43415" y2="24384"/>
                        <a14:backgroundMark x1="43415" y1="24384" x2="43415" y2="24384"/>
                        <a14:backgroundMark x1="49880" y1="24188" x2="52528" y2="23012"/>
                        <a14:backgroundMark x1="46594" y1="23012" x2="54405" y2="19136"/>
                        <a14:backgroundMark x1="54405" y1="19136" x2="54405" y2="19136"/>
                        <a14:backgroundMark x1="49410" y1="20791" x2="44172" y2="25313"/>
                      </a14:backgroundRemoval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86" y="1141422"/>
            <a:ext cx="3340165" cy="2480865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6E58EC7-362E-6666-DA4D-21D331A8E886}"/>
              </a:ext>
            </a:extLst>
          </p:cNvPr>
          <p:cNvGrpSpPr/>
          <p:nvPr/>
        </p:nvGrpSpPr>
        <p:grpSpPr>
          <a:xfrm>
            <a:off x="6694058" y="3358098"/>
            <a:ext cx="2880613" cy="2702040"/>
            <a:chOff x="6423673" y="3523942"/>
            <a:chExt cx="2854271" cy="2670564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47BE4E4A-437C-424D-A44A-5F17F9503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3673" y="3523942"/>
              <a:ext cx="2854271" cy="2670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図 2" descr="ボウルの中にあるブロッコリーのスープ&#10;&#10;中程度の精度で自動的に生成された説明">
              <a:extLst>
                <a:ext uri="{FF2B5EF4-FFF2-40B4-BE49-F238E27FC236}">
                  <a16:creationId xmlns:a16="http://schemas.microsoft.com/office/drawing/2014/main" id="{D5D0D2BA-C1E9-B40C-DCE8-EDFFD3441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"/>
            <a:stretch/>
          </p:blipFill>
          <p:spPr>
            <a:xfrm>
              <a:off x="6922314" y="3917709"/>
              <a:ext cx="1768940" cy="180490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" name="図 1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BBF9D3E4-8CE1-EC3B-CAD9-902A72BC28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030" r="90803">
                        <a14:foregroundMark x1="13943" y1="64048" x2="59227" y2="66667"/>
                        <a14:foregroundMark x1="38313" y1="66825" x2="66139" y2="60556"/>
                        <a14:foregroundMark x1="66139" y1="60556" x2="76040" y2="63571"/>
                        <a14:foregroundMark x1="86350" y1="63254" x2="86350" y2="72619"/>
                        <a14:foregroundMark x1="86350" y1="72619" x2="78676" y2="79206"/>
                        <a14:foregroundMark x1="71939" y1="84841" x2="47569" y2="88095"/>
                        <a14:foregroundMark x1="48916" y1="83413" x2="33275" y2="86190"/>
                        <a14:foregroundMark x1="33392" y1="85556" x2="27299" y2="85000"/>
                        <a14:foregroundMark x1="27299" y1="85000" x2="22261" y2="81984"/>
                        <a14:foregroundMark x1="7030" y1="76587" x2="7264" y2="75794"/>
                        <a14:foregroundMark x1="19625" y1="27778" x2="28588" y2="31190"/>
                        <a14:foregroundMark x1="9549" y1="58413" x2="8905" y2="56270"/>
                        <a14:foregroundMark x1="27417" y1="86667" x2="28588" y2="87460"/>
                        <a14:foregroundMark x1="26069" y1="86984" x2="27299" y2="87619"/>
                        <a14:foregroundMark x1="90803" y1="66508" x2="90803" y2="69286"/>
                        <a14:foregroundMark x1="76274" y1="78730" x2="75278" y2="80952"/>
                        <a14:foregroundMark x1="17575" y1="80952" x2="20328" y2="81984"/>
                        <a14:foregroundMark x1="33919" y1="88254" x2="37024" y2="87778"/>
                        <a14:foregroundMark x1="39074" y1="88254" x2="42296" y2="88254"/>
                        <a14:foregroundMark x1="43878" y1="88254" x2="45284" y2="88254"/>
                        <a14:foregroundMark x1="45929" y1="88254" x2="46866" y2="87937"/>
                        <a14:foregroundMark x1="88401" y1="52857" x2="88752" y2="53968"/>
                        <a14:foregroundMark x1="58505" y1="15443" x2="82617" y2="15190"/>
                        <a14:foregroundMark x1="56636" y1="14177" x2="83364" y2="13924"/>
                        <a14:foregroundMark x1="28598" y1="88354" x2="36449" y2="86582"/>
                        <a14:foregroundMark x1="49720" y1="87342" x2="71776" y2="85063"/>
                        <a14:foregroundMark x1="71776" y1="85063" x2="72523" y2="84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71">
            <a:off x="8661948" y="1277589"/>
            <a:ext cx="2224182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47151"/>
      </p:ext>
    </p:extLst>
  </p:cSld>
  <p:clrMapOvr>
    <a:masterClrMapping/>
  </p:clrMapOvr>
  <p:transition spd="slow" advClick="0" advTm="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ADE47278-483C-9AB9-D433-A553A4251215}"/>
              </a:ext>
            </a:extLst>
          </p:cNvPr>
          <p:cNvGrpSpPr/>
          <p:nvPr/>
        </p:nvGrpSpPr>
        <p:grpSpPr>
          <a:xfrm>
            <a:off x="4684084" y="1662305"/>
            <a:ext cx="7338856" cy="5048870"/>
            <a:chOff x="4726746" y="1570194"/>
            <a:chExt cx="7338856" cy="504887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6DFA73E9-FFE3-4C6D-9D3A-1F651BC34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11010" r="9903" b="10480"/>
            <a:stretch/>
          </p:blipFill>
          <p:spPr>
            <a:xfrm>
              <a:off x="4726746" y="1570194"/>
              <a:ext cx="7338856" cy="5048870"/>
            </a:xfrm>
            <a:prstGeom prst="rect">
              <a:avLst/>
            </a:prstGeom>
          </p:spPr>
        </p:pic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C773685B-FAC4-4B20-99BE-A5280E357A0C}"/>
                </a:ext>
              </a:extLst>
            </p:cNvPr>
            <p:cNvGrpSpPr/>
            <p:nvPr/>
          </p:nvGrpSpPr>
          <p:grpSpPr>
            <a:xfrm>
              <a:off x="10168864" y="4329353"/>
              <a:ext cx="1896738" cy="798248"/>
              <a:chOff x="7399852" y="2196350"/>
              <a:chExt cx="1896738" cy="798248"/>
            </a:xfrm>
          </p:grpSpPr>
          <p:sp>
            <p:nvSpPr>
              <p:cNvPr id="5" name="線吹き出し 1 (枠付き) 4"/>
              <p:cNvSpPr/>
              <p:nvPr/>
            </p:nvSpPr>
            <p:spPr>
              <a:xfrm>
                <a:off x="7399852" y="2196350"/>
                <a:ext cx="1772229" cy="798248"/>
              </a:xfrm>
              <a:prstGeom prst="borderCallout1">
                <a:avLst>
                  <a:gd name="adj1" fmla="val 54214"/>
                  <a:gd name="adj2" fmla="val 499"/>
                  <a:gd name="adj3" fmla="val -18163"/>
                  <a:gd name="adj4" fmla="val -68562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r>
                  <a:rPr kumimoji="0" lang="ja-JP" altLang="en-US" sz="32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京都市</a:t>
                </a:r>
              </a:p>
            </p:txBody>
          </p:sp>
          <p:sp>
            <p:nvSpPr>
              <p:cNvPr id="37913" name="Text Box 21"/>
              <p:cNvSpPr txBox="1">
                <a:spLocks noChangeArrowheads="1"/>
              </p:cNvSpPr>
              <p:nvPr/>
            </p:nvSpPr>
            <p:spPr bwMode="auto">
              <a:xfrm>
                <a:off x="7549100" y="2247858"/>
                <a:ext cx="174749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ja-JP" altLang="en-US" sz="900" dirty="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 </a:t>
                </a:r>
                <a:r>
                  <a:rPr lang="ja-JP" altLang="en-US" sz="1400" dirty="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きょう　と　 　し　</a:t>
                </a:r>
                <a:endParaRPr lang="ja-JP" altLang="en-US" sz="1200" dirty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</p:grpSp>
        <p:grpSp>
          <p:nvGrpSpPr>
            <p:cNvPr id="37891" name="グループ化 3"/>
            <p:cNvGrpSpPr>
              <a:grpSpLocks/>
            </p:cNvGrpSpPr>
            <p:nvPr/>
          </p:nvGrpSpPr>
          <p:grpSpPr bwMode="auto">
            <a:xfrm>
              <a:off x="5199853" y="5160354"/>
              <a:ext cx="1028060" cy="1139247"/>
              <a:chOff x="6303054" y="-1348943"/>
              <a:chExt cx="965145" cy="882956"/>
            </a:xfrm>
          </p:grpSpPr>
          <p:sp>
            <p:nvSpPr>
              <p:cNvPr id="37914" name="Oval 7"/>
              <p:cNvSpPr>
                <a:spLocks noChangeArrowheads="1"/>
              </p:cNvSpPr>
              <p:nvPr/>
            </p:nvSpPr>
            <p:spPr bwMode="auto">
              <a:xfrm>
                <a:off x="6303054" y="-1180325"/>
                <a:ext cx="965145" cy="7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defTabSz="44926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 defTabSz="44926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 defTabSz="44926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 defTabSz="44926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 defTabSz="449263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>
                    <a:srgbClr val="000000"/>
                  </a:buClr>
                  <a:buFont typeface="Times New Roman" panose="02020603050405020304" pitchFamily="18" charset="0"/>
                  <a:buNone/>
                </a:pPr>
                <a:r>
                  <a:rPr kumimoji="0" lang="ja-JP" altLang="en-US" sz="4800">
                    <a:solidFill>
                      <a:srgbClr val="00206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海</a:t>
                </a:r>
              </a:p>
            </p:txBody>
          </p:sp>
          <p:sp>
            <p:nvSpPr>
              <p:cNvPr id="37915" name="Text Box 21"/>
              <p:cNvSpPr txBox="1">
                <a:spLocks noChangeArrowheads="1"/>
              </p:cNvSpPr>
              <p:nvPr/>
            </p:nvSpPr>
            <p:spPr bwMode="auto">
              <a:xfrm>
                <a:off x="6342267" y="-1348943"/>
                <a:ext cx="886719" cy="310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ja-JP" altLang="en-US" sz="1200" dirty="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 </a:t>
                </a:r>
                <a:r>
                  <a:rPr lang="ja-JP" altLang="en-US" sz="2000" dirty="0">
                    <a:solidFill>
                      <a:srgbClr val="00206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うみ</a:t>
                </a:r>
              </a:p>
            </p:txBody>
          </p:sp>
        </p:grpSp>
        <p:pic>
          <p:nvPicPr>
            <p:cNvPr id="1026" name="Picture 2" descr="マップピンのイラスト「影付き・影なし」 | かわいいフリー素材集 いらすとや">
              <a:extLst>
                <a:ext uri="{FF2B5EF4-FFF2-40B4-BE49-F238E27FC236}">
                  <a16:creationId xmlns:a16="http://schemas.microsoft.com/office/drawing/2014/main" id="{F48FCDBF-0825-436C-A414-10BDE45E5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5091" y="3203536"/>
              <a:ext cx="1023389" cy="1046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14518479-638F-67BC-74F3-E54685D75E67}"/>
              </a:ext>
            </a:extLst>
          </p:cNvPr>
          <p:cNvGrpSpPr/>
          <p:nvPr/>
        </p:nvGrpSpPr>
        <p:grpSpPr>
          <a:xfrm>
            <a:off x="98722" y="1575290"/>
            <a:ext cx="4864577" cy="4724311"/>
            <a:chOff x="420182" y="1012704"/>
            <a:chExt cx="4864577" cy="4724311"/>
          </a:xfrm>
        </p:grpSpPr>
        <p:sp>
          <p:nvSpPr>
            <p:cNvPr id="18" name="テキスト ボックス 4">
              <a:extLst>
                <a:ext uri="{FF2B5EF4-FFF2-40B4-BE49-F238E27FC236}">
                  <a16:creationId xmlns:a16="http://schemas.microsoft.com/office/drawing/2014/main" id="{7C5AE509-8732-1234-8608-6E2C3D0A2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991" y="5090684"/>
              <a:ext cx="356329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36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はものこはくあげ</a:t>
              </a:r>
            </a:p>
          </p:txBody>
        </p: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3D91FC06-F6B7-FEF5-3C4F-90D9272525D0}"/>
                </a:ext>
              </a:extLst>
            </p:cNvPr>
            <p:cNvGrpSpPr/>
            <p:nvPr/>
          </p:nvGrpSpPr>
          <p:grpSpPr>
            <a:xfrm>
              <a:off x="420182" y="1012704"/>
              <a:ext cx="4864577" cy="4175925"/>
              <a:chOff x="4536204" y="1789992"/>
              <a:chExt cx="5338659" cy="4576278"/>
            </a:xfrm>
          </p:grpSpPr>
          <p:pic>
            <p:nvPicPr>
              <p:cNvPr id="20" name="Picture 2" descr="X:\☆和（なごみ）献立\小皿.JPG">
                <a:extLst>
                  <a:ext uri="{FF2B5EF4-FFF2-40B4-BE49-F238E27FC236}">
                    <a16:creationId xmlns:a16="http://schemas.microsoft.com/office/drawing/2014/main" id="{3CB24A15-397E-B819-5716-C8F78A6299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lum bright="2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27" t="20003" r="26929" b="17992"/>
              <a:stretch>
                <a:fillRect/>
              </a:stretch>
            </p:blipFill>
            <p:spPr bwMode="auto">
              <a:xfrm>
                <a:off x="4536204" y="1789992"/>
                <a:ext cx="5338659" cy="4576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9" descr="C:\Users\ur684397\AppData\Local\Temp\SOWDIR0\DSCN8212.JPG">
                <a:extLst>
                  <a:ext uri="{FF2B5EF4-FFF2-40B4-BE49-F238E27FC236}">
                    <a16:creationId xmlns:a16="http://schemas.microsoft.com/office/drawing/2014/main" id="{5E1E9FF9-30ED-33AE-E6F0-15370752E9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-500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06" t="25389" r="30675" b="31088"/>
              <a:stretch>
                <a:fillRect/>
              </a:stretch>
            </p:blipFill>
            <p:spPr bwMode="auto">
              <a:xfrm>
                <a:off x="5606130" y="2975429"/>
                <a:ext cx="2771177" cy="2483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9" descr="C:\Users\ur684397\AppData\Local\Temp\SOWDIR0\DSCN8212.JPG">
                <a:extLst>
                  <a:ext uri="{FF2B5EF4-FFF2-40B4-BE49-F238E27FC236}">
                    <a16:creationId xmlns:a16="http://schemas.microsoft.com/office/drawing/2014/main" id="{AAAE1468-7A41-DECF-A6BF-3C3E3E1A68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06" t="25389" r="30675" b="31088"/>
              <a:stretch>
                <a:fillRect/>
              </a:stretch>
            </p:blipFill>
            <p:spPr bwMode="auto">
              <a:xfrm>
                <a:off x="5722511" y="3065368"/>
                <a:ext cx="2570483" cy="2303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7E9AD26F-497F-4DFF-ADD2-7F5D05F1B6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601" y="4833571"/>
            <a:ext cx="2347312" cy="87001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8FB33C7-F270-0DDB-245F-B6012449A38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8" t="27953" r="36500" b="39359"/>
          <a:stretch/>
        </p:blipFill>
        <p:spPr>
          <a:xfrm>
            <a:off x="442148" y="35666"/>
            <a:ext cx="1262978" cy="1287194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164AC80-295C-3BA9-AF17-262128E6B585}"/>
              </a:ext>
            </a:extLst>
          </p:cNvPr>
          <p:cNvGrpSpPr/>
          <p:nvPr/>
        </p:nvGrpSpPr>
        <p:grpSpPr>
          <a:xfrm>
            <a:off x="1797919" y="336445"/>
            <a:ext cx="9942908" cy="859020"/>
            <a:chOff x="1797919" y="336445"/>
            <a:chExt cx="9942908" cy="859020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9F9C88C9-DC82-E0D0-6452-BAAAA862FB76}"/>
                </a:ext>
              </a:extLst>
            </p:cNvPr>
            <p:cNvGrpSpPr/>
            <p:nvPr/>
          </p:nvGrpSpPr>
          <p:grpSpPr>
            <a:xfrm>
              <a:off x="1797919" y="336445"/>
              <a:ext cx="9942908" cy="859020"/>
              <a:chOff x="1797919" y="336445"/>
              <a:chExt cx="9942908" cy="859020"/>
            </a:xfrm>
          </p:grpSpPr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E54B9E93-D433-E9DF-E16A-CE886B85E428}"/>
                  </a:ext>
                </a:extLst>
              </p:cNvPr>
              <p:cNvGrpSpPr/>
              <p:nvPr/>
            </p:nvGrpSpPr>
            <p:grpSpPr>
              <a:xfrm>
                <a:off x="1797919" y="336445"/>
                <a:ext cx="9942908" cy="859020"/>
                <a:chOff x="1226449" y="247492"/>
                <a:chExt cx="10065545" cy="859020"/>
              </a:xfrm>
            </p:grpSpPr>
            <p:grpSp>
              <p:nvGrpSpPr>
                <p:cNvPr id="11" name="グループ化 10">
                  <a:extLst>
                    <a:ext uri="{FF2B5EF4-FFF2-40B4-BE49-F238E27FC236}">
                      <a16:creationId xmlns:a16="http://schemas.microsoft.com/office/drawing/2014/main" id="{B2C25208-FB72-CF44-1FD9-F817EE52F665}"/>
                    </a:ext>
                  </a:extLst>
                </p:cNvPr>
                <p:cNvGrpSpPr/>
                <p:nvPr/>
              </p:nvGrpSpPr>
              <p:grpSpPr>
                <a:xfrm>
                  <a:off x="1226449" y="247493"/>
                  <a:ext cx="10065545" cy="859019"/>
                  <a:chOff x="1609079" y="5864868"/>
                  <a:chExt cx="9365956" cy="859019"/>
                </a:xfrm>
              </p:grpSpPr>
              <p:sp>
                <p:nvSpPr>
                  <p:cNvPr id="12" name="角丸四角形吹き出し 6">
                    <a:extLst>
                      <a:ext uri="{FF2B5EF4-FFF2-40B4-BE49-F238E27FC236}">
                        <a16:creationId xmlns:a16="http://schemas.microsoft.com/office/drawing/2014/main" id="{E5530404-F814-1D79-5EF4-3494625123E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09079" y="5864868"/>
                    <a:ext cx="9365956" cy="859019"/>
                  </a:xfrm>
                  <a:prstGeom prst="wedgeRoundRectCallout">
                    <a:avLst>
                      <a:gd name="adj1" fmla="val -51527"/>
                      <a:gd name="adj2" fmla="val 3473"/>
                      <a:gd name="adj3" fmla="val 16667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b"/>
                  <a:lstStyle/>
                  <a:p>
                    <a:pPr>
                      <a:defRPr/>
                    </a:pPr>
                    <a:r>
                      <a:rPr lang="ja-JP" altLang="en-US">
                        <a:solidFill>
                          <a:schemeClr val="tx1"/>
                        </a:solidFill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rPr>
                      <a:t>「はも」は、京都で夏に食べる魚として有名なのよ。</a:t>
                    </a:r>
                    <a:endParaRPr lang="en-US" altLang="ja-JP">
                      <a:solidFill>
                        <a:schemeClr val="tx1"/>
                      </a:solidFill>
                      <a:latin typeface="UD デジタル 教科書体 NK-B" panose="02020700000000000000" pitchFamily="18" charset="-128"/>
                      <a:ea typeface="UD デジタル 教科書体 NK-B" panose="02020700000000000000" pitchFamily="18" charset="-128"/>
                    </a:endParaRPr>
                  </a:p>
                </p:txBody>
              </p:sp>
              <p:sp>
                <p:nvSpPr>
                  <p:cNvPr id="13" name="Text Box 21">
                    <a:extLst>
                      <a:ext uri="{FF2B5EF4-FFF2-40B4-BE49-F238E27FC236}">
                        <a16:creationId xmlns:a16="http://schemas.microsoft.com/office/drawing/2014/main" id="{FE87EE1B-EAAC-C771-0812-D2826013599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43594" y="5868196"/>
                    <a:ext cx="935055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  <a:buFontTx/>
                      <a:buNone/>
                    </a:pPr>
                    <a:r>
                      <a:rPr lang="ja-JP" altLang="en-US" sz="1400" b="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rPr>
                      <a:t>きょう　　と</a:t>
                    </a:r>
                    <a:endParaRPr lang="en-US" altLang="ja-JP" sz="1400" b="0" dirty="0">
                      <a:latin typeface="UD デジタル 教科書体 NK-B" panose="02020700000000000000" pitchFamily="18" charset="-128"/>
                      <a:ea typeface="UD デジタル 教科書体 NK-B" panose="02020700000000000000" pitchFamily="18" charset="-128"/>
                    </a:endParaRPr>
                  </a:p>
                </p:txBody>
              </p:sp>
              <p:sp>
                <p:nvSpPr>
                  <p:cNvPr id="15" name="Text Box 21">
                    <a:extLst>
                      <a:ext uri="{FF2B5EF4-FFF2-40B4-BE49-F238E27FC236}">
                        <a16:creationId xmlns:a16="http://schemas.microsoft.com/office/drawing/2014/main" id="{A8CE934B-33A3-54CA-F9E0-F7E72F9CC94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59174" y="5874856"/>
                    <a:ext cx="587528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kumimoji="1"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kumimoji="1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buFontTx/>
                      <a:buNone/>
                    </a:pPr>
                    <a:r>
                      <a:rPr lang="ja-JP" altLang="en-US" sz="1400" b="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rPr>
                      <a:t>た</a:t>
                    </a:r>
                    <a:endParaRPr lang="en-US" altLang="ja-JP" sz="1400" b="0" dirty="0">
                      <a:latin typeface="UD デジタル 教科書体 NK-B" panose="02020700000000000000" pitchFamily="18" charset="-128"/>
                      <a:ea typeface="UD デジタル 教科書体 NK-B" panose="02020700000000000000" pitchFamily="18" charset="-128"/>
                    </a:endParaRPr>
                  </a:p>
                </p:txBody>
              </p:sp>
            </p:grpSp>
            <p:sp>
              <p:nvSpPr>
                <p:cNvPr id="23" name="Text Box 21">
                  <a:extLst>
                    <a:ext uri="{FF2B5EF4-FFF2-40B4-BE49-F238E27FC236}">
                      <a16:creationId xmlns:a16="http://schemas.microsoft.com/office/drawing/2014/main" id="{0DD4B63E-BDD7-140B-DE6E-26879C3E19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69710" y="247492"/>
                  <a:ext cx="1004899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</a:pPr>
                  <a:r>
                    <a:rPr lang="ja-JP" altLang="en-US" sz="1400" b="0" dirty="0">
                      <a:latin typeface="UD デジタル 教科書体 NK-B" panose="02020700000000000000" pitchFamily="18" charset="-128"/>
                      <a:ea typeface="UD デジタル 教科書体 NK-B" panose="02020700000000000000" pitchFamily="18" charset="-128"/>
                    </a:rPr>
                    <a:t>さかな</a:t>
                  </a:r>
                  <a:endParaRPr lang="en-US" altLang="ja-JP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endParaRPr>
                </a:p>
              </p:txBody>
            </p:sp>
          </p:grpSp>
          <p:sp>
            <p:nvSpPr>
              <p:cNvPr id="2" name="Text Box 21">
                <a:extLst>
                  <a:ext uri="{FF2B5EF4-FFF2-40B4-BE49-F238E27FC236}">
                    <a16:creationId xmlns:a16="http://schemas.microsoft.com/office/drawing/2014/main" id="{9ADEAE12-FC63-BF79-BA07-B00D139DEB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32095" y="346434"/>
                <a:ext cx="99265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ja-JP" altLang="en-US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ゆう  めい</a:t>
                </a:r>
                <a:endParaRPr lang="en-US" altLang="ja-JP" sz="14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</p:grp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C50A5AD8-7DC5-4BF4-D4C4-B8624E1E7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1980" y="346434"/>
              <a:ext cx="7362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ja-JP" altLang="en-US" sz="14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なつ</a:t>
              </a:r>
              <a:endParaRPr lang="en-US" altLang="ja-JP" sz="1400" b="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0691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1.45833E-6 -0.0463 C -1.45833E-6 -0.06713 0.02982 -0.22223 0.07344 -0.22223 C 0.10586 -0.22223 0.13099 -0.2051 0.18464 -0.16574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2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F9C755-95D1-BD7A-3A68-07D951FE7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23FF083-F7B6-3E8B-C97D-8CC0AB3C2E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53356">
            <a:off x="1695595" y="1861336"/>
            <a:ext cx="9741857" cy="3310380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33BF4FC-4EA4-60BB-85FE-B0F124CB09AA}"/>
              </a:ext>
            </a:extLst>
          </p:cNvPr>
          <p:cNvGrpSpPr/>
          <p:nvPr/>
        </p:nvGrpSpPr>
        <p:grpSpPr>
          <a:xfrm>
            <a:off x="3929936" y="1198950"/>
            <a:ext cx="4010950" cy="5185848"/>
            <a:chOff x="8596286" y="686486"/>
            <a:chExt cx="3701714" cy="4745787"/>
          </a:xfrm>
        </p:grpSpPr>
        <p:pic>
          <p:nvPicPr>
            <p:cNvPr id="6" name="Picture 2" descr="祇園祭の山鉾のイラスト">
              <a:extLst>
                <a:ext uri="{FF2B5EF4-FFF2-40B4-BE49-F238E27FC236}">
                  <a16:creationId xmlns:a16="http://schemas.microsoft.com/office/drawing/2014/main" id="{D282E89F-A32E-87C4-C8A8-789F1CDAC9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6286" y="686486"/>
              <a:ext cx="3701714" cy="4745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21DAFFC0-98F1-02C1-E480-345AB0439FA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596618" y="3178379"/>
              <a:ext cx="1753908" cy="1585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49263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kumimoji="0" lang="ja-JP" altLang="en-US" sz="11500">
                  <a:solidFill>
                    <a:schemeClr val="bg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？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946821A-CC4F-5C0F-8AE0-24B30BFD5F6D}"/>
              </a:ext>
            </a:extLst>
          </p:cNvPr>
          <p:cNvGrpSpPr/>
          <p:nvPr/>
        </p:nvGrpSpPr>
        <p:grpSpPr>
          <a:xfrm>
            <a:off x="2206782" y="286601"/>
            <a:ext cx="9202488" cy="938673"/>
            <a:chOff x="2299349" y="250031"/>
            <a:chExt cx="8492995" cy="859019"/>
          </a:xfrm>
        </p:grpSpPr>
        <p:sp>
          <p:nvSpPr>
            <p:cNvPr id="9" name="角丸四角形吹き出し 6">
              <a:extLst>
                <a:ext uri="{FF2B5EF4-FFF2-40B4-BE49-F238E27FC236}">
                  <a16:creationId xmlns:a16="http://schemas.microsoft.com/office/drawing/2014/main" id="{130CC1F8-EF2A-1729-2ED4-BFEB6F44D1E1}"/>
                </a:ext>
              </a:extLst>
            </p:cNvPr>
            <p:cNvSpPr/>
            <p:nvPr/>
          </p:nvSpPr>
          <p:spPr bwMode="auto">
            <a:xfrm>
              <a:off x="2299349" y="250031"/>
              <a:ext cx="8492995" cy="859019"/>
            </a:xfrm>
            <a:prstGeom prst="wedgeRoundRectCallout">
              <a:avLst>
                <a:gd name="adj1" fmla="val -52792"/>
                <a:gd name="adj2" fmla="val 12786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>
                <a:defRPr/>
              </a:pPr>
              <a:r>
                <a:rPr lang="ja-JP" altLang="en-US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「はも祭」とよばれるお祭を知っているかしら？</a:t>
              </a:r>
              <a:endParaRPr lang="en-US" altLang="ja-JP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10" name="Text Box 21">
              <a:extLst>
                <a:ext uri="{FF2B5EF4-FFF2-40B4-BE49-F238E27FC236}">
                  <a16:creationId xmlns:a16="http://schemas.microsoft.com/office/drawing/2014/main" id="{0CFC0FF9-7039-BE8C-99B3-69E2B66911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6626" y="301482"/>
              <a:ext cx="764395" cy="31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ja-JP" altLang="en-US" sz="105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 </a:t>
              </a:r>
              <a:r>
                <a:rPr lang="ja-JP" altLang="en-US" sz="16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まつり</a:t>
              </a:r>
            </a:p>
          </p:txBody>
        </p:sp>
        <p:sp>
          <p:nvSpPr>
            <p:cNvPr id="11" name="Text Box 21">
              <a:extLst>
                <a:ext uri="{FF2B5EF4-FFF2-40B4-BE49-F238E27FC236}">
                  <a16:creationId xmlns:a16="http://schemas.microsoft.com/office/drawing/2014/main" id="{0CE1C944-F0F5-F94A-59D8-4AC137FB9A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0908" y="301482"/>
              <a:ext cx="801628" cy="31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ja-JP" altLang="en-US" sz="105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 </a:t>
              </a:r>
              <a:r>
                <a:rPr lang="ja-JP" altLang="en-US" sz="16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まつり</a:t>
              </a:r>
            </a:p>
          </p:txBody>
        </p:sp>
        <p:sp>
          <p:nvSpPr>
            <p:cNvPr id="12" name="Text Box 21">
              <a:extLst>
                <a:ext uri="{FF2B5EF4-FFF2-40B4-BE49-F238E27FC236}">
                  <a16:creationId xmlns:a16="http://schemas.microsoft.com/office/drawing/2014/main" id="{0D5E3C9C-5D25-80A0-FA00-DE28153664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6534" y="301482"/>
              <a:ext cx="500033" cy="31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ja-JP" altLang="en-US" sz="105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 </a:t>
              </a:r>
              <a:r>
                <a:rPr lang="ja-JP" altLang="en-US" sz="16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し</a:t>
              </a:r>
            </a:p>
          </p:txBody>
        </p: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55E2FA47-B494-293C-1418-BE38282747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8" t="27953" r="36500" b="39359"/>
          <a:stretch/>
        </p:blipFill>
        <p:spPr>
          <a:xfrm>
            <a:off x="360773" y="-30424"/>
            <a:ext cx="1543133" cy="1572721"/>
          </a:xfrm>
          <a:prstGeom prst="rect">
            <a:avLst/>
          </a:prstGeom>
        </p:spPr>
      </p:pic>
      <p:pic>
        <p:nvPicPr>
          <p:cNvPr id="14" name="Picture 2" descr="祇園祭の山鉾のイラスト">
            <a:extLst>
              <a:ext uri="{FF2B5EF4-FFF2-40B4-BE49-F238E27FC236}">
                <a16:creationId xmlns:a16="http://schemas.microsoft.com/office/drawing/2014/main" id="{333B0FA7-0167-74F1-6EA9-1511BD5C2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36" y="1184207"/>
            <a:ext cx="4038552" cy="517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283C5FCA-F69C-A50F-41C6-968DA501DF2E}"/>
              </a:ext>
            </a:extLst>
          </p:cNvPr>
          <p:cNvGrpSpPr/>
          <p:nvPr/>
        </p:nvGrpSpPr>
        <p:grpSpPr>
          <a:xfrm>
            <a:off x="546469" y="2697999"/>
            <a:ext cx="3080832" cy="1723341"/>
            <a:chOff x="3711809" y="6717299"/>
            <a:chExt cx="2594730" cy="1321958"/>
          </a:xfrm>
        </p:grpSpPr>
        <p:pic>
          <p:nvPicPr>
            <p:cNvPr id="16" name="Picture 4" descr="巻物のイラスト（縦・横） | かわいいフリー素材集 いらすとや">
              <a:extLst>
                <a:ext uri="{FF2B5EF4-FFF2-40B4-BE49-F238E27FC236}">
                  <a16:creationId xmlns:a16="http://schemas.microsoft.com/office/drawing/2014/main" id="{C57F571D-E74E-AE40-8AA8-E780059976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1809" y="6717299"/>
              <a:ext cx="2557844" cy="1321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21">
              <a:extLst>
                <a:ext uri="{FF2B5EF4-FFF2-40B4-BE49-F238E27FC236}">
                  <a16:creationId xmlns:a16="http://schemas.microsoft.com/office/drawing/2014/main" id="{15A32EF0-54F0-4902-8A9E-2773845ABC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6270" y="7044620"/>
              <a:ext cx="1140269" cy="369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ja-JP" altLang="en-US" sz="105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 </a:t>
              </a:r>
              <a:r>
                <a:rPr lang="ja-JP" altLang="en-US" sz="16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まつり</a:t>
              </a:r>
            </a:p>
          </p:txBody>
        </p:sp>
        <p:sp>
          <p:nvSpPr>
            <p:cNvPr id="18" name="Oval 7">
              <a:extLst>
                <a:ext uri="{FF2B5EF4-FFF2-40B4-BE49-F238E27FC236}">
                  <a16:creationId xmlns:a16="http://schemas.microsoft.com/office/drawing/2014/main" id="{986EF4E3-9DDD-D1F1-F0B2-F730C2A5B08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878542" y="7179411"/>
              <a:ext cx="2224378" cy="725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49263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49263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49263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kumimoji="0" lang="ja-JP" altLang="en-US" sz="5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はも祭</a:t>
              </a: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FD1BA541-BCF8-4309-022D-36A402906281}"/>
              </a:ext>
            </a:extLst>
          </p:cNvPr>
          <p:cNvGrpSpPr/>
          <p:nvPr/>
        </p:nvGrpSpPr>
        <p:grpSpPr>
          <a:xfrm>
            <a:off x="480923" y="5053833"/>
            <a:ext cx="3167526" cy="1560538"/>
            <a:chOff x="480923" y="5053833"/>
            <a:chExt cx="3167526" cy="1560538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E64061F-1D98-1DA3-6AD8-816E0C1D077F}"/>
                </a:ext>
              </a:extLst>
            </p:cNvPr>
            <p:cNvGrpSpPr/>
            <p:nvPr/>
          </p:nvGrpSpPr>
          <p:grpSpPr>
            <a:xfrm>
              <a:off x="480923" y="5053833"/>
              <a:ext cx="3167526" cy="1560538"/>
              <a:chOff x="444709" y="5026025"/>
              <a:chExt cx="3240726" cy="1560538"/>
            </a:xfrm>
          </p:grpSpPr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229FCAD7-0C01-87CA-170F-3505BF234C47}"/>
                  </a:ext>
                </a:extLst>
              </p:cNvPr>
              <p:cNvGrpSpPr/>
              <p:nvPr/>
            </p:nvGrpSpPr>
            <p:grpSpPr>
              <a:xfrm>
                <a:off x="444709" y="5026025"/>
                <a:ext cx="3240726" cy="1560538"/>
                <a:chOff x="416896" y="4956093"/>
                <a:chExt cx="2626297" cy="1560538"/>
              </a:xfrm>
            </p:grpSpPr>
            <p:sp>
              <p:nvSpPr>
                <p:cNvPr id="26" name="正方形/長方形 25">
                  <a:extLst>
                    <a:ext uri="{FF2B5EF4-FFF2-40B4-BE49-F238E27FC236}">
                      <a16:creationId xmlns:a16="http://schemas.microsoft.com/office/drawing/2014/main" id="{AACEC7C4-AF40-0F2A-AB25-752E7B98B432}"/>
                    </a:ext>
                  </a:extLst>
                </p:cNvPr>
                <p:cNvSpPr/>
                <p:nvPr/>
              </p:nvSpPr>
              <p:spPr>
                <a:xfrm>
                  <a:off x="416896" y="4956093"/>
                  <a:ext cx="2626297" cy="156053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" name="正方形/長方形 26">
                  <a:extLst>
                    <a:ext uri="{FF2B5EF4-FFF2-40B4-BE49-F238E27FC236}">
                      <a16:creationId xmlns:a16="http://schemas.microsoft.com/office/drawing/2014/main" id="{CCB38FEA-C4F8-C717-0C95-382FEC7FF1AE}"/>
                    </a:ext>
                  </a:extLst>
                </p:cNvPr>
                <p:cNvSpPr/>
                <p:nvPr/>
              </p:nvSpPr>
              <p:spPr>
                <a:xfrm>
                  <a:off x="444550" y="4995580"/>
                  <a:ext cx="2558902" cy="1470624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" name="正方形/長方形 27">
                  <a:extLst>
                    <a:ext uri="{FF2B5EF4-FFF2-40B4-BE49-F238E27FC236}">
                      <a16:creationId xmlns:a16="http://schemas.microsoft.com/office/drawing/2014/main" id="{B6C38AB3-658C-86A0-AAE7-396DEAD36212}"/>
                    </a:ext>
                  </a:extLst>
                </p:cNvPr>
                <p:cNvSpPr/>
                <p:nvPr/>
              </p:nvSpPr>
              <p:spPr>
                <a:xfrm>
                  <a:off x="495982" y="5057335"/>
                  <a:ext cx="2439152" cy="1319245"/>
                </a:xfrm>
                <a:prstGeom prst="rect">
                  <a:avLst/>
                </a:prstGeom>
                <a:solidFill>
                  <a:srgbClr val="CCCC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3B644CD9-4F01-3962-23D3-9262731CE969}"/>
                  </a:ext>
                </a:extLst>
              </p:cNvPr>
              <p:cNvSpPr/>
              <p:nvPr/>
            </p:nvSpPr>
            <p:spPr>
              <a:xfrm>
                <a:off x="594122" y="5186410"/>
                <a:ext cx="2866529" cy="11698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DA4649C8-168D-A808-4B56-00CE9299D9ED}"/>
                </a:ext>
              </a:extLst>
            </p:cNvPr>
            <p:cNvGrpSpPr/>
            <p:nvPr/>
          </p:nvGrpSpPr>
          <p:grpSpPr>
            <a:xfrm>
              <a:off x="606280" y="5242489"/>
              <a:ext cx="2924021" cy="1243511"/>
              <a:chOff x="1048814" y="3554163"/>
              <a:chExt cx="2655855" cy="1045078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778EC024-3E9F-16F1-8CDA-8198E154E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048814" y="3780091"/>
                <a:ext cx="2609848" cy="819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defTabSz="44926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 defTabSz="44926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 defTabSz="44926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 defTabSz="44926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 defTabSz="449263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>
                    <a:srgbClr val="000000"/>
                  </a:buClr>
                  <a:buFont typeface="Times New Roman" panose="02020603050405020304" pitchFamily="18" charset="0"/>
                  <a:buNone/>
                </a:pPr>
                <a:r>
                  <a:rPr kumimoji="0" lang="ja-JP" altLang="en-US" sz="60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祇園祭</a:t>
                </a:r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833D8685-C33A-76F0-B962-32F05454C9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20872" y="3554163"/>
                <a:ext cx="2283797" cy="33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ja-JP" altLang="en-US" sz="120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 </a:t>
                </a:r>
                <a:r>
                  <a:rPr lang="ja-JP" altLang="en-US" sz="200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ぎ　　　おん  まつり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97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F03FF1E-FDD7-14E4-5F65-F66AEB16EF15}"/>
              </a:ext>
            </a:extLst>
          </p:cNvPr>
          <p:cNvGrpSpPr/>
          <p:nvPr/>
        </p:nvGrpSpPr>
        <p:grpSpPr>
          <a:xfrm>
            <a:off x="-12672" y="-84851"/>
            <a:ext cx="5048987" cy="4683499"/>
            <a:chOff x="324470" y="465947"/>
            <a:chExt cx="5048987" cy="4683499"/>
          </a:xfrm>
        </p:grpSpPr>
        <p:sp>
          <p:nvSpPr>
            <p:cNvPr id="4" name="テキスト ボックス 8">
              <a:extLst>
                <a:ext uri="{FF2B5EF4-FFF2-40B4-BE49-F238E27FC236}">
                  <a16:creationId xmlns:a16="http://schemas.microsoft.com/office/drawing/2014/main" id="{9A05E7B7-BD63-A936-3974-B5BD85C2A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431" y="4503115"/>
              <a:ext cx="476130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36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ピーマンのごまいため</a:t>
              </a:r>
            </a:p>
          </p:txBody>
        </p: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6599A061-019E-87AE-4B27-89C89D9A9531}"/>
                </a:ext>
              </a:extLst>
            </p:cNvPr>
            <p:cNvGrpSpPr/>
            <p:nvPr/>
          </p:nvGrpSpPr>
          <p:grpSpPr>
            <a:xfrm>
              <a:off x="324470" y="465947"/>
              <a:ext cx="5048987" cy="4492541"/>
              <a:chOff x="324470" y="465947"/>
              <a:chExt cx="5048987" cy="4492541"/>
            </a:xfrm>
          </p:grpSpPr>
          <p:pic>
            <p:nvPicPr>
              <p:cNvPr id="6" name="Picture 2" descr="X:\☆和（なごみ）献立\小皿.JPG">
                <a:extLst>
                  <a:ext uri="{FF2B5EF4-FFF2-40B4-BE49-F238E27FC236}">
                    <a16:creationId xmlns:a16="http://schemas.microsoft.com/office/drawing/2014/main" id="{218FA2EE-6CB3-DC96-A05E-1AB362F277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bright="2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27" t="20003" r="26929" b="17992"/>
              <a:stretch>
                <a:fillRect/>
              </a:stretch>
            </p:blipFill>
            <p:spPr bwMode="auto">
              <a:xfrm>
                <a:off x="851598" y="646737"/>
                <a:ext cx="4521859" cy="392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図 4" descr="ボウルの中に入っているスープ&#10;&#10;自動的に生成された説明">
                <a:extLst>
                  <a:ext uri="{FF2B5EF4-FFF2-40B4-BE49-F238E27FC236}">
                    <a16:creationId xmlns:a16="http://schemas.microsoft.com/office/drawing/2014/main" id="{078196D9-89F7-114C-EA90-829C11A29D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34681" y1="28795" x2="32651" y2="30215"/>
                            <a14:foregroundMark x1="35907" y1="27937" x2="34845" y2="28680"/>
                            <a14:foregroundMark x1="27207" y1="61405" x2="28550" y2="63101"/>
                            <a14:foregroundMark x1="28550" y1="63101" x2="30593" y2="70533"/>
                            <a14:foregroundMark x1="33871" y1="74678" x2="36274" y2="76046"/>
                            <a14:foregroundMark x1="43846" y1="76245" x2="44384" y2="76221"/>
                            <a14:foregroundMark x1="44384" y1="76221" x2="65136" y2="51590"/>
                            <a14:foregroundMark x1="49804" y1="23222" x2="49350" y2="22628"/>
                            <a14:foregroundMark x1="63353" y1="40956" x2="53365" y2="27883"/>
                            <a14:foregroundMark x1="28303" y1="41624" x2="25280" y2="55026"/>
                            <a14:foregroundMark x1="25280" y1="55026" x2="25280" y2="55026"/>
                            <a14:foregroundMark x1="29722" y1="68470" x2="31063" y2="71457"/>
                            <a14:foregroundMark x1="42719" y1="31570" x2="49470" y2="26363"/>
                            <a14:foregroundMark x1="49470" y1="26363" x2="46079" y2="33024"/>
                            <a14:foregroundMark x1="36240" y1="33589" x2="34938" y2="37465"/>
                            <a14:foregroundMark x1="37209" y1="28502" x2="38056" y2="26484"/>
                            <a14:foregroundMark x1="37027" y1="27210" x2="37632" y2="30803"/>
                            <a14:foregroundMark x1="51256" y1="28341" x2="54617" y2="24061"/>
                            <a14:foregroundMark x1="49682" y1="23981" x2="49470" y2="28220"/>
                            <a14:foregroundMark x1="47442" y1="26564" x2="49622" y2="24909"/>
                            <a14:foregroundMark x1="42234" y1="74687" x2="42507" y2="76504"/>
                            <a14:backgroundMark x1="32395" y1="27856" x2="22949" y2="52644"/>
                            <a14:backgroundMark x1="22949" y1="52644" x2="29488" y2="71013"/>
                            <a14:backgroundMark x1="29488" y1="71013" x2="34726" y2="77634"/>
                            <a14:backgroundMark x1="34726" y1="77634" x2="40751" y2="75454"/>
                            <a14:backgroundMark x1="40751" y1="75454" x2="45655" y2="79128"/>
                            <a14:backgroundMark x1="45655" y1="79128" x2="60430" y2="68187"/>
                            <a14:backgroundMark x1="60430" y1="68187" x2="65516" y2="53169"/>
                            <a14:backgroundMark x1="65516" y1="53169" x2="63215" y2="39443"/>
                            <a14:backgroundMark x1="63215" y1="39443" x2="55677" y2="25111"/>
                            <a14:backgroundMark x1="48106" y1="24713" x2="47230" y2="24667"/>
                            <a14:backgroundMark x1="53305" y1="24986" x2="50671" y2="24848"/>
                            <a14:backgroundMark x1="55677" y1="25111" x2="54303" y2="25039"/>
                            <a14:backgroundMark x1="47230" y1="24667" x2="40176" y2="28866"/>
                            <a14:backgroundMark x1="36112" y1="28044" x2="34181" y2="27654"/>
                            <a14:backgroundMark x1="40176" y1="28866" x2="38298" y2="28486"/>
                            <a14:backgroundMark x1="34181" y1="27654" x2="29882" y2="30157"/>
                            <a14:backgroundMark x1="24463" y1="30965" x2="20466" y2="43520"/>
                            <a14:backgroundMark x1="20466" y1="43520" x2="22434" y2="72709"/>
                            <a14:backgroundMark x1="22434" y1="72709" x2="35604" y2="86799"/>
                            <a14:backgroundMark x1="35604" y1="86799" x2="52558" y2="84296"/>
                            <a14:backgroundMark x1="52558" y1="84296" x2="65668" y2="71013"/>
                            <a14:backgroundMark x1="65668" y1="71013" x2="72449" y2="46912"/>
                            <a14:backgroundMark x1="72449" y1="46912" x2="67091" y2="28300"/>
                            <a14:backgroundMark x1="47600" y1="26123" x2="38904" y2="25151"/>
                            <a14:backgroundMark x1="52025" y1="26617" x2="50591" y2="26457"/>
                            <a14:backgroundMark x1="67091" y1="28300" x2="53101" y2="26737"/>
                            <a14:backgroundMark x1="38343" y1="25387" x2="22525" y2="32055"/>
                            <a14:backgroundMark x1="38904" y1="25151" x2="38372" y2="25375"/>
                            <a14:backgroundMark x1="64184" y1="41340" x2="67424" y2="49738"/>
                            <a14:backgroundMark x1="65940" y1="48284" x2="66213" y2="55228"/>
                            <a14:backgroundMark x1="25280" y1="26968" x2="21919" y2="32338"/>
                            <a14:backgroundMark x1="21919" y1="32338" x2="12897" y2="64392"/>
                            <a14:backgroundMark x1="19164" y1="43722" x2="19679" y2="56762"/>
                            <a14:backgroundMark x1="19679" y1="56762" x2="20103" y2="57206"/>
                            <a14:backgroundMark x1="22252" y1="69560" x2="26400" y2="76221"/>
                            <a14:backgroundMark x1="21677" y1="53573" x2="23857" y2="60113"/>
                            <a14:backgroundMark x1="41901" y1="25394" x2="37542" y2="26686"/>
                            <a14:backgroundMark x1="38510" y1="28502" x2="43415" y2="24384"/>
                            <a14:backgroundMark x1="43415" y1="24384" x2="43415" y2="24384"/>
                            <a14:backgroundMark x1="49880" y1="24188" x2="52528" y2="23012"/>
                            <a14:backgroundMark x1="46594" y1="23012" x2="54405" y2="19136"/>
                            <a14:backgroundMark x1="54405" y1="19136" x2="54405" y2="19136"/>
                            <a14:backgroundMark x1="49410" y1="20791" x2="44172" y2="25313"/>
                          </a14:backgroundRemoval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241"/>
              <a:stretch/>
            </p:blipFill>
            <p:spPr>
              <a:xfrm>
                <a:off x="324470" y="465947"/>
                <a:ext cx="4521860" cy="4492541"/>
              </a:xfrm>
              <a:prstGeom prst="rect">
                <a:avLst/>
              </a:prstGeom>
            </p:spPr>
          </p:pic>
        </p:grp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5AB9EE27-9A35-A520-5928-F41CDDC4A7C9}"/>
              </a:ext>
            </a:extLst>
          </p:cNvPr>
          <p:cNvGrpSpPr/>
          <p:nvPr/>
        </p:nvGrpSpPr>
        <p:grpSpPr>
          <a:xfrm>
            <a:off x="8717750" y="3523378"/>
            <a:ext cx="3214007" cy="3183672"/>
            <a:chOff x="3282167" y="1857251"/>
            <a:chExt cx="3725654" cy="4089931"/>
          </a:xfrm>
        </p:grpSpPr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08B645C7-DCDE-B8A3-41F5-2DEFFA992806}"/>
                </a:ext>
              </a:extLst>
            </p:cNvPr>
            <p:cNvSpPr/>
            <p:nvPr/>
          </p:nvSpPr>
          <p:spPr>
            <a:xfrm>
              <a:off x="3282167" y="1857251"/>
              <a:ext cx="3725654" cy="4089931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04C2C652-5414-E5DB-425F-23C788457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7" t="4680" r="15279" b="26892"/>
            <a:stretch/>
          </p:blipFill>
          <p:spPr bwMode="auto">
            <a:xfrm>
              <a:off x="4127159" y="2065405"/>
              <a:ext cx="1992959" cy="2148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1F89788B-D0A5-1517-FC7A-1AA273EE0E0C}"/>
                </a:ext>
              </a:extLst>
            </p:cNvPr>
            <p:cNvSpPr txBox="1"/>
            <p:nvPr/>
          </p:nvSpPr>
          <p:spPr>
            <a:xfrm>
              <a:off x="3826536" y="4545945"/>
              <a:ext cx="2636916" cy="130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ja-JP" altLang="en-US" sz="6000" spc="-300" dirty="0">
                  <a:ln w="10541" cmpd="sng">
                    <a:noFill/>
                    <a:prstDash val="solid"/>
                  </a:ln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あまい</a:t>
              </a:r>
            </a:p>
          </p:txBody>
        </p:sp>
      </p:grpSp>
      <p:pic>
        <p:nvPicPr>
          <p:cNvPr id="9" name="図 8" descr="おもちゃ, 人形, 座る, コンピュータ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EEAB3C9-45E5-E94F-3884-FE77F42DF2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1" t="50000" b="15609"/>
          <a:stretch/>
        </p:blipFill>
        <p:spPr>
          <a:xfrm flipH="1">
            <a:off x="-22573" y="4882253"/>
            <a:ext cx="2185202" cy="2483764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A9B020D-9FE8-78FA-6B17-D5E8317848AD}"/>
              </a:ext>
            </a:extLst>
          </p:cNvPr>
          <p:cNvGrpSpPr/>
          <p:nvPr/>
        </p:nvGrpSpPr>
        <p:grpSpPr>
          <a:xfrm>
            <a:off x="3724902" y="143705"/>
            <a:ext cx="6861569" cy="3517428"/>
            <a:chOff x="3910441" y="107414"/>
            <a:chExt cx="6861569" cy="3517428"/>
          </a:xfrm>
        </p:grpSpPr>
        <p:sp>
          <p:nvSpPr>
            <p:cNvPr id="21" name="雲形吹き出し 20">
              <a:extLst>
                <a:ext uri="{FF2B5EF4-FFF2-40B4-BE49-F238E27FC236}">
                  <a16:creationId xmlns:a16="http://schemas.microsoft.com/office/drawing/2014/main" id="{A906CE28-74A0-82A2-35AC-4BDCCB6E644D}"/>
                </a:ext>
              </a:extLst>
            </p:cNvPr>
            <p:cNvSpPr/>
            <p:nvPr/>
          </p:nvSpPr>
          <p:spPr>
            <a:xfrm>
              <a:off x="3910441" y="107414"/>
              <a:ext cx="6861569" cy="351742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-1457676 w 5206157"/>
                <a:gd name="connsiteY0" fmla="*/ 2378353 h 3515881"/>
                <a:gd name="connsiteX1" fmla="*/ -1555339 w 5206157"/>
                <a:gd name="connsiteY1" fmla="*/ 2476016 h 3515881"/>
                <a:gd name="connsiteX2" fmla="*/ -1653002 w 5206157"/>
                <a:gd name="connsiteY2" fmla="*/ 2378353 h 3515881"/>
                <a:gd name="connsiteX3" fmla="*/ -1555339 w 5206157"/>
                <a:gd name="connsiteY3" fmla="*/ 2280690 h 3515881"/>
                <a:gd name="connsiteX4" fmla="*/ -1457676 w 5206157"/>
                <a:gd name="connsiteY4" fmla="*/ 2378353 h 3515881"/>
                <a:gd name="connsiteX0" fmla="*/ -885533 w 5206157"/>
                <a:gd name="connsiteY0" fmla="*/ 2307563 h 3515881"/>
                <a:gd name="connsiteX1" fmla="*/ -1080860 w 5206157"/>
                <a:gd name="connsiteY1" fmla="*/ 2502890 h 3515881"/>
                <a:gd name="connsiteX2" fmla="*/ -1276187 w 5206157"/>
                <a:gd name="connsiteY2" fmla="*/ 2307563 h 3515881"/>
                <a:gd name="connsiteX3" fmla="*/ -1080860 w 5206157"/>
                <a:gd name="connsiteY3" fmla="*/ 2112236 h 3515881"/>
                <a:gd name="connsiteX4" fmla="*/ -885533 w 5206157"/>
                <a:gd name="connsiteY4" fmla="*/ 2307563 h 3515881"/>
                <a:gd name="connsiteX0" fmla="*/ -120202 w 5206157"/>
                <a:gd name="connsiteY0" fmla="*/ 2207951 h 3515881"/>
                <a:gd name="connsiteX1" fmla="*/ -413192 w 5206157"/>
                <a:gd name="connsiteY1" fmla="*/ 2500941 h 3515881"/>
                <a:gd name="connsiteX2" fmla="*/ -706182 w 5206157"/>
                <a:gd name="connsiteY2" fmla="*/ 2207951 h 3515881"/>
                <a:gd name="connsiteX3" fmla="*/ -413192 w 5206157"/>
                <a:gd name="connsiteY3" fmla="*/ 1914961 h 3515881"/>
                <a:gd name="connsiteX4" fmla="*/ -120202 w 5206157"/>
                <a:gd name="connsiteY4" fmla="*/ 2207951 h 351588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17616 w 56936"/>
                <a:gd name="connsiteY0" fmla="*/ 14229 h 43219"/>
                <a:gd name="connsiteX1" fmla="*/ 19339 w 56936"/>
                <a:gd name="connsiteY1" fmla="*/ 6766 h 43219"/>
                <a:gd name="connsiteX2" fmla="*/ 27721 w 56936"/>
                <a:gd name="connsiteY2" fmla="*/ 5061 h 43219"/>
                <a:gd name="connsiteX3" fmla="*/ 36172 w 56936"/>
                <a:gd name="connsiteY3" fmla="*/ 3291 h 43219"/>
                <a:gd name="connsiteX4" fmla="*/ 39465 w 56936"/>
                <a:gd name="connsiteY4" fmla="*/ 59 h 43219"/>
                <a:gd name="connsiteX5" fmla="*/ 43549 w 56936"/>
                <a:gd name="connsiteY5" fmla="*/ 2340 h 43219"/>
                <a:gd name="connsiteX6" fmla="*/ 49179 w 56936"/>
                <a:gd name="connsiteY6" fmla="*/ 549 h 43219"/>
                <a:gd name="connsiteX7" fmla="*/ 52034 w 56936"/>
                <a:gd name="connsiteY7" fmla="*/ 5435 h 43219"/>
                <a:gd name="connsiteX8" fmla="*/ 55698 w 56936"/>
                <a:gd name="connsiteY8" fmla="*/ 10177 h 43219"/>
                <a:gd name="connsiteX9" fmla="*/ 55534 w 56936"/>
                <a:gd name="connsiteY9" fmla="*/ 15319 h 43219"/>
                <a:gd name="connsiteX10" fmla="*/ 56732 w 56936"/>
                <a:gd name="connsiteY10" fmla="*/ 23181 h 43219"/>
                <a:gd name="connsiteX11" fmla="*/ 51120 w 56936"/>
                <a:gd name="connsiteY11" fmla="*/ 30063 h 43219"/>
                <a:gd name="connsiteX12" fmla="*/ 49111 w 56936"/>
                <a:gd name="connsiteY12" fmla="*/ 35960 h 43219"/>
                <a:gd name="connsiteX13" fmla="*/ 42271 w 56936"/>
                <a:gd name="connsiteY13" fmla="*/ 36674 h 43219"/>
                <a:gd name="connsiteX14" fmla="*/ 37383 w 56936"/>
                <a:gd name="connsiteY14" fmla="*/ 42965 h 43219"/>
                <a:gd name="connsiteX15" fmla="*/ 30196 w 56936"/>
                <a:gd name="connsiteY15" fmla="*/ 39125 h 43219"/>
                <a:gd name="connsiteX16" fmla="*/ 19520 w 56936"/>
                <a:gd name="connsiteY16" fmla="*/ 35331 h 43219"/>
                <a:gd name="connsiteX17" fmla="*/ 14826 w 56936"/>
                <a:gd name="connsiteY17" fmla="*/ 31109 h 43219"/>
                <a:gd name="connsiteX18" fmla="*/ 15829 w 56936"/>
                <a:gd name="connsiteY18" fmla="*/ 25410 h 43219"/>
                <a:gd name="connsiteX19" fmla="*/ 13711 w 56936"/>
                <a:gd name="connsiteY19" fmla="*/ 19563 h 43219"/>
                <a:gd name="connsiteX20" fmla="*/ 17579 w 56936"/>
                <a:gd name="connsiteY20" fmla="*/ 14366 h 43219"/>
                <a:gd name="connsiteX21" fmla="*/ 17616 w 56936"/>
                <a:gd name="connsiteY21" fmla="*/ 14229 h 43219"/>
                <a:gd name="connsiteX0" fmla="*/ 195326 w 6861569"/>
                <a:gd name="connsiteY0" fmla="*/ 2366878 h 3517428"/>
                <a:gd name="connsiteX1" fmla="*/ 97663 w 6861569"/>
                <a:gd name="connsiteY1" fmla="*/ 2464541 h 3517428"/>
                <a:gd name="connsiteX2" fmla="*/ 0 w 6861569"/>
                <a:gd name="connsiteY2" fmla="*/ 2366878 h 3517428"/>
                <a:gd name="connsiteX3" fmla="*/ 97663 w 6861569"/>
                <a:gd name="connsiteY3" fmla="*/ 2269215 h 3517428"/>
                <a:gd name="connsiteX4" fmla="*/ 195326 w 6861569"/>
                <a:gd name="connsiteY4" fmla="*/ 2366878 h 3517428"/>
                <a:gd name="connsiteX0" fmla="*/ 767469 w 6861569"/>
                <a:gd name="connsiteY0" fmla="*/ 2296088 h 3517428"/>
                <a:gd name="connsiteX1" fmla="*/ 572142 w 6861569"/>
                <a:gd name="connsiteY1" fmla="*/ 2491415 h 3517428"/>
                <a:gd name="connsiteX2" fmla="*/ 376815 w 6861569"/>
                <a:gd name="connsiteY2" fmla="*/ 2296088 h 3517428"/>
                <a:gd name="connsiteX3" fmla="*/ 572142 w 6861569"/>
                <a:gd name="connsiteY3" fmla="*/ 2100761 h 3517428"/>
                <a:gd name="connsiteX4" fmla="*/ 767469 w 6861569"/>
                <a:gd name="connsiteY4" fmla="*/ 2296088 h 3517428"/>
                <a:gd name="connsiteX0" fmla="*/ 1532800 w 6861569"/>
                <a:gd name="connsiteY0" fmla="*/ 2196476 h 3517428"/>
                <a:gd name="connsiteX1" fmla="*/ 1239810 w 6861569"/>
                <a:gd name="connsiteY1" fmla="*/ 2489466 h 3517428"/>
                <a:gd name="connsiteX2" fmla="*/ 946820 w 6861569"/>
                <a:gd name="connsiteY2" fmla="*/ 2196476 h 3517428"/>
                <a:gd name="connsiteX3" fmla="*/ 1239810 w 6861569"/>
                <a:gd name="connsiteY3" fmla="*/ 1903486 h 3517428"/>
                <a:gd name="connsiteX4" fmla="*/ 1532800 w 6861569"/>
                <a:gd name="connsiteY4" fmla="*/ 2196476 h 3517428"/>
                <a:gd name="connsiteX0" fmla="*/ 18409 w 56936"/>
                <a:gd name="connsiteY0" fmla="*/ 26036 h 43219"/>
                <a:gd name="connsiteX1" fmla="*/ 15876 w 56936"/>
                <a:gd name="connsiteY1" fmla="*/ 25239 h 43219"/>
                <a:gd name="connsiteX2" fmla="*/ 20644 w 56936"/>
                <a:gd name="connsiteY2" fmla="*/ 34758 h 43219"/>
                <a:gd name="connsiteX3" fmla="*/ 19536 w 56936"/>
                <a:gd name="connsiteY3" fmla="*/ 35139 h 43219"/>
                <a:gd name="connsiteX4" fmla="*/ 30194 w 56936"/>
                <a:gd name="connsiteY4" fmla="*/ 38949 h 43219"/>
                <a:gd name="connsiteX5" fmla="*/ 29526 w 56936"/>
                <a:gd name="connsiteY5" fmla="*/ 37209 h 43219"/>
                <a:gd name="connsiteX6" fmla="*/ 42543 w 56936"/>
                <a:gd name="connsiteY6" fmla="*/ 34610 h 43219"/>
                <a:gd name="connsiteX7" fmla="*/ 42276 w 56936"/>
                <a:gd name="connsiteY7" fmla="*/ 36519 h 43219"/>
                <a:gd name="connsiteX8" fmla="*/ 50013 w 56936"/>
                <a:gd name="connsiteY8" fmla="*/ 26380 h 43219"/>
                <a:gd name="connsiteX9" fmla="*/ 51096 w 56936"/>
                <a:gd name="connsiteY9" fmla="*/ 29949 h 43219"/>
                <a:gd name="connsiteX10" fmla="*/ 55514 w 56936"/>
                <a:gd name="connsiteY10" fmla="*/ 15213 h 43219"/>
                <a:gd name="connsiteX11" fmla="*/ 54066 w 56936"/>
                <a:gd name="connsiteY11" fmla="*/ 17889 h 43219"/>
                <a:gd name="connsiteX12" fmla="*/ 52040 w 56936"/>
                <a:gd name="connsiteY12" fmla="*/ 5285 h 43219"/>
                <a:gd name="connsiteX13" fmla="*/ 52116 w 56936"/>
                <a:gd name="connsiteY13" fmla="*/ 6549 h 43219"/>
                <a:gd name="connsiteX14" fmla="*/ 42794 w 56936"/>
                <a:gd name="connsiteY14" fmla="*/ 3811 h 43219"/>
                <a:gd name="connsiteX15" fmla="*/ 43536 w 56936"/>
                <a:gd name="connsiteY15" fmla="*/ 2199 h 43219"/>
                <a:gd name="connsiteX16" fmla="*/ 35857 w 56936"/>
                <a:gd name="connsiteY16" fmla="*/ 4579 h 43219"/>
                <a:gd name="connsiteX17" fmla="*/ 36216 w 56936"/>
                <a:gd name="connsiteY17" fmla="*/ 3189 h 43219"/>
                <a:gd name="connsiteX18" fmla="*/ 27716 w 56936"/>
                <a:gd name="connsiteY18" fmla="*/ 5051 h 43219"/>
                <a:gd name="connsiteX19" fmla="*/ 29016 w 56936"/>
                <a:gd name="connsiteY19" fmla="*/ 6399 h 43219"/>
                <a:gd name="connsiteX20" fmla="*/ 17843 w 56936"/>
                <a:gd name="connsiteY20" fmla="*/ 15648 h 43219"/>
                <a:gd name="connsiteX21" fmla="*/ 17616 w 56936"/>
                <a:gd name="connsiteY21" fmla="*/ 14229 h 43219"/>
                <a:gd name="connsiteX0" fmla="*/ 17616 w 56936"/>
                <a:gd name="connsiteY0" fmla="*/ 14229 h 43219"/>
                <a:gd name="connsiteX1" fmla="*/ 19339 w 56936"/>
                <a:gd name="connsiteY1" fmla="*/ 6766 h 43219"/>
                <a:gd name="connsiteX2" fmla="*/ 27721 w 56936"/>
                <a:gd name="connsiteY2" fmla="*/ 5061 h 43219"/>
                <a:gd name="connsiteX3" fmla="*/ 36172 w 56936"/>
                <a:gd name="connsiteY3" fmla="*/ 3291 h 43219"/>
                <a:gd name="connsiteX4" fmla="*/ 39465 w 56936"/>
                <a:gd name="connsiteY4" fmla="*/ 59 h 43219"/>
                <a:gd name="connsiteX5" fmla="*/ 43549 w 56936"/>
                <a:gd name="connsiteY5" fmla="*/ 2340 h 43219"/>
                <a:gd name="connsiteX6" fmla="*/ 49179 w 56936"/>
                <a:gd name="connsiteY6" fmla="*/ 549 h 43219"/>
                <a:gd name="connsiteX7" fmla="*/ 52034 w 56936"/>
                <a:gd name="connsiteY7" fmla="*/ 5435 h 43219"/>
                <a:gd name="connsiteX8" fmla="*/ 55698 w 56936"/>
                <a:gd name="connsiteY8" fmla="*/ 10177 h 43219"/>
                <a:gd name="connsiteX9" fmla="*/ 55534 w 56936"/>
                <a:gd name="connsiteY9" fmla="*/ 15319 h 43219"/>
                <a:gd name="connsiteX10" fmla="*/ 56732 w 56936"/>
                <a:gd name="connsiteY10" fmla="*/ 23181 h 43219"/>
                <a:gd name="connsiteX11" fmla="*/ 51120 w 56936"/>
                <a:gd name="connsiteY11" fmla="*/ 30063 h 43219"/>
                <a:gd name="connsiteX12" fmla="*/ 49111 w 56936"/>
                <a:gd name="connsiteY12" fmla="*/ 35960 h 43219"/>
                <a:gd name="connsiteX13" fmla="*/ 42271 w 56936"/>
                <a:gd name="connsiteY13" fmla="*/ 36674 h 43219"/>
                <a:gd name="connsiteX14" fmla="*/ 37383 w 56936"/>
                <a:gd name="connsiteY14" fmla="*/ 42965 h 43219"/>
                <a:gd name="connsiteX15" fmla="*/ 30196 w 56936"/>
                <a:gd name="connsiteY15" fmla="*/ 39125 h 43219"/>
                <a:gd name="connsiteX16" fmla="*/ 19520 w 56936"/>
                <a:gd name="connsiteY16" fmla="*/ 35331 h 43219"/>
                <a:gd name="connsiteX17" fmla="*/ 14826 w 56936"/>
                <a:gd name="connsiteY17" fmla="*/ 31109 h 43219"/>
                <a:gd name="connsiteX18" fmla="*/ 15829 w 56936"/>
                <a:gd name="connsiteY18" fmla="*/ 25410 h 43219"/>
                <a:gd name="connsiteX19" fmla="*/ 13711 w 56936"/>
                <a:gd name="connsiteY19" fmla="*/ 19563 h 43219"/>
                <a:gd name="connsiteX20" fmla="*/ 17579 w 56936"/>
                <a:gd name="connsiteY20" fmla="*/ 14366 h 43219"/>
                <a:gd name="connsiteX21" fmla="*/ 17616 w 56936"/>
                <a:gd name="connsiteY21" fmla="*/ 14229 h 43219"/>
                <a:gd name="connsiteX0" fmla="*/ 195326 w 6861569"/>
                <a:gd name="connsiteY0" fmla="*/ 2366878 h 3517428"/>
                <a:gd name="connsiteX1" fmla="*/ 97663 w 6861569"/>
                <a:gd name="connsiteY1" fmla="*/ 2464541 h 3517428"/>
                <a:gd name="connsiteX2" fmla="*/ 0 w 6861569"/>
                <a:gd name="connsiteY2" fmla="*/ 2366878 h 3517428"/>
                <a:gd name="connsiteX3" fmla="*/ 97663 w 6861569"/>
                <a:gd name="connsiteY3" fmla="*/ 2269215 h 3517428"/>
                <a:gd name="connsiteX4" fmla="*/ 195326 w 6861569"/>
                <a:gd name="connsiteY4" fmla="*/ 2366878 h 3517428"/>
                <a:gd name="connsiteX0" fmla="*/ 767469 w 6861569"/>
                <a:gd name="connsiteY0" fmla="*/ 2296088 h 3517428"/>
                <a:gd name="connsiteX1" fmla="*/ 572142 w 6861569"/>
                <a:gd name="connsiteY1" fmla="*/ 2491415 h 3517428"/>
                <a:gd name="connsiteX2" fmla="*/ 376815 w 6861569"/>
                <a:gd name="connsiteY2" fmla="*/ 2296088 h 3517428"/>
                <a:gd name="connsiteX3" fmla="*/ 572142 w 6861569"/>
                <a:gd name="connsiteY3" fmla="*/ 2100761 h 3517428"/>
                <a:gd name="connsiteX4" fmla="*/ 767469 w 6861569"/>
                <a:gd name="connsiteY4" fmla="*/ 2296088 h 3517428"/>
                <a:gd name="connsiteX0" fmla="*/ 1532800 w 6861569"/>
                <a:gd name="connsiteY0" fmla="*/ 2196476 h 3517428"/>
                <a:gd name="connsiteX1" fmla="*/ 1239810 w 6861569"/>
                <a:gd name="connsiteY1" fmla="*/ 2489466 h 3517428"/>
                <a:gd name="connsiteX2" fmla="*/ 946820 w 6861569"/>
                <a:gd name="connsiteY2" fmla="*/ 2196476 h 3517428"/>
                <a:gd name="connsiteX3" fmla="*/ 1239810 w 6861569"/>
                <a:gd name="connsiteY3" fmla="*/ 1903486 h 3517428"/>
                <a:gd name="connsiteX4" fmla="*/ 1532800 w 6861569"/>
                <a:gd name="connsiteY4" fmla="*/ 2196476 h 3517428"/>
                <a:gd name="connsiteX0" fmla="*/ 18409 w 56936"/>
                <a:gd name="connsiteY0" fmla="*/ 26036 h 43219"/>
                <a:gd name="connsiteX1" fmla="*/ 15876 w 56936"/>
                <a:gd name="connsiteY1" fmla="*/ 25239 h 43219"/>
                <a:gd name="connsiteX2" fmla="*/ 20644 w 56936"/>
                <a:gd name="connsiteY2" fmla="*/ 34758 h 43219"/>
                <a:gd name="connsiteX3" fmla="*/ 19536 w 56936"/>
                <a:gd name="connsiteY3" fmla="*/ 35139 h 43219"/>
                <a:gd name="connsiteX4" fmla="*/ 30194 w 56936"/>
                <a:gd name="connsiteY4" fmla="*/ 38949 h 43219"/>
                <a:gd name="connsiteX5" fmla="*/ 29526 w 56936"/>
                <a:gd name="connsiteY5" fmla="*/ 37209 h 43219"/>
                <a:gd name="connsiteX6" fmla="*/ 42543 w 56936"/>
                <a:gd name="connsiteY6" fmla="*/ 34610 h 43219"/>
                <a:gd name="connsiteX7" fmla="*/ 42276 w 56936"/>
                <a:gd name="connsiteY7" fmla="*/ 36519 h 43219"/>
                <a:gd name="connsiteX8" fmla="*/ 50013 w 56936"/>
                <a:gd name="connsiteY8" fmla="*/ 26380 h 43219"/>
                <a:gd name="connsiteX9" fmla="*/ 51096 w 56936"/>
                <a:gd name="connsiteY9" fmla="*/ 29949 h 43219"/>
                <a:gd name="connsiteX10" fmla="*/ 55514 w 56936"/>
                <a:gd name="connsiteY10" fmla="*/ 15213 h 43219"/>
                <a:gd name="connsiteX11" fmla="*/ 54066 w 56936"/>
                <a:gd name="connsiteY11" fmla="*/ 17889 h 43219"/>
                <a:gd name="connsiteX12" fmla="*/ 52040 w 56936"/>
                <a:gd name="connsiteY12" fmla="*/ 5285 h 43219"/>
                <a:gd name="connsiteX13" fmla="*/ 52116 w 56936"/>
                <a:gd name="connsiteY13" fmla="*/ 6549 h 43219"/>
                <a:gd name="connsiteX14" fmla="*/ 42794 w 56936"/>
                <a:gd name="connsiteY14" fmla="*/ 3811 h 43219"/>
                <a:gd name="connsiteX15" fmla="*/ 43536 w 56936"/>
                <a:gd name="connsiteY15" fmla="*/ 2199 h 43219"/>
                <a:gd name="connsiteX16" fmla="*/ 35857 w 56936"/>
                <a:gd name="connsiteY16" fmla="*/ 4579 h 43219"/>
                <a:gd name="connsiteX17" fmla="*/ 36216 w 56936"/>
                <a:gd name="connsiteY17" fmla="*/ 3189 h 43219"/>
                <a:gd name="connsiteX18" fmla="*/ 27716 w 56936"/>
                <a:gd name="connsiteY18" fmla="*/ 5051 h 43219"/>
                <a:gd name="connsiteX19" fmla="*/ 29016 w 56936"/>
                <a:gd name="connsiteY19" fmla="*/ 6399 h 43219"/>
                <a:gd name="connsiteX20" fmla="*/ 17843 w 56936"/>
                <a:gd name="connsiteY20" fmla="*/ 15648 h 43219"/>
                <a:gd name="connsiteX21" fmla="*/ 17616 w 5693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6936" h="43219">
                  <a:moveTo>
                    <a:pt x="17616" y="14229"/>
                  </a:moveTo>
                  <a:cubicBezTo>
                    <a:pt x="17345" y="11516"/>
                    <a:pt x="17977" y="8780"/>
                    <a:pt x="19339" y="6766"/>
                  </a:cubicBezTo>
                  <a:cubicBezTo>
                    <a:pt x="21491" y="3585"/>
                    <a:pt x="24980" y="2876"/>
                    <a:pt x="27721" y="5061"/>
                  </a:cubicBezTo>
                  <a:cubicBezTo>
                    <a:pt x="29394" y="768"/>
                    <a:pt x="33630" y="-119"/>
                    <a:pt x="36172" y="3291"/>
                  </a:cubicBezTo>
                  <a:cubicBezTo>
                    <a:pt x="36813" y="1542"/>
                    <a:pt x="38044" y="333"/>
                    <a:pt x="39465" y="59"/>
                  </a:cubicBezTo>
                  <a:cubicBezTo>
                    <a:pt x="41029" y="-243"/>
                    <a:pt x="42591" y="629"/>
                    <a:pt x="43549" y="2340"/>
                  </a:cubicBezTo>
                  <a:cubicBezTo>
                    <a:pt x="44931" y="126"/>
                    <a:pt x="47217" y="-601"/>
                    <a:pt x="49179" y="549"/>
                  </a:cubicBezTo>
                  <a:cubicBezTo>
                    <a:pt x="50674" y="1425"/>
                    <a:pt x="51746" y="3259"/>
                    <a:pt x="52034" y="5435"/>
                  </a:cubicBezTo>
                  <a:cubicBezTo>
                    <a:pt x="53762" y="6077"/>
                    <a:pt x="55138" y="7857"/>
                    <a:pt x="55698" y="10177"/>
                  </a:cubicBezTo>
                  <a:cubicBezTo>
                    <a:pt x="56105" y="11861"/>
                    <a:pt x="56047" y="13690"/>
                    <a:pt x="55534" y="15319"/>
                  </a:cubicBezTo>
                  <a:cubicBezTo>
                    <a:pt x="56795" y="17553"/>
                    <a:pt x="57236" y="20449"/>
                    <a:pt x="56732" y="23181"/>
                  </a:cubicBezTo>
                  <a:cubicBezTo>
                    <a:pt x="56062" y="26813"/>
                    <a:pt x="53844" y="29533"/>
                    <a:pt x="51120" y="30063"/>
                  </a:cubicBezTo>
                  <a:cubicBezTo>
                    <a:pt x="51107" y="32330"/>
                    <a:pt x="50374" y="34480"/>
                    <a:pt x="49111" y="35960"/>
                  </a:cubicBezTo>
                  <a:cubicBezTo>
                    <a:pt x="47192" y="38209"/>
                    <a:pt x="44420" y="38498"/>
                    <a:pt x="42271" y="36674"/>
                  </a:cubicBezTo>
                  <a:cubicBezTo>
                    <a:pt x="41576" y="39807"/>
                    <a:pt x="39715" y="42202"/>
                    <a:pt x="37383" y="42965"/>
                  </a:cubicBezTo>
                  <a:cubicBezTo>
                    <a:pt x="34635" y="43864"/>
                    <a:pt x="31767" y="42332"/>
                    <a:pt x="30196" y="39125"/>
                  </a:cubicBezTo>
                  <a:cubicBezTo>
                    <a:pt x="26488" y="42169"/>
                    <a:pt x="21672" y="40458"/>
                    <a:pt x="19520" y="35331"/>
                  </a:cubicBezTo>
                  <a:cubicBezTo>
                    <a:pt x="17406" y="35668"/>
                    <a:pt x="15421" y="33883"/>
                    <a:pt x="14826" y="31109"/>
                  </a:cubicBezTo>
                  <a:cubicBezTo>
                    <a:pt x="14395" y="29102"/>
                    <a:pt x="14776" y="26936"/>
                    <a:pt x="15829" y="25410"/>
                  </a:cubicBezTo>
                  <a:cubicBezTo>
                    <a:pt x="14335" y="24213"/>
                    <a:pt x="13503" y="21916"/>
                    <a:pt x="13711" y="19563"/>
                  </a:cubicBezTo>
                  <a:cubicBezTo>
                    <a:pt x="13955" y="16808"/>
                    <a:pt x="15561" y="14650"/>
                    <a:pt x="17579" y="14366"/>
                  </a:cubicBezTo>
                  <a:cubicBezTo>
                    <a:pt x="17591" y="14320"/>
                    <a:pt x="17604" y="14275"/>
                    <a:pt x="17616" y="14229"/>
                  </a:cubicBezTo>
                  <a:close/>
                </a:path>
                <a:path w="6861569" h="3517428">
                  <a:moveTo>
                    <a:pt x="195326" y="2366878"/>
                  </a:moveTo>
                  <a:cubicBezTo>
                    <a:pt x="195326" y="2420816"/>
                    <a:pt x="151601" y="2464541"/>
                    <a:pt x="97663" y="2464541"/>
                  </a:cubicBezTo>
                  <a:cubicBezTo>
                    <a:pt x="43725" y="2464541"/>
                    <a:pt x="0" y="2420816"/>
                    <a:pt x="0" y="2366878"/>
                  </a:cubicBezTo>
                  <a:cubicBezTo>
                    <a:pt x="0" y="2312940"/>
                    <a:pt x="43725" y="2269215"/>
                    <a:pt x="97663" y="2269215"/>
                  </a:cubicBezTo>
                  <a:cubicBezTo>
                    <a:pt x="151601" y="2269215"/>
                    <a:pt x="195326" y="2312940"/>
                    <a:pt x="195326" y="2366878"/>
                  </a:cubicBezTo>
                  <a:close/>
                </a:path>
                <a:path w="6861569" h="3517428">
                  <a:moveTo>
                    <a:pt x="767469" y="2296088"/>
                  </a:moveTo>
                  <a:cubicBezTo>
                    <a:pt x="767469" y="2403964"/>
                    <a:pt x="680018" y="2491415"/>
                    <a:pt x="572142" y="2491415"/>
                  </a:cubicBezTo>
                  <a:cubicBezTo>
                    <a:pt x="464266" y="2491415"/>
                    <a:pt x="376815" y="2403964"/>
                    <a:pt x="376815" y="2296088"/>
                  </a:cubicBezTo>
                  <a:cubicBezTo>
                    <a:pt x="376815" y="2188212"/>
                    <a:pt x="464266" y="2100761"/>
                    <a:pt x="572142" y="2100761"/>
                  </a:cubicBezTo>
                  <a:cubicBezTo>
                    <a:pt x="680018" y="2100761"/>
                    <a:pt x="767469" y="2188212"/>
                    <a:pt x="767469" y="2296088"/>
                  </a:cubicBezTo>
                  <a:close/>
                </a:path>
                <a:path w="6861569" h="3517428">
                  <a:moveTo>
                    <a:pt x="1532800" y="2196476"/>
                  </a:moveTo>
                  <a:cubicBezTo>
                    <a:pt x="1532800" y="2358290"/>
                    <a:pt x="1401624" y="2489466"/>
                    <a:pt x="1239810" y="2489466"/>
                  </a:cubicBezTo>
                  <a:cubicBezTo>
                    <a:pt x="1077996" y="2489466"/>
                    <a:pt x="946820" y="2358290"/>
                    <a:pt x="946820" y="2196476"/>
                  </a:cubicBezTo>
                  <a:cubicBezTo>
                    <a:pt x="946820" y="2034662"/>
                    <a:pt x="1077996" y="1903486"/>
                    <a:pt x="1239810" y="1903486"/>
                  </a:cubicBezTo>
                  <a:cubicBezTo>
                    <a:pt x="1401624" y="1903486"/>
                    <a:pt x="1532800" y="2034662"/>
                    <a:pt x="1532800" y="2196476"/>
                  </a:cubicBezTo>
                  <a:close/>
                </a:path>
                <a:path w="56936" h="43219" fill="none" extrusionOk="0">
                  <a:moveTo>
                    <a:pt x="18409" y="26036"/>
                  </a:moveTo>
                  <a:cubicBezTo>
                    <a:pt x="17525" y="26130"/>
                    <a:pt x="16641" y="25852"/>
                    <a:pt x="15876" y="25239"/>
                  </a:cubicBezTo>
                  <a:moveTo>
                    <a:pt x="20644" y="34758"/>
                  </a:moveTo>
                  <a:cubicBezTo>
                    <a:pt x="20289" y="34951"/>
                    <a:pt x="19916" y="35079"/>
                    <a:pt x="19536" y="35139"/>
                  </a:cubicBezTo>
                  <a:moveTo>
                    <a:pt x="30194" y="38949"/>
                  </a:moveTo>
                  <a:cubicBezTo>
                    <a:pt x="29927" y="38403"/>
                    <a:pt x="29703" y="37820"/>
                    <a:pt x="29526" y="37209"/>
                  </a:cubicBezTo>
                  <a:moveTo>
                    <a:pt x="42543" y="34610"/>
                  </a:moveTo>
                  <a:cubicBezTo>
                    <a:pt x="42504" y="35257"/>
                    <a:pt x="42414" y="35897"/>
                    <a:pt x="42276" y="36519"/>
                  </a:cubicBezTo>
                  <a:moveTo>
                    <a:pt x="50013" y="26380"/>
                  </a:moveTo>
                  <a:cubicBezTo>
                    <a:pt x="51294" y="28065"/>
                    <a:pt x="51114" y="26917"/>
                    <a:pt x="51096" y="29949"/>
                  </a:cubicBezTo>
                  <a:moveTo>
                    <a:pt x="55514" y="15213"/>
                  </a:moveTo>
                  <a:cubicBezTo>
                    <a:pt x="55189" y="16245"/>
                    <a:pt x="54694" y="17161"/>
                    <a:pt x="54066" y="17889"/>
                  </a:cubicBezTo>
                  <a:moveTo>
                    <a:pt x="52040" y="5285"/>
                  </a:moveTo>
                  <a:cubicBezTo>
                    <a:pt x="52095" y="5702"/>
                    <a:pt x="52121" y="6125"/>
                    <a:pt x="52116" y="6549"/>
                  </a:cubicBezTo>
                  <a:moveTo>
                    <a:pt x="42794" y="3811"/>
                  </a:moveTo>
                  <a:cubicBezTo>
                    <a:pt x="42983" y="3228"/>
                    <a:pt x="43232" y="2685"/>
                    <a:pt x="43536" y="2199"/>
                  </a:cubicBezTo>
                  <a:moveTo>
                    <a:pt x="35857" y="4579"/>
                  </a:moveTo>
                  <a:cubicBezTo>
                    <a:pt x="35934" y="4097"/>
                    <a:pt x="36055" y="3630"/>
                    <a:pt x="36216" y="3189"/>
                  </a:cubicBezTo>
                  <a:moveTo>
                    <a:pt x="27716" y="5051"/>
                  </a:moveTo>
                  <a:cubicBezTo>
                    <a:pt x="28188" y="5427"/>
                    <a:pt x="28624" y="5880"/>
                    <a:pt x="29016" y="6399"/>
                  </a:cubicBezTo>
                  <a:moveTo>
                    <a:pt x="17843" y="15648"/>
                  </a:moveTo>
                  <a:cubicBezTo>
                    <a:pt x="17740" y="15184"/>
                    <a:pt x="17664" y="14710"/>
                    <a:pt x="17616" y="14229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9C20BF81-9818-1B0E-6AB3-B05EC157B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378055">
              <a:off x="6803469" y="131517"/>
              <a:ext cx="2755625" cy="3159038"/>
            </a:xfrm>
            <a:prstGeom prst="rect">
              <a:avLst/>
            </a:prstGeom>
          </p:spPr>
        </p:pic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F2C16CC8-267F-01B6-D0A6-9ABC33C0D2EF}"/>
              </a:ext>
            </a:extLst>
          </p:cNvPr>
          <p:cNvGrpSpPr/>
          <p:nvPr/>
        </p:nvGrpSpPr>
        <p:grpSpPr>
          <a:xfrm>
            <a:off x="4955524" y="3523378"/>
            <a:ext cx="3415076" cy="3420413"/>
            <a:chOff x="5020592" y="3523378"/>
            <a:chExt cx="3415076" cy="3420413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E800475E-9B58-84DE-674E-AD888D9ECF1B}"/>
                </a:ext>
              </a:extLst>
            </p:cNvPr>
            <p:cNvGrpSpPr/>
            <p:nvPr/>
          </p:nvGrpSpPr>
          <p:grpSpPr>
            <a:xfrm>
              <a:off x="5020592" y="3523378"/>
              <a:ext cx="3415076" cy="3420413"/>
              <a:chOff x="5770443" y="2395956"/>
              <a:chExt cx="4205383" cy="4159473"/>
            </a:xfrm>
          </p:grpSpPr>
          <p:sp>
            <p:nvSpPr>
              <p:cNvPr id="8" name="四角形: 角を丸くする 41">
                <a:extLst>
                  <a:ext uri="{FF2B5EF4-FFF2-40B4-BE49-F238E27FC236}">
                    <a16:creationId xmlns:a16="http://schemas.microsoft.com/office/drawing/2014/main" id="{E5C25336-E204-C81C-B4C3-B1C5832D7774}"/>
                  </a:ext>
                </a:extLst>
              </p:cNvPr>
              <p:cNvSpPr/>
              <p:nvPr/>
            </p:nvSpPr>
            <p:spPr>
              <a:xfrm>
                <a:off x="5770443" y="2395956"/>
                <a:ext cx="4205383" cy="3942086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C8AC382-43F0-AFE8-3B2F-4E16D855D1A7}"/>
                  </a:ext>
                </a:extLst>
              </p:cNvPr>
              <p:cNvSpPr txBox="1"/>
              <p:nvPr/>
            </p:nvSpPr>
            <p:spPr>
              <a:xfrm>
                <a:off x="6487053" y="4818617"/>
                <a:ext cx="3027167" cy="1736812"/>
              </a:xfrm>
              <a:prstGeom prst="ellipse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ja-JP" altLang="en-US" sz="6000" dirty="0">
                    <a:ln w="10541" cmpd="sng">
                      <a:noFill/>
                      <a:prstDash val="solid"/>
                    </a:ln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苦い</a:t>
                </a: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73C47B6A-BBEF-BD90-1AA1-E71D83AE4E63}"/>
                  </a:ext>
                </a:extLst>
              </p:cNvPr>
              <p:cNvSpPr txBox="1"/>
              <p:nvPr/>
            </p:nvSpPr>
            <p:spPr>
              <a:xfrm>
                <a:off x="6742442" y="4656215"/>
                <a:ext cx="2124174" cy="789460"/>
              </a:xfrm>
              <a:prstGeom prst="ellipse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ja-JP" altLang="en-US" sz="2400">
                    <a:ln w="10541" cmpd="sng">
                      <a:noFill/>
                      <a:prstDash val="solid"/>
                    </a:ln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にが　　</a:t>
                </a:r>
              </a:p>
            </p:txBody>
          </p:sp>
        </p:grp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E2E4F086-4A56-AF32-94D5-EFB1727A916E}"/>
                </a:ext>
              </a:extLst>
            </p:cNvPr>
            <p:cNvGrpSpPr/>
            <p:nvPr/>
          </p:nvGrpSpPr>
          <p:grpSpPr>
            <a:xfrm>
              <a:off x="5770039" y="3750483"/>
              <a:ext cx="1804755" cy="1765095"/>
              <a:chOff x="-1832369" y="2326721"/>
              <a:chExt cx="1804755" cy="1570228"/>
            </a:xfrm>
          </p:grpSpPr>
          <p:pic>
            <p:nvPicPr>
              <p:cNvPr id="23" name="Picture 6">
                <a:extLst>
                  <a:ext uri="{FF2B5EF4-FFF2-40B4-BE49-F238E27FC236}">
                    <a16:creationId xmlns:a16="http://schemas.microsoft.com/office/drawing/2014/main" id="{254AFAD3-78E4-3D2C-7051-7660B34BF5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80" t="3945" r="14377" b="22637"/>
              <a:stretch/>
            </p:blipFill>
            <p:spPr bwMode="auto">
              <a:xfrm>
                <a:off x="-1832369" y="2326721"/>
                <a:ext cx="1804755" cy="1570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>
                <a:extLst>
                  <a:ext uri="{FF2B5EF4-FFF2-40B4-BE49-F238E27FC236}">
                    <a16:creationId xmlns:a16="http://schemas.microsoft.com/office/drawing/2014/main" id="{49904AD5-583D-3814-D01E-B5A253E39E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83" t="48358" r="32151" b="31542"/>
              <a:stretch/>
            </p:blipFill>
            <p:spPr bwMode="auto">
              <a:xfrm>
                <a:off x="-1292708" y="3325947"/>
                <a:ext cx="869653" cy="473377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5581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FB87341E-5F05-4F51-BEEF-FD0AC7DF217C}"/>
              </a:ext>
            </a:extLst>
          </p:cNvPr>
          <p:cNvGrpSpPr/>
          <p:nvPr/>
        </p:nvGrpSpPr>
        <p:grpSpPr>
          <a:xfrm>
            <a:off x="7424608" y="1997490"/>
            <a:ext cx="2235430" cy="2987108"/>
            <a:chOff x="9278302" y="1705783"/>
            <a:chExt cx="2339688" cy="4112149"/>
          </a:xfrm>
        </p:grpSpPr>
        <p:sp>
          <p:nvSpPr>
            <p:cNvPr id="43" name="四角形: 角を丸くする 42">
              <a:extLst>
                <a:ext uri="{FF2B5EF4-FFF2-40B4-BE49-F238E27FC236}">
                  <a16:creationId xmlns:a16="http://schemas.microsoft.com/office/drawing/2014/main" id="{60A8CD90-197E-424E-956B-349EC3850A52}"/>
                </a:ext>
              </a:extLst>
            </p:cNvPr>
            <p:cNvSpPr/>
            <p:nvPr/>
          </p:nvSpPr>
          <p:spPr>
            <a:xfrm>
              <a:off x="9278302" y="1705783"/>
              <a:ext cx="2339688" cy="4112149"/>
            </a:xfrm>
            <a:prstGeom prst="roundRect">
              <a:avLst/>
            </a:prstGeom>
            <a:solidFill>
              <a:srgbClr val="15E0DB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9FC86F6F-D26B-4EDB-9406-8CE168B631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0" t="3945" r="14377" b="22637"/>
            <a:stretch/>
          </p:blipFill>
          <p:spPr bwMode="auto">
            <a:xfrm>
              <a:off x="9412503" y="1867558"/>
              <a:ext cx="1888927" cy="2251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C12BE1E9-15AF-41DF-8A9A-EF3AA1F4FC04}"/>
                </a:ext>
              </a:extLst>
            </p:cNvPr>
            <p:cNvSpPr txBox="1"/>
            <p:nvPr/>
          </p:nvSpPr>
          <p:spPr>
            <a:xfrm>
              <a:off x="9523724" y="4664256"/>
              <a:ext cx="1825599" cy="10259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ja-JP" altLang="en-US" sz="4400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塩味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BB3E0ABD-FA94-431F-9998-E81116AF4F09}"/>
                </a:ext>
              </a:extLst>
            </p:cNvPr>
            <p:cNvSpPr txBox="1"/>
            <p:nvPr/>
          </p:nvSpPr>
          <p:spPr>
            <a:xfrm>
              <a:off x="9877091" y="4320639"/>
              <a:ext cx="1310637" cy="508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ja-JP" altLang="en-US" sz="180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えん　　み</a:t>
              </a:r>
            </a:p>
          </p:txBody>
        </p:sp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AA74A174-EF26-43B0-AC3F-5218E0402DD1}"/>
              </a:ext>
            </a:extLst>
          </p:cNvPr>
          <p:cNvGrpSpPr/>
          <p:nvPr/>
        </p:nvGrpSpPr>
        <p:grpSpPr>
          <a:xfrm>
            <a:off x="5088852" y="1972007"/>
            <a:ext cx="2256986" cy="3067448"/>
            <a:chOff x="4572623" y="1452679"/>
            <a:chExt cx="2927296" cy="4089929"/>
          </a:xfrm>
        </p:grpSpPr>
        <p:sp>
          <p:nvSpPr>
            <p:cNvPr id="41" name="四角形: 角を丸くする 40">
              <a:extLst>
                <a:ext uri="{FF2B5EF4-FFF2-40B4-BE49-F238E27FC236}">
                  <a16:creationId xmlns:a16="http://schemas.microsoft.com/office/drawing/2014/main" id="{1944AB8B-990D-4C4E-9046-271D2E775526}"/>
                </a:ext>
              </a:extLst>
            </p:cNvPr>
            <p:cNvSpPr/>
            <p:nvPr/>
          </p:nvSpPr>
          <p:spPr>
            <a:xfrm>
              <a:off x="4572623" y="1452679"/>
              <a:ext cx="2927296" cy="405076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A58089E8-AF9F-4ADF-A19F-D3869FD4FF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2" t="5808" r="10034" b="28492"/>
            <a:stretch/>
          </p:blipFill>
          <p:spPr bwMode="auto">
            <a:xfrm>
              <a:off x="4880119" y="1634484"/>
              <a:ext cx="2236099" cy="202846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7D9E99C-DE86-4165-B15D-156E51A5350B}"/>
                </a:ext>
              </a:extLst>
            </p:cNvPr>
            <p:cNvSpPr txBox="1"/>
            <p:nvPr/>
          </p:nvSpPr>
          <p:spPr>
            <a:xfrm>
              <a:off x="4792415" y="4099969"/>
              <a:ext cx="2489255" cy="1442639"/>
            </a:xfrm>
            <a:prstGeom prst="ellipse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ja-JP" altLang="en-US" sz="4400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酸味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7BEEEFC-D4D3-4CA5-881A-40713B4D3992}"/>
                </a:ext>
              </a:extLst>
            </p:cNvPr>
            <p:cNvSpPr txBox="1"/>
            <p:nvPr/>
          </p:nvSpPr>
          <p:spPr>
            <a:xfrm>
              <a:off x="4943094" y="3889101"/>
              <a:ext cx="2236098" cy="692468"/>
            </a:xfrm>
            <a:prstGeom prst="ellipse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ja-JP" altLang="en-US" sz="180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さん　　み</a:t>
              </a:r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2AA2F6FF-A12A-432C-A91B-BFFCE2B7BA01}"/>
              </a:ext>
            </a:extLst>
          </p:cNvPr>
          <p:cNvGrpSpPr/>
          <p:nvPr/>
        </p:nvGrpSpPr>
        <p:grpSpPr>
          <a:xfrm>
            <a:off x="9752533" y="2000051"/>
            <a:ext cx="2246483" cy="2956565"/>
            <a:chOff x="-5216493" y="2887784"/>
            <a:chExt cx="2995309" cy="3942086"/>
          </a:xfrm>
        </p:grpSpPr>
        <p:sp>
          <p:nvSpPr>
            <p:cNvPr id="2" name="四角形: 角を丸くする 1">
              <a:extLst>
                <a:ext uri="{FF2B5EF4-FFF2-40B4-BE49-F238E27FC236}">
                  <a16:creationId xmlns:a16="http://schemas.microsoft.com/office/drawing/2014/main" id="{2AF30B8D-278A-4AA7-94D6-D1872DF9E3D8}"/>
                </a:ext>
              </a:extLst>
            </p:cNvPr>
            <p:cNvSpPr/>
            <p:nvPr/>
          </p:nvSpPr>
          <p:spPr>
            <a:xfrm>
              <a:off x="-5216493" y="2887784"/>
              <a:ext cx="2995309" cy="3942086"/>
            </a:xfrm>
            <a:prstGeom prst="roundRect">
              <a:avLst/>
            </a:prstGeom>
            <a:solidFill>
              <a:srgbClr val="FFCCCC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FEA8114-1B2A-43A9-8679-4DFDA8D8A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25561" y="3032199"/>
              <a:ext cx="2813444" cy="2947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935EEE0-E037-47C8-AB92-1CC41CEB4639}"/>
                </a:ext>
              </a:extLst>
            </p:cNvPr>
            <p:cNvSpPr txBox="1"/>
            <p:nvPr/>
          </p:nvSpPr>
          <p:spPr>
            <a:xfrm>
              <a:off x="-4986990" y="5711145"/>
              <a:ext cx="2536303" cy="10259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ja-JP" altLang="en-US" sz="4400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うま味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F8EC100F-4A5D-401D-8232-0558BA3C4B87}"/>
                </a:ext>
              </a:extLst>
            </p:cNvPr>
            <p:cNvSpPr txBox="1"/>
            <p:nvPr/>
          </p:nvSpPr>
          <p:spPr>
            <a:xfrm>
              <a:off x="-3641206" y="5417053"/>
              <a:ext cx="116455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ja-JP" altLang="en-US" sz="180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み</a:t>
              </a: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8D0F8576-F859-23FA-4F48-9C0C7D32F6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8" t="27953" r="36500" b="39359"/>
          <a:stretch/>
        </p:blipFill>
        <p:spPr>
          <a:xfrm>
            <a:off x="139940" y="5061398"/>
            <a:ext cx="1764638" cy="179847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8BEF922-2FBB-F0A0-BACC-BE188340C399}"/>
              </a:ext>
            </a:extLst>
          </p:cNvPr>
          <p:cNvSpPr/>
          <p:nvPr/>
        </p:nvSpPr>
        <p:spPr>
          <a:xfrm>
            <a:off x="202959" y="1275550"/>
            <a:ext cx="11907078" cy="38551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CB4A9B16-74B6-4DC2-850F-6DBFEC69C0B6}"/>
              </a:ext>
            </a:extLst>
          </p:cNvPr>
          <p:cNvGrpSpPr/>
          <p:nvPr/>
        </p:nvGrpSpPr>
        <p:grpSpPr>
          <a:xfrm>
            <a:off x="4259595" y="242214"/>
            <a:ext cx="3672810" cy="2164353"/>
            <a:chOff x="1709595" y="43584"/>
            <a:chExt cx="8789364" cy="2867734"/>
          </a:xfrm>
        </p:grpSpPr>
        <p:sp>
          <p:nvSpPr>
            <p:cNvPr id="25" name="四角形: 角を丸くする 24">
              <a:extLst>
                <a:ext uri="{FF2B5EF4-FFF2-40B4-BE49-F238E27FC236}">
                  <a16:creationId xmlns:a16="http://schemas.microsoft.com/office/drawing/2014/main" id="{ADF7C2DD-9288-4F06-845C-4A7C0FFB262D}"/>
                </a:ext>
              </a:extLst>
            </p:cNvPr>
            <p:cNvSpPr/>
            <p:nvPr/>
          </p:nvSpPr>
          <p:spPr>
            <a:xfrm>
              <a:off x="2188742" y="210180"/>
              <a:ext cx="7831073" cy="18348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6000"/>
            </a:p>
          </p:txBody>
        </p:sp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0ECA2223-D56D-4875-9C1A-236A4584A9D9}"/>
                </a:ext>
              </a:extLst>
            </p:cNvPr>
            <p:cNvGrpSpPr/>
            <p:nvPr/>
          </p:nvGrpSpPr>
          <p:grpSpPr>
            <a:xfrm>
              <a:off x="1709595" y="43584"/>
              <a:ext cx="8789364" cy="2867734"/>
              <a:chOff x="1714618" y="-354728"/>
              <a:chExt cx="8789364" cy="2867734"/>
            </a:xfrm>
          </p:grpSpPr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87861CCB-8ECF-422F-81E1-B23E73D4430C}"/>
                  </a:ext>
                </a:extLst>
              </p:cNvPr>
              <p:cNvSpPr txBox="1"/>
              <p:nvPr/>
            </p:nvSpPr>
            <p:spPr>
              <a:xfrm>
                <a:off x="1714618" y="-66496"/>
                <a:ext cx="8789364" cy="2579502"/>
              </a:xfrm>
              <a:prstGeom prst="ellipse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ja-JP" altLang="en-US" sz="7200" dirty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五　味</a:t>
                </a: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A14FAD52-952C-4774-848F-F25C5221B459}"/>
                  </a:ext>
                </a:extLst>
              </p:cNvPr>
              <p:cNvSpPr txBox="1"/>
              <p:nvPr/>
            </p:nvSpPr>
            <p:spPr>
              <a:xfrm>
                <a:off x="2476307" y="-354728"/>
                <a:ext cx="7265988" cy="1190730"/>
              </a:xfrm>
              <a:prstGeom prst="ellipse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ja-JP" altLang="en-US" sz="320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ご　　　　　み</a:t>
                </a:r>
              </a:p>
            </p:txBody>
          </p:sp>
        </p:grp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7A45F491-F281-8D4B-E50E-4DF479A419EC}"/>
              </a:ext>
            </a:extLst>
          </p:cNvPr>
          <p:cNvGrpSpPr/>
          <p:nvPr/>
        </p:nvGrpSpPr>
        <p:grpSpPr>
          <a:xfrm>
            <a:off x="315232" y="1972007"/>
            <a:ext cx="2271318" cy="3038074"/>
            <a:chOff x="315232" y="1972007"/>
            <a:chExt cx="2271318" cy="3038074"/>
          </a:xfrm>
        </p:grpSpPr>
        <p:sp>
          <p:nvSpPr>
            <p:cNvPr id="40" name="四角形: 角を丸くする 39">
              <a:extLst>
                <a:ext uri="{FF2B5EF4-FFF2-40B4-BE49-F238E27FC236}">
                  <a16:creationId xmlns:a16="http://schemas.microsoft.com/office/drawing/2014/main" id="{1C0C9288-71EE-4084-8279-BAB0B5BE3BE2}"/>
                </a:ext>
              </a:extLst>
            </p:cNvPr>
            <p:cNvSpPr/>
            <p:nvPr/>
          </p:nvSpPr>
          <p:spPr>
            <a:xfrm>
              <a:off x="315232" y="1972007"/>
              <a:ext cx="2271318" cy="3038074"/>
            </a:xfrm>
            <a:prstGeom prst="roundRect">
              <a:avLst/>
            </a:prstGeom>
            <a:solidFill>
              <a:srgbClr val="FF99FF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FCE4BCFD-8D68-4089-88DE-4473B68C9E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7" t="4680" r="15279" b="26892"/>
            <a:stretch/>
          </p:blipFill>
          <p:spPr bwMode="auto">
            <a:xfrm>
              <a:off x="680360" y="2082515"/>
              <a:ext cx="1480502" cy="1547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02E84BD-44A3-1818-D65B-B2A39EE36B58}"/>
                </a:ext>
              </a:extLst>
            </p:cNvPr>
            <p:cNvSpPr txBox="1"/>
            <p:nvPr/>
          </p:nvSpPr>
          <p:spPr>
            <a:xfrm>
              <a:off x="524608" y="4045707"/>
              <a:ext cx="186648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ja-JP" altLang="en-US" sz="4800" spc="-300" dirty="0">
                  <a:ln w="10541" cmpd="sng">
                    <a:solidFill>
                      <a:srgbClr val="0070C0"/>
                    </a:solidFill>
                    <a:prstDash val="solid"/>
                  </a:ln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あまい</a:t>
              </a:r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F6E8E78A-42EC-9BE7-BEFD-A74F50CD42EA}"/>
              </a:ext>
            </a:extLst>
          </p:cNvPr>
          <p:cNvGrpSpPr/>
          <p:nvPr/>
        </p:nvGrpSpPr>
        <p:grpSpPr>
          <a:xfrm>
            <a:off x="2698992" y="1972007"/>
            <a:ext cx="2271318" cy="3076119"/>
            <a:chOff x="2714660" y="1944721"/>
            <a:chExt cx="2271318" cy="3076119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18648A12-7F5B-6E06-BA17-E1DB42FBC322}"/>
                </a:ext>
              </a:extLst>
            </p:cNvPr>
            <p:cNvGrpSpPr/>
            <p:nvPr/>
          </p:nvGrpSpPr>
          <p:grpSpPr>
            <a:xfrm>
              <a:off x="2714660" y="1944721"/>
              <a:ext cx="2271318" cy="3011895"/>
              <a:chOff x="2714660" y="1944721"/>
              <a:chExt cx="2271318" cy="3011895"/>
            </a:xfrm>
          </p:grpSpPr>
          <p:sp>
            <p:nvSpPr>
              <p:cNvPr id="42" name="四角形: 角を丸くする 41">
                <a:extLst>
                  <a:ext uri="{FF2B5EF4-FFF2-40B4-BE49-F238E27FC236}">
                    <a16:creationId xmlns:a16="http://schemas.microsoft.com/office/drawing/2014/main" id="{57992E43-B0E3-4A2B-9CE4-F9057023659B}"/>
                  </a:ext>
                </a:extLst>
              </p:cNvPr>
              <p:cNvSpPr/>
              <p:nvPr/>
            </p:nvSpPr>
            <p:spPr>
              <a:xfrm>
                <a:off x="2714660" y="1944721"/>
                <a:ext cx="2271318" cy="3011895"/>
              </a:xfrm>
              <a:prstGeom prst="roundRect">
                <a:avLst/>
              </a:prstGeom>
              <a:solidFill>
                <a:srgbClr val="BAE18F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grpSp>
            <p:nvGrpSpPr>
              <p:cNvPr id="29" name="グループ化 28">
                <a:extLst>
                  <a:ext uri="{FF2B5EF4-FFF2-40B4-BE49-F238E27FC236}">
                    <a16:creationId xmlns:a16="http://schemas.microsoft.com/office/drawing/2014/main" id="{F854810C-C031-3BCD-3940-104802BC830F}"/>
                  </a:ext>
                </a:extLst>
              </p:cNvPr>
              <p:cNvGrpSpPr/>
              <p:nvPr/>
            </p:nvGrpSpPr>
            <p:grpSpPr>
              <a:xfrm>
                <a:off x="2881435" y="2091473"/>
                <a:ext cx="1753662" cy="1656150"/>
                <a:chOff x="-1832369" y="2305358"/>
                <a:chExt cx="1804755" cy="1699597"/>
              </a:xfrm>
            </p:grpSpPr>
            <p:pic>
              <p:nvPicPr>
                <p:cNvPr id="30" name="Picture 6">
                  <a:extLst>
                    <a:ext uri="{FF2B5EF4-FFF2-40B4-BE49-F238E27FC236}">
                      <a16:creationId xmlns:a16="http://schemas.microsoft.com/office/drawing/2014/main" id="{E9DCB836-B741-986D-04A9-5D8A676B34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80" t="3945" r="14377" b="22637"/>
                <a:stretch/>
              </p:blipFill>
              <p:spPr bwMode="auto">
                <a:xfrm>
                  <a:off x="-1832369" y="2305358"/>
                  <a:ext cx="1804755" cy="16995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4">
                  <a:extLst>
                    <a:ext uri="{FF2B5EF4-FFF2-40B4-BE49-F238E27FC236}">
                      <a16:creationId xmlns:a16="http://schemas.microsoft.com/office/drawing/2014/main" id="{0990C2D8-4E73-45AD-8C1C-9B79EA94A0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783" t="48358" r="32151" b="31542"/>
                <a:stretch/>
              </p:blipFill>
              <p:spPr bwMode="auto">
                <a:xfrm>
                  <a:off x="-1282479" y="3399760"/>
                  <a:ext cx="869653" cy="473377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8F67A980-C5BF-2EF6-1BB4-CF244048965A}"/>
                </a:ext>
              </a:extLst>
            </p:cNvPr>
            <p:cNvGrpSpPr/>
            <p:nvPr/>
          </p:nvGrpSpPr>
          <p:grpSpPr>
            <a:xfrm>
              <a:off x="2933056" y="3699977"/>
              <a:ext cx="2006305" cy="1320863"/>
              <a:chOff x="-2228609" y="3548224"/>
              <a:chExt cx="2458279" cy="1320863"/>
            </a:xfrm>
          </p:grpSpPr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FB6381C-21BB-623C-865B-D736B757CFC6}"/>
                  </a:ext>
                </a:extLst>
              </p:cNvPr>
              <p:cNvSpPr txBox="1"/>
              <p:nvPr/>
            </p:nvSpPr>
            <p:spPr>
              <a:xfrm>
                <a:off x="-2228609" y="3700548"/>
                <a:ext cx="2458279" cy="1168539"/>
              </a:xfrm>
              <a:prstGeom prst="ellipse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ja-JP" altLang="en-US" sz="4800" dirty="0">
                    <a:ln w="10541" cmpd="sng">
                      <a:solidFill>
                        <a:srgbClr val="0070C0"/>
                      </a:solidFill>
                      <a:prstDash val="solid"/>
                    </a:ln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苦い</a:t>
                </a:r>
              </a:p>
            </p:txBody>
          </p:sp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E3AD6D9B-7409-DE27-6668-6B8454D65C46}"/>
                  </a:ext>
                </a:extLst>
              </p:cNvPr>
              <p:cNvSpPr txBox="1"/>
              <p:nvPr/>
            </p:nvSpPr>
            <p:spPr>
              <a:xfrm>
                <a:off x="-1988235" y="3548224"/>
                <a:ext cx="1724983" cy="562630"/>
              </a:xfrm>
              <a:prstGeom prst="ellipse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ja-JP" altLang="en-US" sz="2000">
                    <a:ln w="10541" cmpd="sng">
                      <a:solidFill>
                        <a:schemeClr val="tx2"/>
                      </a:solidFill>
                      <a:prstDash val="solid"/>
                    </a:ln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にが　　</a:t>
                </a:r>
              </a:p>
            </p:txBody>
          </p:sp>
        </p:grp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39B715C-AF70-3170-CEC7-D08E3FC2F9F1}"/>
              </a:ext>
            </a:extLst>
          </p:cNvPr>
          <p:cNvGrpSpPr/>
          <p:nvPr/>
        </p:nvGrpSpPr>
        <p:grpSpPr>
          <a:xfrm>
            <a:off x="393016" y="3841529"/>
            <a:ext cx="2072089" cy="1054236"/>
            <a:chOff x="1151189" y="386298"/>
            <a:chExt cx="2072089" cy="1054236"/>
          </a:xfrm>
        </p:grpSpPr>
        <p:sp>
          <p:nvSpPr>
            <p:cNvPr id="47" name="四角形: 角を丸くする 46">
              <a:extLst>
                <a:ext uri="{FF2B5EF4-FFF2-40B4-BE49-F238E27FC236}">
                  <a16:creationId xmlns:a16="http://schemas.microsoft.com/office/drawing/2014/main" id="{525A4B14-1D63-6542-6C77-8090A0568D03}"/>
                </a:ext>
              </a:extLst>
            </p:cNvPr>
            <p:cNvSpPr/>
            <p:nvPr/>
          </p:nvSpPr>
          <p:spPr>
            <a:xfrm>
              <a:off x="1151189" y="386298"/>
              <a:ext cx="2072089" cy="1054236"/>
            </a:xfrm>
            <a:prstGeom prst="round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0F59A368-CBBB-4BA0-C7AD-564E46510B3C}"/>
                </a:ext>
              </a:extLst>
            </p:cNvPr>
            <p:cNvGrpSpPr/>
            <p:nvPr/>
          </p:nvGrpSpPr>
          <p:grpSpPr>
            <a:xfrm>
              <a:off x="1291660" y="462561"/>
              <a:ext cx="1886467" cy="967708"/>
              <a:chOff x="666713" y="3792901"/>
              <a:chExt cx="1886467" cy="967708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F0719F52-9136-4C00-A018-3F8348D68D81}"/>
                  </a:ext>
                </a:extLst>
              </p:cNvPr>
              <p:cNvSpPr txBox="1"/>
              <p:nvPr/>
            </p:nvSpPr>
            <p:spPr>
              <a:xfrm>
                <a:off x="666713" y="3991168"/>
                <a:ext cx="180152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ja-JP" altLang="en-US" sz="4400" spc="-300" dirty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あま味</a:t>
                </a:r>
              </a:p>
            </p:txBody>
          </p: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6D6C0C7-AB8B-4BAE-AC3B-0091DF592FBB}"/>
                  </a:ext>
                </a:extLst>
              </p:cNvPr>
              <p:cNvSpPr txBox="1"/>
              <p:nvPr/>
            </p:nvSpPr>
            <p:spPr>
              <a:xfrm>
                <a:off x="1636346" y="3792901"/>
                <a:ext cx="9168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ja-JP" altLang="en-US" sz="1800" dirty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　　み</a:t>
                </a:r>
              </a:p>
            </p:txBody>
          </p:sp>
        </p:grpSp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10D3F6E8-64F8-EF40-8629-055C540AC933}"/>
              </a:ext>
            </a:extLst>
          </p:cNvPr>
          <p:cNvGrpSpPr/>
          <p:nvPr/>
        </p:nvGrpSpPr>
        <p:grpSpPr>
          <a:xfrm>
            <a:off x="2876194" y="3840761"/>
            <a:ext cx="1891983" cy="1256925"/>
            <a:chOff x="-1446490" y="1004695"/>
            <a:chExt cx="1891983" cy="1246250"/>
          </a:xfrm>
        </p:grpSpPr>
        <p:sp>
          <p:nvSpPr>
            <p:cNvPr id="51" name="四角形: 角を丸くする 50">
              <a:extLst>
                <a:ext uri="{FF2B5EF4-FFF2-40B4-BE49-F238E27FC236}">
                  <a16:creationId xmlns:a16="http://schemas.microsoft.com/office/drawing/2014/main" id="{EEE88F1B-729F-EDB2-96C1-9A4B68327D9F}"/>
                </a:ext>
              </a:extLst>
            </p:cNvPr>
            <p:cNvSpPr/>
            <p:nvPr/>
          </p:nvSpPr>
          <p:spPr>
            <a:xfrm>
              <a:off x="-1196482" y="1009027"/>
              <a:ext cx="1391966" cy="1033692"/>
            </a:xfrm>
            <a:prstGeom prst="roundRect">
              <a:avLst/>
            </a:prstGeom>
            <a:solidFill>
              <a:srgbClr val="BAE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AA09842A-1679-F087-51E4-19EF6D83F802}"/>
                </a:ext>
              </a:extLst>
            </p:cNvPr>
            <p:cNvGrpSpPr/>
            <p:nvPr/>
          </p:nvGrpSpPr>
          <p:grpSpPr>
            <a:xfrm>
              <a:off x="-1446490" y="1004695"/>
              <a:ext cx="1891983" cy="1246250"/>
              <a:chOff x="3004084" y="3823231"/>
              <a:chExt cx="1891983" cy="1246250"/>
            </a:xfrm>
          </p:grpSpPr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72823E7B-89FF-AD85-80C9-2F4A6BA782ED}"/>
                  </a:ext>
                </a:extLst>
              </p:cNvPr>
              <p:cNvSpPr txBox="1"/>
              <p:nvPr/>
            </p:nvSpPr>
            <p:spPr>
              <a:xfrm>
                <a:off x="3004084" y="3967253"/>
                <a:ext cx="1891983" cy="1102228"/>
              </a:xfrm>
              <a:prstGeom prst="ellipse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ja-JP" altLang="en-US" sz="4400" dirty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苦味</a:t>
                </a: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13D2525A-C53E-5FE0-4498-EA3AFD401C0F}"/>
                  </a:ext>
                </a:extLst>
              </p:cNvPr>
              <p:cNvSpPr txBox="1"/>
              <p:nvPr/>
            </p:nvSpPr>
            <p:spPr>
              <a:xfrm>
                <a:off x="3123870" y="3823231"/>
                <a:ext cx="1674121" cy="519351"/>
              </a:xfrm>
              <a:prstGeom prst="ellipse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ja-JP" altLang="en-US" sz="180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にが　　み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18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テキスト ボックス 4"/>
          <p:cNvSpPr txBox="1">
            <a:spLocks noChangeArrowheads="1"/>
          </p:cNvSpPr>
          <p:nvPr/>
        </p:nvSpPr>
        <p:spPr bwMode="auto">
          <a:xfrm>
            <a:off x="10367964" y="1685925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7348" name="テキスト ボックス 5"/>
          <p:cNvSpPr txBox="1">
            <a:spLocks noChangeArrowheads="1"/>
          </p:cNvSpPr>
          <p:nvPr/>
        </p:nvSpPr>
        <p:spPr bwMode="auto">
          <a:xfrm>
            <a:off x="10367964" y="1628775"/>
            <a:ext cx="72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7349" name="テキスト ボックス 7"/>
          <p:cNvSpPr txBox="1">
            <a:spLocks noChangeArrowheads="1"/>
          </p:cNvSpPr>
          <p:nvPr/>
        </p:nvSpPr>
        <p:spPr bwMode="auto">
          <a:xfrm>
            <a:off x="2876550" y="120650"/>
            <a:ext cx="6192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grpSp>
        <p:nvGrpSpPr>
          <p:cNvPr id="57350" name="グループ化 23"/>
          <p:cNvGrpSpPr>
            <a:grpSpLocks/>
          </p:cNvGrpSpPr>
          <p:nvPr/>
        </p:nvGrpSpPr>
        <p:grpSpPr bwMode="auto">
          <a:xfrm>
            <a:off x="3503614" y="717550"/>
            <a:ext cx="5184775" cy="1271588"/>
            <a:chOff x="-1836712" y="0"/>
            <a:chExt cx="5184775" cy="1271588"/>
          </a:xfrm>
        </p:grpSpPr>
        <p:sp>
          <p:nvSpPr>
            <p:cNvPr id="19" name="角丸四角形 18"/>
            <p:cNvSpPr/>
            <p:nvPr/>
          </p:nvSpPr>
          <p:spPr>
            <a:xfrm>
              <a:off x="-1836712" y="1588"/>
              <a:ext cx="5184775" cy="1270000"/>
            </a:xfrm>
            <a:prstGeom prst="roundRect">
              <a:avLst/>
            </a:prstGeom>
            <a:solidFill>
              <a:srgbClr val="99FF66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7366" name="テキスト ボックス 6"/>
            <p:cNvSpPr txBox="1">
              <a:spLocks noChangeArrowheads="1"/>
            </p:cNvSpPr>
            <p:nvPr/>
          </p:nvSpPr>
          <p:spPr bwMode="auto">
            <a:xfrm>
              <a:off x="-1260450" y="244475"/>
              <a:ext cx="40322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6000">
                  <a:solidFill>
                    <a:srgbClr val="00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旬の食べ物</a:t>
              </a:r>
            </a:p>
          </p:txBody>
        </p:sp>
        <p:sp>
          <p:nvSpPr>
            <p:cNvPr id="57367" name="テキスト ボックス 7"/>
            <p:cNvSpPr txBox="1">
              <a:spLocks noChangeArrowheads="1"/>
            </p:cNvSpPr>
            <p:nvPr/>
          </p:nvSpPr>
          <p:spPr bwMode="auto">
            <a:xfrm>
              <a:off x="-1260450" y="0"/>
              <a:ext cx="11079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しゅん</a:t>
              </a:r>
            </a:p>
          </p:txBody>
        </p:sp>
        <p:sp>
          <p:nvSpPr>
            <p:cNvPr id="57368" name="テキスト ボックス 8"/>
            <p:cNvSpPr txBox="1">
              <a:spLocks noChangeArrowheads="1"/>
            </p:cNvSpPr>
            <p:nvPr/>
          </p:nvSpPr>
          <p:spPr bwMode="auto">
            <a:xfrm>
              <a:off x="468338" y="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た</a:t>
              </a:r>
            </a:p>
          </p:txBody>
        </p:sp>
        <p:sp>
          <p:nvSpPr>
            <p:cNvPr id="57369" name="テキスト ボックス 9"/>
            <p:cNvSpPr txBox="1">
              <a:spLocks noChangeArrowheads="1"/>
            </p:cNvSpPr>
            <p:nvPr/>
          </p:nvSpPr>
          <p:spPr bwMode="auto">
            <a:xfrm>
              <a:off x="1873275" y="0"/>
              <a:ext cx="8002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もの</a:t>
              </a: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00A6991-F4A6-4355-93D2-6749C9D18AFE}"/>
              </a:ext>
            </a:extLst>
          </p:cNvPr>
          <p:cNvGrpSpPr/>
          <p:nvPr/>
        </p:nvGrpSpPr>
        <p:grpSpPr>
          <a:xfrm>
            <a:off x="7090331" y="2276476"/>
            <a:ext cx="4229950" cy="4004555"/>
            <a:chOff x="5684379" y="2298745"/>
            <a:chExt cx="4229950" cy="4004555"/>
          </a:xfrm>
        </p:grpSpPr>
        <p:sp>
          <p:nvSpPr>
            <p:cNvPr id="32" name="テキスト ボックス 18">
              <a:extLst>
                <a:ext uri="{FF2B5EF4-FFF2-40B4-BE49-F238E27FC236}">
                  <a16:creationId xmlns:a16="http://schemas.microsoft.com/office/drawing/2014/main" id="{F9231E9F-D611-4BE7-8FA0-9F08B68DF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6174" y="5595414"/>
              <a:ext cx="223042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4000">
                  <a:latin typeface="UD デジタル 教科書体 NK-B"/>
                  <a:ea typeface="UD デジタル 教科書体 NK-B"/>
                </a:rPr>
                <a:t>ピーマン</a:t>
              </a:r>
              <a:endParaRPr lang="en-US" altLang="ja-JP" sz="4000" b="1" dirty="0">
                <a:latin typeface="UD デジタル 教科書体 NK-B"/>
                <a:ea typeface="UD デジタル 教科書体 NK-B"/>
              </a:endParaRPr>
            </a:p>
          </p:txBody>
        </p:sp>
        <p:pic>
          <p:nvPicPr>
            <p:cNvPr id="1026" name="Picture 2" descr="ピーマン」の写真素材 | 1,026,960件の無料イラスト画像 | Adobe Stock">
              <a:extLst>
                <a:ext uri="{FF2B5EF4-FFF2-40B4-BE49-F238E27FC236}">
                  <a16:creationId xmlns:a16="http://schemas.microsoft.com/office/drawing/2014/main" id="{E0C034F8-2C8B-4A9A-83E8-CDA502DB1E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3" t="5919" r="8916" b="7685"/>
            <a:stretch/>
          </p:blipFill>
          <p:spPr bwMode="auto">
            <a:xfrm>
              <a:off x="5684379" y="2298745"/>
              <a:ext cx="4229950" cy="31077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/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4BE48D29-6A1D-453D-9FCA-E0BFAB5CA7E7}"/>
              </a:ext>
            </a:extLst>
          </p:cNvPr>
          <p:cNvGrpSpPr>
            <a:grpSpLocks/>
          </p:cNvGrpSpPr>
          <p:nvPr/>
        </p:nvGrpSpPr>
        <p:grpSpPr bwMode="auto">
          <a:xfrm>
            <a:off x="1082980" y="2276476"/>
            <a:ext cx="4197420" cy="4004554"/>
            <a:chOff x="293315" y="1754277"/>
            <a:chExt cx="4198396" cy="4004369"/>
          </a:xfrm>
        </p:grpSpPr>
        <p:sp>
          <p:nvSpPr>
            <p:cNvPr id="29" name="テキスト ボックス 32">
              <a:extLst>
                <a:ext uri="{FF2B5EF4-FFF2-40B4-BE49-F238E27FC236}">
                  <a16:creationId xmlns:a16="http://schemas.microsoft.com/office/drawing/2014/main" id="{84936D97-2887-4234-A041-58DA7A181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4982" y="5050793"/>
              <a:ext cx="1685925" cy="7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40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はも</a:t>
              </a:r>
            </a:p>
          </p:txBody>
        </p:sp>
        <p:grpSp>
          <p:nvGrpSpPr>
            <p:cNvPr id="30" name="グループ化 17">
              <a:extLst>
                <a:ext uri="{FF2B5EF4-FFF2-40B4-BE49-F238E27FC236}">
                  <a16:creationId xmlns:a16="http://schemas.microsoft.com/office/drawing/2014/main" id="{055CB222-75E3-4C8E-8574-40CAEF6364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315" y="1754277"/>
              <a:ext cx="4198396" cy="3751539"/>
              <a:chOff x="4476790" y="2439339"/>
              <a:chExt cx="4198974" cy="3751440"/>
            </a:xfrm>
          </p:grpSpPr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AABCD1B3-2F3B-4479-922F-E4D1EB082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5027868" y="1898975"/>
                <a:ext cx="3107532" cy="418826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/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sp>
            <p:nvSpPr>
              <p:cNvPr id="39" name="テキスト ボックス 18">
                <a:extLst>
                  <a:ext uri="{FF2B5EF4-FFF2-40B4-BE49-F238E27FC236}">
                    <a16:creationId xmlns:a16="http://schemas.microsoft.com/office/drawing/2014/main" id="{826FDC31-8790-437E-A1C8-804A00142C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76790" y="5667597"/>
                <a:ext cx="3648075" cy="523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ja-JP" sz="2800" b="1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143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1919164" y="223020"/>
            <a:ext cx="8209285" cy="280642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800" b="0">
              <a:solidFill>
                <a:prstClr val="white"/>
              </a:solidFill>
            </a:endParaRPr>
          </a:p>
        </p:txBody>
      </p:sp>
      <p:sp>
        <p:nvSpPr>
          <p:cNvPr id="44037" name="タイトル 1"/>
          <p:cNvSpPr>
            <a:spLocks noGrp="1"/>
          </p:cNvSpPr>
          <p:nvPr>
            <p:ph type="ctrTitle"/>
          </p:nvPr>
        </p:nvSpPr>
        <p:spPr>
          <a:xfrm>
            <a:off x="1774826" y="869951"/>
            <a:ext cx="8569325" cy="1801813"/>
          </a:xfrm>
        </p:spPr>
        <p:txBody>
          <a:bodyPr/>
          <a:lstStyle/>
          <a:p>
            <a:pPr eaLnBrk="1" hangingPunct="1">
              <a:lnSpc>
                <a:spcPts val="9000"/>
              </a:lnSpc>
            </a:pPr>
            <a:r>
              <a:rPr lang="ja-JP" altLang="en-US" sz="6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おいしく　味わって　</a:t>
            </a:r>
            <a:br>
              <a:rPr lang="en-US" altLang="ja-JP" sz="6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6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食べてね！</a:t>
            </a:r>
          </a:p>
        </p:txBody>
      </p:sp>
      <p:sp>
        <p:nvSpPr>
          <p:cNvPr id="44044" name="タイトル 1"/>
          <p:cNvSpPr txBox="1">
            <a:spLocks/>
          </p:cNvSpPr>
          <p:nvPr/>
        </p:nvSpPr>
        <p:spPr bwMode="auto">
          <a:xfrm>
            <a:off x="5946940" y="409728"/>
            <a:ext cx="1332000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あじ</a:t>
            </a:r>
          </a:p>
        </p:txBody>
      </p:sp>
      <p:sp>
        <p:nvSpPr>
          <p:cNvPr id="44045" name="タイトル 1"/>
          <p:cNvSpPr txBox="1">
            <a:spLocks/>
          </p:cNvSpPr>
          <p:nvPr/>
        </p:nvSpPr>
        <p:spPr bwMode="auto">
          <a:xfrm>
            <a:off x="3934319" y="1497013"/>
            <a:ext cx="14400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た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3" t="-2" r="61643" b="-1438"/>
          <a:stretch/>
        </p:blipFill>
        <p:spPr>
          <a:xfrm>
            <a:off x="8299903" y="2076949"/>
            <a:ext cx="2770576" cy="4822164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37222" r="68349" b="9166"/>
          <a:stretch/>
        </p:blipFill>
        <p:spPr>
          <a:xfrm>
            <a:off x="1847850" y="2698136"/>
            <a:ext cx="2187125" cy="392125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27999" r="76492" b="10124"/>
          <a:stretch/>
        </p:blipFill>
        <p:spPr>
          <a:xfrm>
            <a:off x="-160953" y="2355930"/>
            <a:ext cx="2455179" cy="4524781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2C0D78D2-40CF-4ED8-91B8-539FF069A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2" b="43270"/>
          <a:stretch/>
        </p:blipFill>
        <p:spPr>
          <a:xfrm>
            <a:off x="3517867" y="2957266"/>
            <a:ext cx="5642042" cy="39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.2|16.7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6" ma:contentTypeDescription="新しいドキュメントを作成します。" ma:contentTypeScope="" ma:versionID="654ac882a0b8848f534ac448c55540fb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76ce7c83a0dab2aa08d0696cb040d58a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483d5da-d63f-42bf-a204-9f14a29aecff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</documentManagement>
</p:properties>
</file>

<file path=customXml/itemProps1.xml><?xml version="1.0" encoding="utf-8"?>
<ds:datastoreItem xmlns:ds="http://schemas.openxmlformats.org/officeDocument/2006/customXml" ds:itemID="{FF3122BF-400F-458D-80B3-B75406BF12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1E34A9-0623-4F62-BE50-B35A4696C9B0}">
  <ds:schemaRefs>
    <ds:schemaRef ds:uri="568903fa-c7eb-4110-a242-edf4570a66c8"/>
    <ds:schemaRef ds:uri="9cccc959-cbcd-4f5a-8246-4a64457110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7AA2BAF-7490-4317-81E0-0FAFA62350C2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9cccc959-cbcd-4f5a-8246-4a64457110a5"/>
    <ds:schemaRef ds:uri="http://schemas.microsoft.com/office/infopath/2007/PartnerControls"/>
    <ds:schemaRef ds:uri="568903fa-c7eb-4110-a242-edf4570a66c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172</Words>
  <Application>Microsoft Office PowerPoint</Application>
  <PresentationFormat>ワイド画面</PresentationFormat>
  <Paragraphs>72</Paragraphs>
  <Slides>9</Slides>
  <Notes>9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9</vt:i4>
      </vt:variant>
    </vt:vector>
  </HeadingPairs>
  <TitlesOfParts>
    <vt:vector size="18" baseType="lpstr">
      <vt:lpstr>UD デジタル 教科書体 NK-B</vt:lpstr>
      <vt:lpstr>UD デジタル 教科書体 NP-B</vt:lpstr>
      <vt:lpstr>游ゴシック</vt:lpstr>
      <vt:lpstr>游ゴシック Light</vt:lpstr>
      <vt:lpstr>Arial</vt:lpstr>
      <vt:lpstr>Calibri</vt:lpstr>
      <vt:lpstr>Times New Roman</vt:lpstr>
      <vt:lpstr>Office ​​テーマ</vt:lpstr>
      <vt:lpstr>デザインの設定</vt:lpstr>
      <vt:lpstr>７月の 和（なごみ）こんだて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おいしく　味わって　 食べてね！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京都市教育委員会</dc:creator>
  <cp:lastModifiedBy>京都市教育委員会</cp:lastModifiedBy>
  <cp:revision>3</cp:revision>
  <cp:lastPrinted>2021-08-31T08:59:16Z</cp:lastPrinted>
  <dcterms:created xsi:type="dcterms:W3CDTF">2009-09-06T13:15:10Z</dcterms:created>
  <dcterms:modified xsi:type="dcterms:W3CDTF">2025-07-31T04:35:14Z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</Properties>
</file>