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  <p:sldMasterId id="2147483672" r:id="rId4"/>
  </p:sldMasterIdLst>
  <p:notesMasterIdLst>
    <p:notesMasterId r:id="rId14"/>
  </p:notesMasterIdLst>
  <p:sldIdLst>
    <p:sldId id="381" r:id="rId5"/>
    <p:sldId id="425" r:id="rId6"/>
    <p:sldId id="430" r:id="rId7"/>
    <p:sldId id="429" r:id="rId8"/>
    <p:sldId id="434" r:id="rId9"/>
    <p:sldId id="435" r:id="rId10"/>
    <p:sldId id="431" r:id="rId11"/>
    <p:sldId id="436" r:id="rId12"/>
    <p:sldId id="404" r:id="rId13"/>
  </p:sldIdLst>
  <p:sldSz cx="12192000" cy="6858000"/>
  <p:notesSz cx="10018713" cy="68881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E324383-00BE-78AC-01D9-BCA5E4825DA5}" name="山口紗世" initials="k" userId="山口紗世" providerId="None"/>
  <p188:author id="{2EADF2E9-73BE-CA53-2FE0-78ACADE134AA}" name="梶浦祥代" initials="k" userId="梶浦祥代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京都市教育委員会" initials="k" lastIdx="9" clrIdx="0">
    <p:extLst>
      <p:ext uri="{19B8F6BF-5375-455C-9EA6-DF929625EA0E}">
        <p15:presenceInfo xmlns:p15="http://schemas.microsoft.com/office/powerpoint/2012/main" userId="京都市教育委員会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5C2"/>
    <a:srgbClr val="FDD3FA"/>
    <a:srgbClr val="0DC0FF"/>
    <a:srgbClr val="FFFFB3"/>
    <a:srgbClr val="FFFF85"/>
    <a:srgbClr val="00B0F0"/>
    <a:srgbClr val="EFF6DA"/>
    <a:srgbClr val="EBF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D07393-84B9-4348-B9B7-C0246F2727D7}" v="2" dt="2025-06-12T08:38:51.8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210" autoAdjust="0"/>
  </p:normalViewPr>
  <p:slideViewPr>
    <p:cSldViewPr snapToGrid="0">
      <p:cViewPr varScale="1">
        <p:scale>
          <a:sx n="57" d="100"/>
          <a:sy n="57" d="100"/>
        </p:scale>
        <p:origin x="99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1442" cy="345604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74952" y="1"/>
            <a:ext cx="4341442" cy="345604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C372C0F3-283B-450F-97A2-3929FC195AB2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41638" y="860425"/>
            <a:ext cx="4135437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001872" y="3314928"/>
            <a:ext cx="8014970" cy="2712215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42560"/>
            <a:ext cx="4341442" cy="345603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74952" y="6542560"/>
            <a:ext cx="4341442" cy="345603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5583B7DF-06C7-40F2-B15E-2901F53CE0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5064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5325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84927" indent="-301895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07580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90611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73643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656675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139707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622739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105770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66064" fontAlgn="base">
              <a:spcBef>
                <a:spcPct val="0"/>
              </a:spcBef>
              <a:spcAft>
                <a:spcPct val="0"/>
              </a:spcAft>
              <a:defRPr/>
            </a:pPr>
            <a:fld id="{0B587CEB-7834-4628-BF6E-87D3E70DC772}" type="slidenum">
              <a:rPr lang="ja-JP" altLang="en-US" sz="1300">
                <a:solidFill>
                  <a:srgbClr val="000000"/>
                </a:solidFill>
              </a:rPr>
              <a:pPr defTabSz="966064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ja-JP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66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514975" y="381000"/>
            <a:ext cx="3382963" cy="1903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3072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84927" indent="-301895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07580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90611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73643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656675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139707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622739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105770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41C4FDC3-E7DB-463C-BA51-FD6AD8412506}" type="slidenum">
              <a:rPr lang="ja-JP" altLang="en-US" sz="1300">
                <a:solidFill>
                  <a:srgbClr val="000000"/>
                </a:solidFill>
              </a:rPr>
              <a:pPr/>
              <a:t>2</a:t>
            </a:fld>
            <a:endParaRPr lang="ja-JP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2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519738" y="381000"/>
            <a:ext cx="3382962" cy="1903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b="0" i="0" dirty="0">
              <a:solidFill>
                <a:srgbClr val="000000"/>
              </a:solidFill>
              <a:effectLst/>
              <a:latin typeface="游ゴシック" panose="020F0502020204030204"/>
              <a:ea typeface="ＭＳ Ｐゴシック"/>
              <a:cs typeface="Calibri"/>
            </a:endParaRPr>
          </a:p>
        </p:txBody>
      </p:sp>
      <p:sp>
        <p:nvSpPr>
          <p:cNvPr id="3277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84927" indent="-301895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07580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90611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73643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656675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139707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622739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105770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07A7D0C2-B060-4BF4-A3BE-3EDCBC1C44A2}" type="slidenum">
              <a:rPr lang="ja-JP" altLang="en-US" sz="1300"/>
              <a:pPr/>
              <a:t>3</a:t>
            </a:fld>
            <a:endParaRPr lang="ja-JP" altLang="en-US" sz="1300"/>
          </a:p>
        </p:txBody>
      </p:sp>
    </p:spTree>
    <p:extLst>
      <p:ext uri="{BB962C8B-B14F-4D97-AF65-F5344CB8AC3E}">
        <p14:creationId xmlns:p14="http://schemas.microsoft.com/office/powerpoint/2010/main" val="3152541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357B8E-EB12-4C8E-82FB-E38F4BD3134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92921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 rtl="0" fontAlgn="base"/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656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84927" indent="-301895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207580" indent="-241516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90611" indent="-241516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173643" indent="-241516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656675" indent="-24151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139707" indent="-24151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622739" indent="-24151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105770" indent="-24151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0D30FE6A-CE6B-4FE5-91F6-D77AFF46E3C9}" type="slidenum">
              <a:rPr lang="ja-JP" altLang="en-US">
                <a:solidFill>
                  <a:srgbClr val="000000"/>
                </a:solidFill>
              </a:rPr>
              <a:pPr/>
              <a:t>5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35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 rtl="0" fontAlgn="base"/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656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84927" indent="-301895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207580" indent="-241516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90611" indent="-241516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173643" indent="-241516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656675" indent="-24151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139707" indent="-24151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622739" indent="-24151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105770" indent="-24151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0D30FE6A-CE6B-4FE5-91F6-D77AFF46E3C9}" type="slidenum">
              <a:rPr lang="ja-JP" altLang="en-US">
                <a:solidFill>
                  <a:srgbClr val="000000"/>
                </a:solidFill>
              </a:rPr>
              <a:pPr/>
              <a:t>6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52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67588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84927" indent="-301895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07580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90611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73643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656675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139707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622739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105770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1BA194E5-2461-429E-9081-71E78B85AA5A}" type="slidenum">
              <a:rPr lang="ja-JP" altLang="en-US" sz="1300">
                <a:latin typeface="Calibri" panose="020F0502020204030204" pitchFamily="34" charset="0"/>
              </a:rPr>
              <a:pPr/>
              <a:t>7</a:t>
            </a:fld>
            <a:endParaRPr lang="ja-JP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029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67588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84927" indent="-301895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07580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90611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73643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656675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139707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622739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105770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1BA194E5-2461-429E-9081-71E78B85AA5A}" type="slidenum">
              <a:rPr lang="ja-JP" altLang="en-US" sz="1300">
                <a:latin typeface="Calibri" panose="020F0502020204030204" pitchFamily="34" charset="0"/>
              </a:rPr>
              <a:pPr/>
              <a:t>8</a:t>
            </a:fld>
            <a:endParaRPr lang="ja-JP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856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519738" y="381000"/>
            <a:ext cx="3382962" cy="1903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506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84927" indent="-301895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07580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90611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73643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656675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139707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622739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105770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065CBB31-3D9C-4FB1-A909-12B23A4DBC09}" type="slidenum">
              <a:rPr lang="ja-JP" altLang="en-US" sz="1300"/>
              <a:pPr/>
              <a:t>9</a:t>
            </a:fld>
            <a:endParaRPr lang="ja-JP" altLang="en-US" sz="1300"/>
          </a:p>
        </p:txBody>
      </p:sp>
    </p:spTree>
    <p:extLst>
      <p:ext uri="{BB962C8B-B14F-4D97-AF65-F5344CB8AC3E}">
        <p14:creationId xmlns:p14="http://schemas.microsoft.com/office/powerpoint/2010/main" val="1653661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082A9149-47B1-4284-B401-FAC73CF0CC01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DF597694-042F-45CF-99B2-F797FDE75CF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62576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37F78AD7-ED59-4E32-B5D1-F3D84C77A049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970F1C55-496D-41FF-9ABF-16385D518E6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977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586B431F-C610-49DD-9356-4871359AC981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DACBED0B-E0DB-4E1D-A44A-C49448B3316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12212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230CB1C-A28D-4203-B130-208184B9B138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5CE62D-7A24-42B7-89C9-A39BCF83DDB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76705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9C9B71F-3245-4C7D-9F27-037C2CAAD7AD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AE776A-5491-4B24-809E-939B185ABA3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47427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3B1303E-F5D5-485C-860B-3395F4B819BD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76232D-29CE-4E24-BE09-C35A6E923D3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60878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2635FB6-96F3-4F55-99B5-24D5F0FA0CB1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82CDEF-433F-479A-B924-47210378B8E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78298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B47DF2B-6644-4E76-919E-D8F989549747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3D3A43-E41E-489D-822F-4F5EC3EA848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19478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C84C01A-B24E-4E25-9825-A740316AC7BA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C6966F-6337-406D-8531-0B867311C24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02286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747E0F7-02C8-471A-89B4-FA2524E137F5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D85B62-C730-4BBC-B009-E6E307D256C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8054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18F989B-691F-444A-83B6-A80A051124BE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CE1F7E-92A1-4377-B8A9-F7C66485DE8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5607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EA3D1005-9B42-4387-A867-2D042D6C6806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59BA39B6-E46C-4084-9E67-0017984C75C3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43277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8D5A04F-BD83-48DE-97CB-9AB4A8A152EF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C02634-FE47-457A-8A86-9D0105BC16F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098209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51DE386-8879-4EC8-AFBD-6CFC134C6649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714857-83F9-4BA6-9713-A0CA04691CD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80519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E507FF9-9AB4-4612-A162-A93EB6D5E57F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6DBBF4-F31B-408F-894E-11E892CA6F4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8574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0FB134FE-1DB6-4733-8BB9-58AF930F6A3C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D5814E64-F4CE-46F5-897E-BBC778B4265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228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243A70F2-ECDF-4F7C-9B56-36A5FBC7A76E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7795B7FA-4514-434D-BC72-D54F35EB3D4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55550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53FC668E-859C-4B7F-9D71-8C0727C4B927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D21542A9-CF97-4D0F-B5C6-5F74AD055F6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24108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7970D37B-C095-477E-A68A-C6A44DBD564C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E775C5CD-FCF7-44C4-931D-8117381B6698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36317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A47CF1B7-FA95-4F6F-9138-C31FEF5EB86E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08E903D2-0B45-4E90-812C-DF04F240A6DD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91429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EDB1182F-3C7B-4D2A-BE23-5E5D51DF7E1D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F86AFA36-0768-437F-BC37-C2F70753176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7110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DD67144B-B0CF-4D68-A5DB-C10E199AC8F6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4EBD447C-ECEF-415C-9685-FC126E228B9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54557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CFF"/>
            </a:gs>
            <a:gs pos="27000">
              <a:srgbClr val="FFCCFF"/>
            </a:gs>
            <a:gs pos="50000">
              <a:srgbClr val="DCE6F2"/>
            </a:gs>
            <a:gs pos="100000">
              <a:srgbClr val="CC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CBDAF11-0433-44F6-BE96-722BF8F1C64A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A7B7267-A083-40FB-A792-B533A98CCC1B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8348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CFF"/>
            </a:gs>
            <a:gs pos="27000">
              <a:srgbClr val="FFCCFF"/>
            </a:gs>
            <a:gs pos="50000">
              <a:srgbClr val="DCE6F2"/>
            </a:gs>
            <a:gs pos="100000">
              <a:srgbClr val="CC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C215A84-BA97-4307-981B-E7895CC25F82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F30C32F-2E8E-4F03-BD26-48DA174A35F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2513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microsoft.com/office/2007/relationships/hdphoto" Target="../media/hdphoto6.wdp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10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9" r="62177"/>
          <a:stretch/>
        </p:blipFill>
        <p:spPr>
          <a:xfrm>
            <a:off x="8819944" y="2011757"/>
            <a:ext cx="2836038" cy="4583916"/>
          </a:xfrm>
          <a:prstGeom prst="rect">
            <a:avLst/>
          </a:prstGeom>
        </p:spPr>
      </p:pic>
      <p:sp>
        <p:nvSpPr>
          <p:cNvPr id="52229" name="タイトル 1"/>
          <p:cNvSpPr>
            <a:spLocks noGrp="1"/>
          </p:cNvSpPr>
          <p:nvPr>
            <p:ph type="ctrTitle"/>
          </p:nvPr>
        </p:nvSpPr>
        <p:spPr>
          <a:xfrm>
            <a:off x="1811339" y="836613"/>
            <a:ext cx="8569325" cy="1801812"/>
          </a:xfrm>
        </p:spPr>
        <p:txBody>
          <a:bodyPr/>
          <a:lstStyle/>
          <a:p>
            <a:pPr eaLnBrk="1" hangingPunct="1"/>
            <a:r>
              <a:rPr lang="ja-JP" altLang="en-US" sz="6600" b="1" dirty="0">
                <a:latin typeface="UD デジタル 教科書体 NK-B"/>
                <a:ea typeface="UD デジタル 教科書体 NK-B"/>
              </a:rPr>
              <a:t>５月の</a:t>
            </a:r>
            <a:br>
              <a:rPr lang="en-US" altLang="ja-JP" sz="6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6600" b="1" dirty="0">
                <a:latin typeface="UD デジタル 教科書体 NK-B"/>
                <a:ea typeface="UD デジタル 教科書体 NK-B"/>
              </a:rPr>
              <a:t>和（なごみ）こんだて</a:t>
            </a:r>
          </a:p>
        </p:txBody>
      </p:sp>
      <p:sp>
        <p:nvSpPr>
          <p:cNvPr id="52230" name="テキスト ボックス 1"/>
          <p:cNvSpPr txBox="1">
            <a:spLocks noChangeArrowheads="1"/>
          </p:cNvSpPr>
          <p:nvPr/>
        </p:nvSpPr>
        <p:spPr bwMode="auto">
          <a:xfrm>
            <a:off x="5027832" y="418307"/>
            <a:ext cx="1655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　　 　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　がつ</a:t>
            </a:r>
          </a:p>
        </p:txBody>
      </p:sp>
      <p:sp>
        <p:nvSpPr>
          <p:cNvPr id="52233" name="テキスト ボックス 1"/>
          <p:cNvSpPr txBox="1">
            <a:spLocks noChangeArrowheads="1"/>
          </p:cNvSpPr>
          <p:nvPr/>
        </p:nvSpPr>
        <p:spPr bwMode="auto">
          <a:xfrm>
            <a:off x="5292989" y="6099244"/>
            <a:ext cx="25193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なごみちゃん</a:t>
            </a:r>
          </a:p>
        </p:txBody>
      </p:sp>
      <p:sp>
        <p:nvSpPr>
          <p:cNvPr id="52234" name="テキスト ボックス 10"/>
          <p:cNvSpPr txBox="1">
            <a:spLocks noChangeArrowheads="1"/>
          </p:cNvSpPr>
          <p:nvPr/>
        </p:nvSpPr>
        <p:spPr bwMode="auto">
          <a:xfrm>
            <a:off x="1653578" y="6212207"/>
            <a:ext cx="20161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かずくん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9243033" y="47625"/>
            <a:ext cx="3040062" cy="736601"/>
            <a:chOff x="7967664" y="47625"/>
            <a:chExt cx="3040062" cy="736601"/>
          </a:xfrm>
        </p:grpSpPr>
        <p:sp>
          <p:nvSpPr>
            <p:cNvPr id="15" name="正方形/長方形 14"/>
            <p:cNvSpPr/>
            <p:nvPr/>
          </p:nvSpPr>
          <p:spPr>
            <a:xfrm>
              <a:off x="8256589" y="71439"/>
              <a:ext cx="2339975" cy="6937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grpSp>
          <p:nvGrpSpPr>
            <p:cNvPr id="11" name="グループ化 10"/>
            <p:cNvGrpSpPr/>
            <p:nvPr/>
          </p:nvGrpSpPr>
          <p:grpSpPr>
            <a:xfrm>
              <a:off x="7967664" y="47625"/>
              <a:ext cx="3040062" cy="736601"/>
              <a:chOff x="7967664" y="47625"/>
              <a:chExt cx="3040062" cy="736601"/>
            </a:xfrm>
          </p:grpSpPr>
          <p:sp>
            <p:nvSpPr>
              <p:cNvPr id="52235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7967664" y="260351"/>
                <a:ext cx="3024187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  <a:cs typeface="+mn-cs"/>
                  </a:rPr>
                  <a:t>和食推進の日</a:t>
                </a:r>
              </a:p>
            </p:txBody>
          </p:sp>
          <p:sp>
            <p:nvSpPr>
              <p:cNvPr id="52236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8343901" y="47625"/>
                <a:ext cx="2663825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  <a:cs typeface="+mn-cs"/>
                  </a:rPr>
                  <a:t>わ しょくすいしん　 　　ひ  </a:t>
                </a:r>
              </a:p>
            </p:txBody>
          </p:sp>
        </p:grpSp>
      </p:grpSp>
      <p:sp>
        <p:nvSpPr>
          <p:cNvPr id="19" name="テキスト ボックス 1"/>
          <p:cNvSpPr txBox="1">
            <a:spLocks noChangeArrowheads="1"/>
          </p:cNvSpPr>
          <p:nvPr/>
        </p:nvSpPr>
        <p:spPr bwMode="auto">
          <a:xfrm>
            <a:off x="8256589" y="6157914"/>
            <a:ext cx="4002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みやこおばあちゃん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8" t="48485" r="43272" b="6182"/>
          <a:stretch/>
        </p:blipFill>
        <p:spPr>
          <a:xfrm>
            <a:off x="5027832" y="2423260"/>
            <a:ext cx="3101035" cy="402704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4" t="42808" r="48332" b="11591"/>
          <a:stretch/>
        </p:blipFill>
        <p:spPr>
          <a:xfrm>
            <a:off x="1233808" y="2452257"/>
            <a:ext cx="2628689" cy="38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8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957017" y="3048127"/>
            <a:ext cx="4277969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ja-JP" altLang="en-US" sz="450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今日のこんだて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97778" y="2780928"/>
            <a:ext cx="135015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ja-JP" altLang="en-US" sz="210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き ょ う</a:t>
            </a:r>
          </a:p>
        </p:txBody>
      </p:sp>
    </p:spTree>
    <p:extLst>
      <p:ext uri="{BB962C8B-B14F-4D97-AF65-F5344CB8AC3E}">
        <p14:creationId xmlns:p14="http://schemas.microsoft.com/office/powerpoint/2010/main" val="3680983988"/>
      </p:ext>
    </p:extLst>
  </p:cSld>
  <p:clrMapOvr>
    <a:masterClrMapping/>
  </p:clrMapOvr>
  <p:transition spd="med" advTm="3000">
    <p:fade/>
  </p:transition>
  <p:extLst>
    <p:ext uri="{E180D4A7-C9FB-4DFB-919C-405C955672EB}">
      <p14:showEvtLst xmlns:p14="http://schemas.microsoft.com/office/powerpoint/2010/main">
        <p14:playEvt time="26" objId="3"/>
        <p14:playEvt time="27" objId="10"/>
        <p14:stopEvt time="2867" objId="3"/>
        <p14:stopEvt time="3099" objId="10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>
          <a:xfrm>
            <a:off x="1411709" y="89587"/>
            <a:ext cx="9368582" cy="6678821"/>
          </a:xfrm>
          <a:prstGeom prst="roundRect">
            <a:avLst/>
          </a:prstGeom>
          <a:solidFill>
            <a:srgbClr val="FBC093"/>
          </a:solidFill>
          <a:ln>
            <a:noFill/>
          </a:ln>
          <a:effectLst>
            <a:softEdge rad="25400"/>
          </a:effectLst>
          <a:scene3d>
            <a:camera prst="orthographicFront">
              <a:rot lat="20999999" lon="0" rev="0"/>
            </a:camera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n>
                <a:solidFill>
                  <a:srgbClr val="FF5050"/>
                </a:solidFill>
              </a:ln>
            </a:endParaRPr>
          </a:p>
        </p:txBody>
      </p:sp>
      <p:pic>
        <p:nvPicPr>
          <p:cNvPr id="31749" name="Picture 3" descr="X:\☆和（なごみ）献立\写真\わん大 (2).JPG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6776" r="23323" b="14325"/>
          <a:stretch>
            <a:fillRect/>
          </a:stretch>
        </p:blipFill>
        <p:spPr bwMode="auto">
          <a:xfrm>
            <a:off x="2549005" y="3362662"/>
            <a:ext cx="3023715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テキスト ボックス 8"/>
          <p:cNvSpPr txBox="1">
            <a:spLocks noChangeArrowheads="1"/>
          </p:cNvSpPr>
          <p:nvPr/>
        </p:nvSpPr>
        <p:spPr bwMode="auto">
          <a:xfrm>
            <a:off x="3056642" y="5998550"/>
            <a:ext cx="18320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ごはん</a:t>
            </a:r>
          </a:p>
        </p:txBody>
      </p:sp>
      <p:sp>
        <p:nvSpPr>
          <p:cNvPr id="23" name="テキスト ボックス 8"/>
          <p:cNvSpPr txBox="1">
            <a:spLocks noChangeArrowheads="1"/>
          </p:cNvSpPr>
          <p:nvPr/>
        </p:nvSpPr>
        <p:spPr bwMode="auto">
          <a:xfrm>
            <a:off x="4642383" y="198912"/>
            <a:ext cx="664847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しんじゃがいもの</a:t>
            </a:r>
            <a:endParaRPr lang="en-US" altLang="ja-JP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かきあげ</a:t>
            </a:r>
          </a:p>
        </p:txBody>
      </p:sp>
      <p:sp>
        <p:nvSpPr>
          <p:cNvPr id="25" name="テキスト ボックス 8"/>
          <p:cNvSpPr txBox="1">
            <a:spLocks noChangeArrowheads="1"/>
          </p:cNvSpPr>
          <p:nvPr/>
        </p:nvSpPr>
        <p:spPr bwMode="auto">
          <a:xfrm>
            <a:off x="5572720" y="5998550"/>
            <a:ext cx="47877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しんたまねぎのみそしる</a:t>
            </a:r>
            <a:endParaRPr lang="en-US" altLang="ja-JP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テキスト ボックス 8"/>
          <p:cNvSpPr txBox="1">
            <a:spLocks noChangeArrowheads="1"/>
          </p:cNvSpPr>
          <p:nvPr/>
        </p:nvSpPr>
        <p:spPr bwMode="auto">
          <a:xfrm>
            <a:off x="2204944" y="306986"/>
            <a:ext cx="33550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たけのこと</a:t>
            </a:r>
            <a:endParaRPr lang="en-US" altLang="ja-JP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ひじきのにつけ</a:t>
            </a:r>
            <a:endParaRPr lang="en-US" altLang="ja-JP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12C3081-89BE-08B8-DE5B-FAC430750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052" y="3428997"/>
            <a:ext cx="2826604" cy="274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E221D7BE-7452-272B-9C3D-7387EDDA290C}"/>
              </a:ext>
            </a:extLst>
          </p:cNvPr>
          <p:cNvGrpSpPr/>
          <p:nvPr/>
        </p:nvGrpSpPr>
        <p:grpSpPr>
          <a:xfrm>
            <a:off x="2860768" y="1286876"/>
            <a:ext cx="2187329" cy="1948721"/>
            <a:chOff x="2860768" y="1286876"/>
            <a:chExt cx="2187329" cy="1948721"/>
          </a:xfrm>
        </p:grpSpPr>
        <p:pic>
          <p:nvPicPr>
            <p:cNvPr id="24" name="図 5">
              <a:extLst>
                <a:ext uri="{FF2B5EF4-FFF2-40B4-BE49-F238E27FC236}">
                  <a16:creationId xmlns:a16="http://schemas.microsoft.com/office/drawing/2014/main" id="{8B3DCCF0-C93C-474E-91C3-FB1B4A5C3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0768" y="1286876"/>
              <a:ext cx="2187329" cy="1948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CB11ACAF-4DFC-B459-FFA3-0D10914F3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7468" y1="26248" x2="22658" y2="37900"/>
                          <a14:backgroundMark x1="30932" y1="29158" x2="37089" y2="18182"/>
                          <a14:backgroundMark x1="16835" y1="54289" x2="25411" y2="3900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92305" y="1407584"/>
              <a:ext cx="1849078" cy="1828013"/>
            </a:xfrm>
            <a:prstGeom prst="rect">
              <a:avLst/>
            </a:prstGeom>
          </p:spPr>
        </p:pic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59D3516C-0474-2072-5745-DE71DA6BD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t="12729" r="24960" b="8772"/>
          <a:stretch>
            <a:fillRect/>
          </a:stretch>
        </p:blipFill>
        <p:spPr bwMode="auto">
          <a:xfrm>
            <a:off x="6353226" y="947984"/>
            <a:ext cx="3181426" cy="277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 descr="皿の上にあるスープ&#10;&#10;自動的に生成された説明">
            <a:extLst>
              <a:ext uri="{FF2B5EF4-FFF2-40B4-BE49-F238E27FC236}">
                <a16:creationId xmlns:a16="http://schemas.microsoft.com/office/drawing/2014/main" id="{E8D0A342-BAE6-FBB2-8A9E-055E6E47D1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32171" y1="74161" x2="32171" y2="74161"/>
                        <a14:backgroundMark x1="29503" y1="35059" x2="29503" y2="35059"/>
                        <a14:backgroundMark x1="29503" y1="35059" x2="29503" y2="35059"/>
                        <a14:backgroundMark x1="33414" y1="35059" x2="33414" y2="35059"/>
                        <a14:backgroundMark x1="29321" y1="74889" x2="29321" y2="47877"/>
                        <a14:backgroundMark x1="29321" y1="41003" x2="49606" y2="22038"/>
                        <a14:backgroundMark x1="30230" y1="63728" x2="42814" y2="79943"/>
                        <a14:backgroundMark x1="42814" y1="79943" x2="65252" y2="81035"/>
                        <a14:backgroundMark x1="26501" y1="61626" x2="26501" y2="38374"/>
                        <a14:backgroundMark x1="28623" y1="40275" x2="50788" y2="17145"/>
                        <a14:backgroundMark x1="50788" y1="17145" x2="59127" y2="21148"/>
                        <a14:backgroundMark x1="59127" y1="21148" x2="60097" y2="24383"/>
                        <a14:backgroundMark x1="30746" y1="65629" x2="31110" y2="45249"/>
                        <a14:backgroundMark x1="39812" y1="28427" x2="62220" y2="30570"/>
                        <a14:backgroundMark x1="61856" y1="29600" x2="69345" y2="38860"/>
                        <a14:backgroundMark x1="54397" y1="86049" x2="81595" y2="47634"/>
                        <a14:backgroundMark x1="81595" y1="47634" x2="81595" y2="47149"/>
                        <a14:backgroundMark x1="73075" y1="63526" x2="73772" y2="29155"/>
                        <a14:backgroundMark x1="61977" y1="67529" x2="66737" y2="62717"/>
                        <a14:backgroundMark x1="66737" y1="62717" x2="67132" y2="57541"/>
                        <a14:backgroundMark x1="36325" y1="46340" x2="36325" y2="43793"/>
                        <a14:backgroundMark x1="36204" y1="50061" x2="36446" y2="45734"/>
                        <a14:backgroundMark x1="41358" y1="64860" x2="41358" y2="6154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23795" r="28517" b="18804"/>
          <a:stretch/>
        </p:blipFill>
        <p:spPr>
          <a:xfrm rot="4509902">
            <a:off x="7150750" y="1527519"/>
            <a:ext cx="1547208" cy="158375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41BFFE6-9E65-CA0D-711B-73C0CE7DF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11" t="52525" r="7436" b="5656"/>
          <a:stretch/>
        </p:blipFill>
        <p:spPr bwMode="auto">
          <a:xfrm>
            <a:off x="6876337" y="3794689"/>
            <a:ext cx="2011569" cy="19869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319317"/>
      </p:ext>
    </p:extLst>
  </p:cSld>
  <p:clrMapOvr>
    <a:masterClrMapping/>
  </p:clrMapOvr>
  <p:transition spd="med" advClick="0" advTm="0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3CFE72A-BC41-E55F-2439-37AEC5EDBE68}"/>
              </a:ext>
            </a:extLst>
          </p:cNvPr>
          <p:cNvGrpSpPr/>
          <p:nvPr/>
        </p:nvGrpSpPr>
        <p:grpSpPr>
          <a:xfrm>
            <a:off x="-335664" y="1213965"/>
            <a:ext cx="5042063" cy="4230018"/>
            <a:chOff x="2860768" y="1286876"/>
            <a:chExt cx="2187329" cy="1948721"/>
          </a:xfrm>
        </p:grpSpPr>
        <p:pic>
          <p:nvPicPr>
            <p:cNvPr id="5" name="図 5">
              <a:extLst>
                <a:ext uri="{FF2B5EF4-FFF2-40B4-BE49-F238E27FC236}">
                  <a16:creationId xmlns:a16="http://schemas.microsoft.com/office/drawing/2014/main" id="{44B9056B-53B1-7DF4-0D82-13BD509CE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0768" y="1286876"/>
              <a:ext cx="2187329" cy="1948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D2DC74EF-1955-25DD-55B9-2102F5D38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7468" y1="26248" x2="22658" y2="37900"/>
                          <a14:backgroundMark x1="30932" y1="29158" x2="37089" y2="18182"/>
                          <a14:backgroundMark x1="16835" y1="54289" x2="25411" y2="3900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92305" y="1407584"/>
              <a:ext cx="1849078" cy="1828013"/>
            </a:xfrm>
            <a:prstGeom prst="rect">
              <a:avLst/>
            </a:prstGeom>
          </p:spPr>
        </p:pic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A888A83-E7C3-634A-6452-1C6B3E274209}"/>
              </a:ext>
            </a:extLst>
          </p:cNvPr>
          <p:cNvGrpSpPr/>
          <p:nvPr/>
        </p:nvGrpSpPr>
        <p:grpSpPr>
          <a:xfrm>
            <a:off x="3984433" y="976683"/>
            <a:ext cx="3552812" cy="4801172"/>
            <a:chOff x="3813352" y="376488"/>
            <a:chExt cx="3552812" cy="4801172"/>
          </a:xfrm>
        </p:grpSpPr>
        <p:pic>
          <p:nvPicPr>
            <p:cNvPr id="8" name="lightboxImage" descr="http://今日何食べる.com/wp-content/uploads/2014/02/1a0d4e1841ed215fa3af868e13615230.jpg">
              <a:extLst>
                <a:ext uri="{FF2B5EF4-FFF2-40B4-BE49-F238E27FC236}">
                  <a16:creationId xmlns:a16="http://schemas.microsoft.com/office/drawing/2014/main" id="{FD12A589-BA06-D411-DF8A-FB81BDAA2F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813352" y="376488"/>
              <a:ext cx="3552812" cy="430921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850A69A-998E-72FD-60ED-7959302A7A6D}"/>
                </a:ext>
              </a:extLst>
            </p:cNvPr>
            <p:cNvSpPr txBox="1"/>
            <p:nvPr/>
          </p:nvSpPr>
          <p:spPr>
            <a:xfrm>
              <a:off x="4170186" y="4408219"/>
              <a:ext cx="30147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たけのこ</a:t>
              </a:r>
            </a:p>
          </p:txBody>
        </p:sp>
      </p:grpSp>
      <p:pic>
        <p:nvPicPr>
          <p:cNvPr id="17" name="図 16">
            <a:extLst>
              <a:ext uri="{FF2B5EF4-FFF2-40B4-BE49-F238E27FC236}">
                <a16:creationId xmlns:a16="http://schemas.microsoft.com/office/drawing/2014/main" id="{3A48DB45-8F0A-5180-B890-D6C13635BB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0" t="15056" r="4585" b="58086"/>
          <a:stretch/>
        </p:blipFill>
        <p:spPr>
          <a:xfrm>
            <a:off x="-90232" y="50664"/>
            <a:ext cx="1379170" cy="1303991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77F08DA-1861-628F-84F9-9EE5B062EA9E}"/>
              </a:ext>
            </a:extLst>
          </p:cNvPr>
          <p:cNvGrpSpPr/>
          <p:nvPr/>
        </p:nvGrpSpPr>
        <p:grpSpPr>
          <a:xfrm>
            <a:off x="7506384" y="1347088"/>
            <a:ext cx="4194652" cy="3924955"/>
            <a:chOff x="7506384" y="1347088"/>
            <a:chExt cx="4194652" cy="3924955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63D90EFE-151A-BC8E-5992-A94266547864}"/>
                </a:ext>
              </a:extLst>
            </p:cNvPr>
            <p:cNvGrpSpPr/>
            <p:nvPr/>
          </p:nvGrpSpPr>
          <p:grpSpPr>
            <a:xfrm>
              <a:off x="7506384" y="1347088"/>
              <a:ext cx="4194652" cy="3924955"/>
              <a:chOff x="7604156" y="1532747"/>
              <a:chExt cx="4194652" cy="3924955"/>
            </a:xfrm>
          </p:grpSpPr>
          <p:sp>
            <p:nvSpPr>
              <p:cNvPr id="11" name="四角形: 角を丸くする 10">
                <a:extLst>
                  <a:ext uri="{FF2B5EF4-FFF2-40B4-BE49-F238E27FC236}">
                    <a16:creationId xmlns:a16="http://schemas.microsoft.com/office/drawing/2014/main" id="{113982D1-AB54-6E80-C229-E918375A9AE0}"/>
                  </a:ext>
                </a:extLst>
              </p:cNvPr>
              <p:cNvSpPr/>
              <p:nvPr/>
            </p:nvSpPr>
            <p:spPr>
              <a:xfrm>
                <a:off x="7604156" y="1532747"/>
                <a:ext cx="4194652" cy="3924955"/>
              </a:xfrm>
              <a:prstGeom prst="roundRect">
                <a:avLst>
                  <a:gd name="adj" fmla="val 675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26" name="図 25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EFD"/>
                  </a:clrFrom>
                  <a:clrTo>
                    <a:srgbClr val="FFFEF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457"/>
              <a:stretch/>
            </p:blipFill>
            <p:spPr>
              <a:xfrm>
                <a:off x="10669902" y="1908939"/>
                <a:ext cx="925395" cy="3295899"/>
              </a:xfrm>
              <a:prstGeom prst="rect">
                <a:avLst/>
              </a:prstGeom>
            </p:spPr>
          </p:pic>
          <p:pic>
            <p:nvPicPr>
              <p:cNvPr id="40" name="図 39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EFD"/>
                  </a:clrFrom>
                  <a:clrTo>
                    <a:srgbClr val="FFFEF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613" t="23296" r="24325"/>
              <a:stretch/>
            </p:blipFill>
            <p:spPr>
              <a:xfrm>
                <a:off x="9701482" y="2676760"/>
                <a:ext cx="1069848" cy="2528078"/>
              </a:xfrm>
              <a:prstGeom prst="rect">
                <a:avLst/>
              </a:prstGeom>
            </p:spPr>
          </p:pic>
          <p:pic>
            <p:nvPicPr>
              <p:cNvPr id="41" name="図 40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EFD"/>
                  </a:clrFrom>
                  <a:clrTo>
                    <a:srgbClr val="FFFEF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039" t="47331" r="57515"/>
              <a:stretch/>
            </p:blipFill>
            <p:spPr>
              <a:xfrm>
                <a:off x="8468024" y="3468910"/>
                <a:ext cx="1126646" cy="1735928"/>
              </a:xfrm>
              <a:prstGeom prst="rect">
                <a:avLst/>
              </a:prstGeom>
            </p:spPr>
          </p:pic>
          <p:pic>
            <p:nvPicPr>
              <p:cNvPr id="42" name="図 41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EFD"/>
                  </a:clrFrom>
                  <a:clrTo>
                    <a:srgbClr val="FFFEF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639" r="88310" b="-347"/>
              <a:stretch/>
            </p:blipFill>
            <p:spPr>
              <a:xfrm>
                <a:off x="8013304" y="4738983"/>
                <a:ext cx="479872" cy="550670"/>
              </a:xfrm>
              <a:prstGeom prst="rect">
                <a:avLst/>
              </a:prstGeom>
            </p:spPr>
          </p:pic>
          <p:sp>
            <p:nvSpPr>
              <p:cNvPr id="22" name="角丸四角形吹き出し 38">
                <a:extLst>
                  <a:ext uri="{FF2B5EF4-FFF2-40B4-BE49-F238E27FC236}">
                    <a16:creationId xmlns:a16="http://schemas.microsoft.com/office/drawing/2014/main" id="{206D36C4-24AA-4123-B5EC-3750D9971D85}"/>
                  </a:ext>
                </a:extLst>
              </p:cNvPr>
              <p:cNvSpPr/>
              <p:nvPr/>
            </p:nvSpPr>
            <p:spPr>
              <a:xfrm>
                <a:off x="7835423" y="1743493"/>
                <a:ext cx="3054249" cy="610159"/>
              </a:xfrm>
              <a:prstGeom prst="wedgeRoundRectCallout">
                <a:avLst>
                  <a:gd name="adj1" fmla="val 2205"/>
                  <a:gd name="adj2" fmla="val 44015"/>
                  <a:gd name="adj3" fmla="val 16667"/>
                </a:avLst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ja-JP" altLang="en-US" sz="240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まっすぐ、すくすく育つ</a:t>
                </a:r>
              </a:p>
            </p:txBody>
          </p:sp>
        </p:grp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79DA0128-EA8F-2AB6-352E-9D71A6441069}"/>
                </a:ext>
              </a:extLst>
            </p:cNvPr>
            <p:cNvSpPr txBox="1"/>
            <p:nvPr/>
          </p:nvSpPr>
          <p:spPr>
            <a:xfrm>
              <a:off x="9934166" y="1549703"/>
              <a:ext cx="6900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2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そだ</a:t>
              </a: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DCB08A9F-97C6-E4CF-D5EE-DB72D2D7C98E}"/>
              </a:ext>
            </a:extLst>
          </p:cNvPr>
          <p:cNvGrpSpPr/>
          <p:nvPr/>
        </p:nvGrpSpPr>
        <p:grpSpPr>
          <a:xfrm>
            <a:off x="1548816" y="5827278"/>
            <a:ext cx="8846128" cy="809867"/>
            <a:chOff x="1548816" y="5827278"/>
            <a:chExt cx="8846128" cy="809867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E9114DD4-E441-0C5E-BB83-8A137B2A0637}"/>
                </a:ext>
              </a:extLst>
            </p:cNvPr>
            <p:cNvGrpSpPr/>
            <p:nvPr/>
          </p:nvGrpSpPr>
          <p:grpSpPr>
            <a:xfrm>
              <a:off x="1548816" y="5827278"/>
              <a:ext cx="8846128" cy="809867"/>
              <a:chOff x="1271193" y="5758853"/>
              <a:chExt cx="8583220" cy="809867"/>
            </a:xfrm>
          </p:grpSpPr>
          <p:sp>
            <p:nvSpPr>
              <p:cNvPr id="24" name="四角形: 角を丸くする 23">
                <a:extLst>
                  <a:ext uri="{FF2B5EF4-FFF2-40B4-BE49-F238E27FC236}">
                    <a16:creationId xmlns:a16="http://schemas.microsoft.com/office/drawing/2014/main" id="{3FDDAFA9-E0E0-59E2-7B7A-CA704FB52ADE}"/>
                  </a:ext>
                </a:extLst>
              </p:cNvPr>
              <p:cNvSpPr/>
              <p:nvPr/>
            </p:nvSpPr>
            <p:spPr>
              <a:xfrm>
                <a:off x="1271193" y="5758853"/>
                <a:ext cx="8583220" cy="78840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F50DA415-AAB1-D5A3-F062-BCB239B5B114}"/>
                  </a:ext>
                </a:extLst>
              </p:cNvPr>
              <p:cNvSpPr txBox="1"/>
              <p:nvPr/>
            </p:nvSpPr>
            <p:spPr>
              <a:xfrm>
                <a:off x="1680342" y="5983945"/>
                <a:ext cx="80801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3200" dirty="0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子どもたちが元気に成長することをねがう</a:t>
                </a:r>
              </a:p>
            </p:txBody>
          </p:sp>
        </p:grp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03E96820-9050-5B80-1ABE-5DAE5030B54E}"/>
                </a:ext>
              </a:extLst>
            </p:cNvPr>
            <p:cNvSpPr txBox="1"/>
            <p:nvPr/>
          </p:nvSpPr>
          <p:spPr>
            <a:xfrm>
              <a:off x="2055658" y="5898481"/>
              <a:ext cx="5095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こ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415B61C8-7C3D-B9F7-8D7B-90F67E33794C}"/>
                </a:ext>
              </a:extLst>
            </p:cNvPr>
            <p:cNvSpPr txBox="1"/>
            <p:nvPr/>
          </p:nvSpPr>
          <p:spPr>
            <a:xfrm>
              <a:off x="4435456" y="5874130"/>
              <a:ext cx="9457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げん き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5E1927B3-E2C1-AFEA-E7A2-546375CD9078}"/>
                </a:ext>
              </a:extLst>
            </p:cNvPr>
            <p:cNvSpPr txBox="1"/>
            <p:nvPr/>
          </p:nvSpPr>
          <p:spPr>
            <a:xfrm>
              <a:off x="5640332" y="5881426"/>
              <a:ext cx="15798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せいちょう　　　　　　　　　</a:t>
              </a: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4447405-AD1C-E41D-B728-45F23E79DF82}"/>
              </a:ext>
            </a:extLst>
          </p:cNvPr>
          <p:cNvGrpSpPr/>
          <p:nvPr/>
        </p:nvGrpSpPr>
        <p:grpSpPr>
          <a:xfrm>
            <a:off x="1699873" y="348868"/>
            <a:ext cx="10460861" cy="643022"/>
            <a:chOff x="1784463" y="240652"/>
            <a:chExt cx="10460861" cy="643022"/>
          </a:xfrm>
        </p:grpSpPr>
        <p:sp>
          <p:nvSpPr>
            <p:cNvPr id="20" name="AutoShape 6">
              <a:extLst>
                <a:ext uri="{FF2B5EF4-FFF2-40B4-BE49-F238E27FC236}">
                  <a16:creationId xmlns:a16="http://schemas.microsoft.com/office/drawing/2014/main" id="{FF1D96AB-090B-C696-AE75-5C05F40F5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4463" y="254295"/>
              <a:ext cx="10460861" cy="629379"/>
            </a:xfrm>
            <a:prstGeom prst="wedgeRoundRectCallout">
              <a:avLst>
                <a:gd name="adj1" fmla="val -53510"/>
                <a:gd name="adj2" fmla="val 2557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ja-JP" altLang="en-US" sz="2400" dirty="0">
                  <a:solidFill>
                    <a:srgbClr val="00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たけのことひじきの煮つけには、春においしいたけのこが使われているね。</a:t>
              </a:r>
              <a:endParaRPr lang="en-US" altLang="ja-JP" sz="2400" dirty="0">
                <a:solidFill>
                  <a:srgbClr val="0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D648C21D-F61A-5B5C-B9EC-2C56A6F44757}"/>
                </a:ext>
              </a:extLst>
            </p:cNvPr>
            <p:cNvSpPr txBox="1"/>
            <p:nvPr/>
          </p:nvSpPr>
          <p:spPr>
            <a:xfrm>
              <a:off x="6236052" y="244481"/>
              <a:ext cx="7914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はる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FE679E9-DCE6-329A-A200-42A23C87EB24}"/>
                </a:ext>
              </a:extLst>
            </p:cNvPr>
            <p:cNvSpPr txBox="1"/>
            <p:nvPr/>
          </p:nvSpPr>
          <p:spPr>
            <a:xfrm>
              <a:off x="9581463" y="240652"/>
              <a:ext cx="7914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つか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27841FB3-0BEC-BB56-DA37-E77C952AEF7C}"/>
                </a:ext>
              </a:extLst>
            </p:cNvPr>
            <p:cNvSpPr txBox="1"/>
            <p:nvPr/>
          </p:nvSpPr>
          <p:spPr>
            <a:xfrm>
              <a:off x="4404976" y="253335"/>
              <a:ext cx="7914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2644333"/>
      </p:ext>
    </p:extLst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6" name="グループ化 3085">
            <a:extLst>
              <a:ext uri="{FF2B5EF4-FFF2-40B4-BE49-F238E27FC236}">
                <a16:creationId xmlns:a16="http://schemas.microsoft.com/office/drawing/2014/main" id="{B9890376-BD29-8F85-824D-A06DCE59C68D}"/>
              </a:ext>
            </a:extLst>
          </p:cNvPr>
          <p:cNvGrpSpPr/>
          <p:nvPr/>
        </p:nvGrpSpPr>
        <p:grpSpPr>
          <a:xfrm>
            <a:off x="3489301" y="200076"/>
            <a:ext cx="5268463" cy="5463861"/>
            <a:chOff x="3083966" y="29252"/>
            <a:chExt cx="5400766" cy="5463861"/>
          </a:xfrm>
        </p:grpSpPr>
        <p:sp>
          <p:nvSpPr>
            <p:cNvPr id="3085" name="楕円 3084">
              <a:extLst>
                <a:ext uri="{FF2B5EF4-FFF2-40B4-BE49-F238E27FC236}">
                  <a16:creationId xmlns:a16="http://schemas.microsoft.com/office/drawing/2014/main" id="{BCB495EF-346C-2991-8786-7140376B798F}"/>
                </a:ext>
              </a:extLst>
            </p:cNvPr>
            <p:cNvSpPr/>
            <p:nvPr/>
          </p:nvSpPr>
          <p:spPr>
            <a:xfrm>
              <a:off x="3083966" y="29252"/>
              <a:ext cx="5400766" cy="4880419"/>
            </a:xfrm>
            <a:prstGeom prst="ellipse">
              <a:avLst/>
            </a:prstGeom>
            <a:ln w="266700" cmpd="thickThin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F6626550-EA7D-C581-9BE1-63794C6FD72E}"/>
                </a:ext>
              </a:extLst>
            </p:cNvPr>
            <p:cNvGrpSpPr/>
            <p:nvPr/>
          </p:nvGrpSpPr>
          <p:grpSpPr>
            <a:xfrm>
              <a:off x="3083966" y="270399"/>
              <a:ext cx="5117680" cy="5222714"/>
              <a:chOff x="148889" y="2376745"/>
              <a:chExt cx="5117680" cy="5222714"/>
            </a:xfrm>
          </p:grpSpPr>
          <p:sp>
            <p:nvSpPr>
              <p:cNvPr id="59" name="テキスト ボックス 8">
                <a:extLst>
                  <a:ext uri="{FF2B5EF4-FFF2-40B4-BE49-F238E27FC236}">
                    <a16:creationId xmlns:a16="http://schemas.microsoft.com/office/drawing/2014/main" id="{D4DC044C-E45F-6EA2-6899-C19E9C3FD0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89" y="3090532"/>
                <a:ext cx="5117680" cy="4508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ja-JP" altLang="en-US" sz="2870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旬</a:t>
                </a:r>
              </a:p>
            </p:txBody>
          </p:sp>
          <p:sp>
            <p:nvSpPr>
              <p:cNvPr id="60" name="テキスト ボックス 25">
                <a:extLst>
                  <a:ext uri="{FF2B5EF4-FFF2-40B4-BE49-F238E27FC236}">
                    <a16:creationId xmlns:a16="http://schemas.microsoft.com/office/drawing/2014/main" id="{B819B767-EC2F-AB06-50D8-FE415C4F70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0508" y="2376745"/>
                <a:ext cx="4015725" cy="1323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ja-JP" altLang="en-US" sz="8000" b="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しゅん</a:t>
                </a:r>
              </a:p>
            </p:txBody>
          </p:sp>
        </p:grpSp>
      </p:grpSp>
      <p:pic>
        <p:nvPicPr>
          <p:cNvPr id="3087" name="Picture 4">
            <a:extLst>
              <a:ext uri="{FF2B5EF4-FFF2-40B4-BE49-F238E27FC236}">
                <a16:creationId xmlns:a16="http://schemas.microsoft.com/office/drawing/2014/main" id="{A6671279-4BAC-1EAD-6730-E7D9DF425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3" t="49053" r="18494" b="16746"/>
          <a:stretch/>
        </p:blipFill>
        <p:spPr bwMode="auto">
          <a:xfrm flipH="1">
            <a:off x="-150699" y="-112579"/>
            <a:ext cx="1881819" cy="208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図 3087">
            <a:extLst>
              <a:ext uri="{FF2B5EF4-FFF2-40B4-BE49-F238E27FC236}">
                <a16:creationId xmlns:a16="http://schemas.microsoft.com/office/drawing/2014/main" id="{2D5FF73B-41B8-68F6-95AA-0ADBF0E7B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68704" y="5284508"/>
            <a:ext cx="1632564" cy="1573492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23DAB3CD-1FEB-5022-4500-DD918ABBC010}"/>
              </a:ext>
            </a:extLst>
          </p:cNvPr>
          <p:cNvGrpSpPr/>
          <p:nvPr/>
        </p:nvGrpSpPr>
        <p:grpSpPr>
          <a:xfrm>
            <a:off x="9095021" y="1627349"/>
            <a:ext cx="2980986" cy="2077824"/>
            <a:chOff x="9095021" y="1627349"/>
            <a:chExt cx="2980986" cy="2077824"/>
          </a:xfrm>
        </p:grpSpPr>
        <p:pic>
          <p:nvPicPr>
            <p:cNvPr id="2050" name="Picture 2" descr="元気な女の子のイラスト | かわいいフリー素材集 いらすとや">
              <a:extLst>
                <a:ext uri="{FF2B5EF4-FFF2-40B4-BE49-F238E27FC236}">
                  <a16:creationId xmlns:a16="http://schemas.microsoft.com/office/drawing/2014/main" id="{F74E84F4-0721-72AB-9F5C-1AB3AC665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5021" y="1627349"/>
              <a:ext cx="1901306" cy="2077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元気な男の子のイラスト | かわいいフリー素材集 いらすとや">
              <a:extLst>
                <a:ext uri="{FF2B5EF4-FFF2-40B4-BE49-F238E27FC236}">
                  <a16:creationId xmlns:a16="http://schemas.microsoft.com/office/drawing/2014/main" id="{5F9FD977-B786-0AE5-40F3-D093F7563E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3705" y="1627349"/>
              <a:ext cx="1842302" cy="2013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吹き出し: 線 2">
            <a:extLst>
              <a:ext uri="{FF2B5EF4-FFF2-40B4-BE49-F238E27FC236}">
                <a16:creationId xmlns:a16="http://schemas.microsoft.com/office/drawing/2014/main" id="{F8310095-8EBD-8C58-AEDC-E4B5A9A9952C}"/>
              </a:ext>
            </a:extLst>
          </p:cNvPr>
          <p:cNvSpPr/>
          <p:nvPr/>
        </p:nvSpPr>
        <p:spPr>
          <a:xfrm>
            <a:off x="200061" y="1979906"/>
            <a:ext cx="2964059" cy="1395357"/>
          </a:xfrm>
          <a:prstGeom prst="borderCallout1">
            <a:avLst>
              <a:gd name="adj1" fmla="val 339"/>
              <a:gd name="adj2" fmla="val 60234"/>
              <a:gd name="adj3" fmla="val -49722"/>
              <a:gd name="adj4" fmla="val 119319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rgbClr val="0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かんきょうにやさしい</a:t>
            </a:r>
            <a:endParaRPr lang="en-US" altLang="ja-JP" sz="3600" dirty="0">
              <a:solidFill>
                <a:srgbClr val="00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吹き出し: 線 3">
            <a:extLst>
              <a:ext uri="{FF2B5EF4-FFF2-40B4-BE49-F238E27FC236}">
                <a16:creationId xmlns:a16="http://schemas.microsoft.com/office/drawing/2014/main" id="{4F265396-3F8B-D1B5-CBF5-302FF2D1EF0C}"/>
              </a:ext>
            </a:extLst>
          </p:cNvPr>
          <p:cNvSpPr/>
          <p:nvPr/>
        </p:nvSpPr>
        <p:spPr>
          <a:xfrm>
            <a:off x="8569468" y="4351909"/>
            <a:ext cx="3444194" cy="752008"/>
          </a:xfrm>
          <a:prstGeom prst="borderCallout1">
            <a:avLst>
              <a:gd name="adj1" fmla="val 1693"/>
              <a:gd name="adj2" fmla="val 55114"/>
              <a:gd name="adj3" fmla="val -86725"/>
              <a:gd name="adj4" fmla="val 2169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5000"/>
              </a:lnSpc>
            </a:pPr>
            <a:r>
              <a:rPr lang="ja-JP" altLang="en-US" sz="3600" dirty="0">
                <a:solidFill>
                  <a:srgbClr val="0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たくさんとれる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55E7BC3-4447-9947-0E27-2D85FCDC92BA}"/>
              </a:ext>
            </a:extLst>
          </p:cNvPr>
          <p:cNvGrpSpPr/>
          <p:nvPr/>
        </p:nvGrpSpPr>
        <p:grpSpPr>
          <a:xfrm>
            <a:off x="8900634" y="256032"/>
            <a:ext cx="3023628" cy="1074625"/>
            <a:chOff x="8900634" y="256032"/>
            <a:chExt cx="3023628" cy="1074625"/>
          </a:xfrm>
        </p:grpSpPr>
        <p:sp>
          <p:nvSpPr>
            <p:cNvPr id="5" name="吹き出し: 線 4">
              <a:extLst>
                <a:ext uri="{FF2B5EF4-FFF2-40B4-BE49-F238E27FC236}">
                  <a16:creationId xmlns:a16="http://schemas.microsoft.com/office/drawing/2014/main" id="{DD6F1886-71F8-084F-2FB5-E8F5BA46EA21}"/>
                </a:ext>
              </a:extLst>
            </p:cNvPr>
            <p:cNvSpPr/>
            <p:nvPr/>
          </p:nvSpPr>
          <p:spPr>
            <a:xfrm>
              <a:off x="8900634" y="256032"/>
              <a:ext cx="3023628" cy="1074625"/>
            </a:xfrm>
            <a:prstGeom prst="borderCallout1">
              <a:avLst>
                <a:gd name="adj1" fmla="val 102790"/>
                <a:gd name="adj2" fmla="val 27509"/>
                <a:gd name="adj3" fmla="val 132863"/>
                <a:gd name="adj4" fmla="val -5538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8000"/>
                </a:lnSpc>
                <a:defRPr/>
              </a:pPr>
              <a:r>
                <a:rPr lang="ja-JP" altLang="en-US" sz="4800" dirty="0">
                  <a:solidFill>
                    <a:prstClr val="black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栄養満点</a:t>
              </a:r>
              <a:endParaRPr lang="ja-JP" altLang="en-US" sz="8000" dirty="0">
                <a:solidFill>
                  <a:prstClr val="black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6" name="テキスト ボックス 18">
              <a:extLst>
                <a:ext uri="{FF2B5EF4-FFF2-40B4-BE49-F238E27FC236}">
                  <a16:creationId xmlns:a16="http://schemas.microsoft.com/office/drawing/2014/main" id="{413CB037-751F-8D8E-B4CA-0E834B16BA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89272" y="300146"/>
              <a:ext cx="2479566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1600" dirty="0">
                  <a:solidFill>
                    <a:srgbClr val="00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えい　よう　まん　てん</a:t>
              </a: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1BA77051-139B-383F-5188-0CE3DDA591C3}"/>
              </a:ext>
            </a:extLst>
          </p:cNvPr>
          <p:cNvGrpSpPr/>
          <p:nvPr/>
        </p:nvGrpSpPr>
        <p:grpSpPr>
          <a:xfrm>
            <a:off x="1114660" y="5418412"/>
            <a:ext cx="9494105" cy="1322837"/>
            <a:chOff x="1114660" y="5418412"/>
            <a:chExt cx="9494105" cy="1322837"/>
          </a:xfrm>
        </p:grpSpPr>
        <p:sp>
          <p:nvSpPr>
            <p:cNvPr id="3078" name="AutoShape 8">
              <a:extLst>
                <a:ext uri="{FF2B5EF4-FFF2-40B4-BE49-F238E27FC236}">
                  <a16:creationId xmlns:a16="http://schemas.microsoft.com/office/drawing/2014/main" id="{126D9F7B-0138-C853-FF3A-DE4EA4FB2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660" y="5418412"/>
              <a:ext cx="9494105" cy="1322837"/>
            </a:xfrm>
            <a:prstGeom prst="wedgeRoundRectCallout">
              <a:avLst>
                <a:gd name="adj1" fmla="val 50023"/>
                <a:gd name="adj2" fmla="val -18824"/>
                <a:gd name="adj3" fmla="val 16667"/>
              </a:avLst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lnSpc>
                  <a:spcPts val="4400"/>
                </a:lnSpc>
                <a:spcBef>
                  <a:spcPct val="0"/>
                </a:spcBef>
                <a:buNone/>
              </a:pPr>
              <a:endParaRPr lang="en-US" altLang="ja-JP" sz="1100" dirty="0">
                <a:solidFill>
                  <a:srgbClr val="0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  <a:p>
              <a:pPr algn="ctr">
                <a:lnSpc>
                  <a:spcPts val="4400"/>
                </a:lnSpc>
                <a:spcBef>
                  <a:spcPct val="0"/>
                </a:spcBef>
                <a:buNone/>
              </a:pPr>
              <a:r>
                <a:rPr lang="ja-JP" altLang="en-US" sz="6000" dirty="0">
                  <a:solidFill>
                    <a:srgbClr val="00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食べ物が一番おいしい時期</a:t>
              </a:r>
              <a:endParaRPr lang="ja-JP" altLang="en-US" sz="5400" dirty="0">
                <a:solidFill>
                  <a:srgbClr val="0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7" name="テキスト ボックス 18">
              <a:extLst>
                <a:ext uri="{FF2B5EF4-FFF2-40B4-BE49-F238E27FC236}">
                  <a16:creationId xmlns:a16="http://schemas.microsoft.com/office/drawing/2014/main" id="{C2EA1616-B64B-45E3-95CC-E6D883F082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4262" y="5529888"/>
              <a:ext cx="2113750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2000" dirty="0">
                  <a:solidFill>
                    <a:srgbClr val="00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た　　　   もの</a:t>
              </a:r>
            </a:p>
          </p:txBody>
        </p:sp>
        <p:sp>
          <p:nvSpPr>
            <p:cNvPr id="8" name="テキスト ボックス 18">
              <a:extLst>
                <a:ext uri="{FF2B5EF4-FFF2-40B4-BE49-F238E27FC236}">
                  <a16:creationId xmlns:a16="http://schemas.microsoft.com/office/drawing/2014/main" id="{7247FE9A-0FF4-FE00-CB93-AA94136F15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7667" y="5529888"/>
              <a:ext cx="1454046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2000" dirty="0">
                  <a:solidFill>
                    <a:srgbClr val="00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いち　ばん</a:t>
              </a:r>
            </a:p>
          </p:txBody>
        </p:sp>
        <p:sp>
          <p:nvSpPr>
            <p:cNvPr id="9" name="テキスト ボックス 18">
              <a:extLst>
                <a:ext uri="{FF2B5EF4-FFF2-40B4-BE49-F238E27FC236}">
                  <a16:creationId xmlns:a16="http://schemas.microsoft.com/office/drawing/2014/main" id="{4D49AE2B-E52B-3DBD-A21B-CD48AA7270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52606" y="5529888"/>
              <a:ext cx="1454046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2000" dirty="0">
                  <a:solidFill>
                    <a:srgbClr val="00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じ　　き</a:t>
              </a:r>
            </a:p>
          </p:txBody>
        </p:sp>
      </p:grpSp>
      <p:pic>
        <p:nvPicPr>
          <p:cNvPr id="11" name="図 10">
            <a:extLst>
              <a:ext uri="{FF2B5EF4-FFF2-40B4-BE49-F238E27FC236}">
                <a16:creationId xmlns:a16="http://schemas.microsoft.com/office/drawing/2014/main" id="{975FEB45-8442-96FD-8C59-FE8D6D986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53" b="97530" l="9138" r="90657">
                        <a14:foregroundMark x1="43737" y1="5929" x2="43737" y2="5929"/>
                        <a14:foregroundMark x1="43737" y1="5929" x2="43737" y2="5929"/>
                        <a14:foregroundMark x1="63450" y1="4051" x2="63450" y2="4051"/>
                        <a14:foregroundMark x1="9138" y1="58202" x2="9138" y2="58202"/>
                        <a14:foregroundMark x1="37577" y1="91798" x2="37577" y2="91798"/>
                        <a14:foregroundMark x1="50616" y1="97530" x2="50616" y2="97530"/>
                        <a14:foregroundMark x1="90657" y1="58103" x2="90657" y2="58103"/>
                        <a14:foregroundMark x1="42505" y1="6917" x2="42505" y2="6917"/>
                        <a14:foregroundMark x1="42505" y1="6917" x2="52669" y2="9980"/>
                        <a14:foregroundMark x1="60780" y1="9289" x2="46407" y2="143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96556">
            <a:off x="1663725" y="3087188"/>
            <a:ext cx="2114864" cy="219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04413"/>
      </p:ext>
    </p:extLst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部分円 6">
            <a:extLst>
              <a:ext uri="{FF2B5EF4-FFF2-40B4-BE49-F238E27FC236}">
                <a16:creationId xmlns:a16="http://schemas.microsoft.com/office/drawing/2014/main" id="{22C5AF2C-531E-61A9-7955-7D11265FA064}"/>
              </a:ext>
            </a:extLst>
          </p:cNvPr>
          <p:cNvSpPr/>
          <p:nvPr/>
        </p:nvSpPr>
        <p:spPr>
          <a:xfrm rot="10800000" flipV="1">
            <a:off x="-1903157" y="270812"/>
            <a:ext cx="15961599" cy="6429811"/>
          </a:xfrm>
          <a:prstGeom prst="pie">
            <a:avLst>
              <a:gd name="adj1" fmla="val 1764890"/>
              <a:gd name="adj2" fmla="val 901613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部分円 5">
            <a:extLst>
              <a:ext uri="{FF2B5EF4-FFF2-40B4-BE49-F238E27FC236}">
                <a16:creationId xmlns:a16="http://schemas.microsoft.com/office/drawing/2014/main" id="{EA39D433-8F5E-9AF2-E0E9-1C296E3A6431}"/>
              </a:ext>
            </a:extLst>
          </p:cNvPr>
          <p:cNvSpPr/>
          <p:nvPr/>
        </p:nvSpPr>
        <p:spPr>
          <a:xfrm rot="10800000" flipH="1">
            <a:off x="-1939396" y="131659"/>
            <a:ext cx="15961599" cy="6429811"/>
          </a:xfrm>
          <a:prstGeom prst="pie">
            <a:avLst>
              <a:gd name="adj1" fmla="val 1764890"/>
              <a:gd name="adj2" fmla="val 9016137"/>
            </a:avLst>
          </a:prstGeom>
          <a:solidFill>
            <a:srgbClr val="FAF5C2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部分円 4">
            <a:extLst>
              <a:ext uri="{FF2B5EF4-FFF2-40B4-BE49-F238E27FC236}">
                <a16:creationId xmlns:a16="http://schemas.microsoft.com/office/drawing/2014/main" id="{E0A812DA-E975-CEBE-6903-0314FBDF63B2}"/>
              </a:ext>
            </a:extLst>
          </p:cNvPr>
          <p:cNvSpPr/>
          <p:nvPr/>
        </p:nvSpPr>
        <p:spPr>
          <a:xfrm rot="14522764" flipH="1">
            <a:off x="718885" y="-2280242"/>
            <a:ext cx="10838723" cy="11365087"/>
          </a:xfrm>
          <a:prstGeom prst="pie">
            <a:avLst>
              <a:gd name="adj1" fmla="val 1921282"/>
              <a:gd name="adj2" fmla="val 5482089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部分円 3">
            <a:extLst>
              <a:ext uri="{FF2B5EF4-FFF2-40B4-BE49-F238E27FC236}">
                <a16:creationId xmlns:a16="http://schemas.microsoft.com/office/drawing/2014/main" id="{BC0C53F3-0DA1-81D5-8509-11CC270417D2}"/>
              </a:ext>
            </a:extLst>
          </p:cNvPr>
          <p:cNvSpPr/>
          <p:nvPr/>
        </p:nvSpPr>
        <p:spPr>
          <a:xfrm rot="7077236">
            <a:off x="601555" y="-2303391"/>
            <a:ext cx="10902462" cy="11483197"/>
          </a:xfrm>
          <a:prstGeom prst="pie">
            <a:avLst>
              <a:gd name="adj1" fmla="val 1921282"/>
              <a:gd name="adj2" fmla="val 5482089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7F4C89B2-42E0-CD8A-1B17-75D3A2497BC8}"/>
              </a:ext>
            </a:extLst>
          </p:cNvPr>
          <p:cNvSpPr/>
          <p:nvPr/>
        </p:nvSpPr>
        <p:spPr>
          <a:xfrm>
            <a:off x="-3915487" y="-2319565"/>
            <a:ext cx="20022973" cy="11497130"/>
          </a:xfrm>
          <a:prstGeom prst="mathMultiply">
            <a:avLst>
              <a:gd name="adj1" fmla="val 342"/>
            </a:avLst>
          </a:prstGeom>
          <a:solidFill>
            <a:srgbClr val="0DC0FF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26" name="Picture 2" descr="しいたけのイラスト（茸）">
            <a:extLst>
              <a:ext uri="{FF2B5EF4-FFF2-40B4-BE49-F238E27FC236}">
                <a16:creationId xmlns:a16="http://schemas.microsoft.com/office/drawing/2014/main" id="{3C22BC90-53B1-DB64-7ED4-0286405E83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4750" r="90000">
                        <a14:foregroundMark x1="12000" y1="22256" x2="37500" y2="47561"/>
                        <a14:foregroundMark x1="4750" y1="28659" x2="4750" y2="28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017" b="16754"/>
          <a:stretch/>
        </p:blipFill>
        <p:spPr bwMode="auto">
          <a:xfrm rot="611260">
            <a:off x="8168902" y="5032277"/>
            <a:ext cx="1364185" cy="147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キャベツのイラスト（野菜） | かわいいフリー素材集 いらすとや">
            <a:extLst>
              <a:ext uri="{FF2B5EF4-FFF2-40B4-BE49-F238E27FC236}">
                <a16:creationId xmlns:a16="http://schemas.microsoft.com/office/drawing/2014/main" id="{3CC2362D-B130-B790-2058-F8CC10AB0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233" y="1065004"/>
            <a:ext cx="1358952" cy="135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サワラのイラスト（魚） | かわいいフリー素材集 いらすとや">
            <a:extLst>
              <a:ext uri="{FF2B5EF4-FFF2-40B4-BE49-F238E27FC236}">
                <a16:creationId xmlns:a16="http://schemas.microsoft.com/office/drawing/2014/main" id="{10540078-91AF-B0E5-A01B-20EFB5911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8452">
            <a:off x="2591621" y="356214"/>
            <a:ext cx="3252854" cy="197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グループ化 12">
            <a:extLst>
              <a:ext uri="{FF2B5EF4-FFF2-40B4-BE49-F238E27FC236}">
                <a16:creationId xmlns:a16="http://schemas.microsoft.com/office/drawing/2014/main" id="{E7C83FA9-16F5-22FF-4D0E-630687F28330}"/>
              </a:ext>
            </a:extLst>
          </p:cNvPr>
          <p:cNvGrpSpPr>
            <a:grpSpLocks/>
          </p:cNvGrpSpPr>
          <p:nvPr/>
        </p:nvGrpSpPr>
        <p:grpSpPr bwMode="auto">
          <a:xfrm>
            <a:off x="3249604" y="4966300"/>
            <a:ext cx="5061986" cy="1829116"/>
            <a:chOff x="560977" y="6507262"/>
            <a:chExt cx="1797132" cy="868547"/>
          </a:xfrm>
        </p:grpSpPr>
        <p:pic>
          <p:nvPicPr>
            <p:cNvPr id="56345" name="図 1">
              <a:extLst>
                <a:ext uri="{FF2B5EF4-FFF2-40B4-BE49-F238E27FC236}">
                  <a16:creationId xmlns:a16="http://schemas.microsoft.com/office/drawing/2014/main" id="{F25F6E37-A76F-148F-599F-1143FB800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05928">
              <a:off x="560977" y="6507817"/>
              <a:ext cx="1337685" cy="707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47" name="図 6">
              <a:extLst>
                <a:ext uri="{FF2B5EF4-FFF2-40B4-BE49-F238E27FC236}">
                  <a16:creationId xmlns:a16="http://schemas.microsoft.com/office/drawing/2014/main" id="{C81AAABF-5DCF-AD75-D140-75121AEDD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8070" y="6507262"/>
              <a:ext cx="730039" cy="868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20" name="グループ化 43010">
            <a:extLst>
              <a:ext uri="{FF2B5EF4-FFF2-40B4-BE49-F238E27FC236}">
                <a16:creationId xmlns:a16="http://schemas.microsoft.com/office/drawing/2014/main" id="{9D5582C9-BABE-036B-BBA4-A055ED921A71}"/>
              </a:ext>
            </a:extLst>
          </p:cNvPr>
          <p:cNvGrpSpPr>
            <a:grpSpLocks/>
          </p:cNvGrpSpPr>
          <p:nvPr/>
        </p:nvGrpSpPr>
        <p:grpSpPr bwMode="auto">
          <a:xfrm>
            <a:off x="5446805" y="115194"/>
            <a:ext cx="3802555" cy="1621721"/>
            <a:chOff x="4138024" y="3113438"/>
            <a:chExt cx="1350001" cy="768894"/>
          </a:xfrm>
        </p:grpSpPr>
        <p:pic>
          <p:nvPicPr>
            <p:cNvPr id="56335" name="図 17">
              <a:extLst>
                <a:ext uri="{FF2B5EF4-FFF2-40B4-BE49-F238E27FC236}">
                  <a16:creationId xmlns:a16="http://schemas.microsoft.com/office/drawing/2014/main" id="{C48A0E6C-A610-95D3-EADB-119022482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7912" y="3181902"/>
              <a:ext cx="590113" cy="700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7" name="図 25">
              <a:extLst>
                <a:ext uri="{FF2B5EF4-FFF2-40B4-BE49-F238E27FC236}">
                  <a16:creationId xmlns:a16="http://schemas.microsoft.com/office/drawing/2014/main" id="{6873D24A-3BA1-478E-7DD4-50DB2908A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87383">
              <a:off x="4138024" y="3113438"/>
              <a:ext cx="447487" cy="69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5D2006DC-E8BB-1830-F3B8-495485D74112}"/>
              </a:ext>
            </a:extLst>
          </p:cNvPr>
          <p:cNvGrpSpPr/>
          <p:nvPr/>
        </p:nvGrpSpPr>
        <p:grpSpPr>
          <a:xfrm>
            <a:off x="5380416" y="1571542"/>
            <a:ext cx="1567309" cy="1639990"/>
            <a:chOff x="14048026" y="3757643"/>
            <a:chExt cx="663644" cy="723593"/>
          </a:xfrm>
        </p:grpSpPr>
        <p:sp>
          <p:nvSpPr>
            <p:cNvPr id="55" name="テキスト ボックス 25">
              <a:extLst>
                <a:ext uri="{FF2B5EF4-FFF2-40B4-BE49-F238E27FC236}">
                  <a16:creationId xmlns:a16="http://schemas.microsoft.com/office/drawing/2014/main" id="{F9E34DE5-4BE0-55F6-0E3F-09F1AF3D1B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48026" y="3897311"/>
              <a:ext cx="663644" cy="58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80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春</a:t>
              </a: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12B080AF-7E47-AA31-A8E0-138A14C186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72549" y="3757643"/>
              <a:ext cx="550752" cy="203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24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はる　</a:t>
              </a:r>
            </a:p>
          </p:txBody>
        </p:sp>
      </p:grp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32E2E187-CA14-A635-BE1B-7D4AEBE24BF4}"/>
              </a:ext>
            </a:extLst>
          </p:cNvPr>
          <p:cNvGrpSpPr/>
          <p:nvPr/>
        </p:nvGrpSpPr>
        <p:grpSpPr>
          <a:xfrm>
            <a:off x="4802912" y="3779562"/>
            <a:ext cx="2511866" cy="1624159"/>
            <a:chOff x="11188118" y="4824042"/>
            <a:chExt cx="1063597" cy="716608"/>
          </a:xfrm>
        </p:grpSpPr>
        <p:sp>
          <p:nvSpPr>
            <p:cNvPr id="53" name="テキスト ボックス 25">
              <a:extLst>
                <a:ext uri="{FF2B5EF4-FFF2-40B4-BE49-F238E27FC236}">
                  <a16:creationId xmlns:a16="http://schemas.microsoft.com/office/drawing/2014/main" id="{13F46A93-7DB7-22B0-2716-4762009630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88118" y="4956725"/>
              <a:ext cx="1063597" cy="58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80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秋</a:t>
              </a: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5D289F5B-CD2C-B9E6-897A-5E238AEB49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25933" y="4824042"/>
              <a:ext cx="550752" cy="203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24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あき　</a:t>
              </a:r>
            </a:p>
          </p:txBody>
        </p:sp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88046645-FB1D-2405-6974-43D54313657E}"/>
              </a:ext>
            </a:extLst>
          </p:cNvPr>
          <p:cNvGrpSpPr/>
          <p:nvPr/>
        </p:nvGrpSpPr>
        <p:grpSpPr>
          <a:xfrm>
            <a:off x="3698101" y="2669800"/>
            <a:ext cx="1606402" cy="1615625"/>
            <a:chOff x="10761509" y="4311886"/>
            <a:chExt cx="680197" cy="712843"/>
          </a:xfrm>
        </p:grpSpPr>
        <p:sp>
          <p:nvSpPr>
            <p:cNvPr id="51" name="テキスト ボックス 25">
              <a:extLst>
                <a:ext uri="{FF2B5EF4-FFF2-40B4-BE49-F238E27FC236}">
                  <a16:creationId xmlns:a16="http://schemas.microsoft.com/office/drawing/2014/main" id="{9FD61671-7E45-6C79-5327-41F16D3126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61509" y="4440804"/>
              <a:ext cx="680197" cy="58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80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夏</a:t>
              </a: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5E9D53DF-EDA2-8A21-FA6D-FA98FFD95F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21038" y="4311886"/>
              <a:ext cx="550752" cy="203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24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なつ　</a:t>
              </a:r>
            </a:p>
          </p:txBody>
        </p:sp>
      </p:grp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CFCDAC78-FE2D-D3D5-2A22-9FB9BA3C048C}"/>
              </a:ext>
            </a:extLst>
          </p:cNvPr>
          <p:cNvGrpSpPr/>
          <p:nvPr/>
        </p:nvGrpSpPr>
        <p:grpSpPr>
          <a:xfrm>
            <a:off x="6315730" y="2750334"/>
            <a:ext cx="2808710" cy="1603319"/>
            <a:chOff x="11912020" y="4365385"/>
            <a:chExt cx="1189289" cy="707413"/>
          </a:xfrm>
        </p:grpSpPr>
        <p:sp>
          <p:nvSpPr>
            <p:cNvPr id="49" name="テキスト ボックス 25">
              <a:extLst>
                <a:ext uri="{FF2B5EF4-FFF2-40B4-BE49-F238E27FC236}">
                  <a16:creationId xmlns:a16="http://schemas.microsoft.com/office/drawing/2014/main" id="{7EC2492F-DB41-BDB1-AF4E-2E5ACCF0FF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12020" y="4488873"/>
              <a:ext cx="1189289" cy="58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80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冬</a:t>
              </a: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62AA0E16-9ED7-287E-7195-E1419A5AAD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36440" y="4365385"/>
              <a:ext cx="550752" cy="203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24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ふゆ　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52FD99C-2AFD-9EE7-65A8-A9F26920DDDE}"/>
              </a:ext>
            </a:extLst>
          </p:cNvPr>
          <p:cNvGrpSpPr/>
          <p:nvPr/>
        </p:nvGrpSpPr>
        <p:grpSpPr>
          <a:xfrm>
            <a:off x="472006" y="1183684"/>
            <a:ext cx="3614331" cy="3895561"/>
            <a:chOff x="426208" y="1059112"/>
            <a:chExt cx="3614331" cy="3895561"/>
          </a:xfrm>
        </p:grpSpPr>
        <p:grpSp>
          <p:nvGrpSpPr>
            <p:cNvPr id="56321" name="グループ化 29">
              <a:extLst>
                <a:ext uri="{FF2B5EF4-FFF2-40B4-BE49-F238E27FC236}">
                  <a16:creationId xmlns:a16="http://schemas.microsoft.com/office/drawing/2014/main" id="{8B36F9EB-AB50-04FD-4D8F-36665497BD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0375" y="1059112"/>
              <a:ext cx="3410164" cy="3895561"/>
              <a:chOff x="2169222" y="-903086"/>
              <a:chExt cx="1208196" cy="1846978"/>
            </a:xfrm>
          </p:grpSpPr>
          <p:pic>
            <p:nvPicPr>
              <p:cNvPr id="56331" name="図 26">
                <a:extLst>
                  <a:ext uri="{FF2B5EF4-FFF2-40B4-BE49-F238E27FC236}">
                    <a16:creationId xmlns:a16="http://schemas.microsoft.com/office/drawing/2014/main" id="{CFF72DC2-2283-6FC0-FA69-CE072863C3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3001" y="161653"/>
                <a:ext cx="774417" cy="782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332" name="図 27">
                <a:extLst>
                  <a:ext uri="{FF2B5EF4-FFF2-40B4-BE49-F238E27FC236}">
                    <a16:creationId xmlns:a16="http://schemas.microsoft.com/office/drawing/2014/main" id="{B919AA78-0E0D-48DC-2112-219723A72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3515" y="-499357"/>
                <a:ext cx="497911" cy="589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333" name="図 28">
                <a:extLst>
                  <a:ext uri="{FF2B5EF4-FFF2-40B4-BE49-F238E27FC236}">
                    <a16:creationId xmlns:a16="http://schemas.microsoft.com/office/drawing/2014/main" id="{48D0DDFB-D471-184F-CD4A-194E712C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93426" flipH="1">
                <a:off x="2169222" y="-903086"/>
                <a:ext cx="642640" cy="7120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Picture 4" descr="ハモのイラスト（魚） | かわいいフリー素材集 いらすとや">
              <a:extLst>
                <a:ext uri="{FF2B5EF4-FFF2-40B4-BE49-F238E27FC236}">
                  <a16:creationId xmlns:a16="http://schemas.microsoft.com/office/drawing/2014/main" id="{4FBD86A4-3637-C4EA-E058-6E66101A0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56477">
              <a:off x="426208" y="2976692"/>
              <a:ext cx="1971901" cy="1922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里芋のイラスト | かわいいフリー素材集 いらすとや">
            <a:extLst>
              <a:ext uri="{FF2B5EF4-FFF2-40B4-BE49-F238E27FC236}">
                <a16:creationId xmlns:a16="http://schemas.microsoft.com/office/drawing/2014/main" id="{BD70C772-6C25-05AA-36AF-2DCD8BB5E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91" y="5321301"/>
            <a:ext cx="1333359" cy="122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708CB7F3-0002-9F1F-4C3A-E94B4AAFFE11}"/>
              </a:ext>
            </a:extLst>
          </p:cNvPr>
          <p:cNvGrpSpPr/>
          <p:nvPr/>
        </p:nvGrpSpPr>
        <p:grpSpPr>
          <a:xfrm>
            <a:off x="8391268" y="1359626"/>
            <a:ext cx="4055305" cy="4758797"/>
            <a:chOff x="8391268" y="1359626"/>
            <a:chExt cx="4055305" cy="4758797"/>
          </a:xfrm>
        </p:grpSpPr>
        <p:pic>
          <p:nvPicPr>
            <p:cNvPr id="1028" name="Picture 4" descr="白菜のイラスト（野菜） | かわいいフリー素材集 いらすとや">
              <a:extLst>
                <a:ext uri="{FF2B5EF4-FFF2-40B4-BE49-F238E27FC236}">
                  <a16:creationId xmlns:a16="http://schemas.microsoft.com/office/drawing/2014/main" id="{155D308E-5BD2-6997-881D-3D363F9C5B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21951">
              <a:off x="8391268" y="2620684"/>
              <a:ext cx="1808635" cy="2118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26" name="図 24">
              <a:extLst>
                <a:ext uri="{FF2B5EF4-FFF2-40B4-BE49-F238E27FC236}">
                  <a16:creationId xmlns:a16="http://schemas.microsoft.com/office/drawing/2014/main" id="{1D3C5A52-54C3-0C8F-9C30-21814BA65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24293">
              <a:off x="9855045" y="1718785"/>
              <a:ext cx="2176848" cy="1816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 descr="みかん・オレンジのイラスト（フルーツ） | かわいいフリー素材集 いらすとや">
              <a:extLst>
                <a:ext uri="{FF2B5EF4-FFF2-40B4-BE49-F238E27FC236}">
                  <a16:creationId xmlns:a16="http://schemas.microsoft.com/office/drawing/2014/main" id="{38797AF0-F6A9-5F0B-60DF-FB217DBC43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7716" y="1359626"/>
              <a:ext cx="1282833" cy="1277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金時人参のイラスト（京野菜） | かわいいフリー素材集 いらすとや">
              <a:extLst>
                <a:ext uri="{FF2B5EF4-FFF2-40B4-BE49-F238E27FC236}">
                  <a16:creationId xmlns:a16="http://schemas.microsoft.com/office/drawing/2014/main" id="{9B3E19C2-A708-22E0-FF39-4A16CAE5EB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6003">
              <a:off x="9247803" y="2919653"/>
              <a:ext cx="3198770" cy="3198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7229940"/>
      </p:ext>
    </p:extLst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テキスト ボックス 7"/>
          <p:cNvSpPr txBox="1">
            <a:spLocks noChangeArrowheads="1"/>
          </p:cNvSpPr>
          <p:nvPr/>
        </p:nvSpPr>
        <p:spPr bwMode="auto">
          <a:xfrm>
            <a:off x="2876550" y="120650"/>
            <a:ext cx="6192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grpSp>
        <p:nvGrpSpPr>
          <p:cNvPr id="57350" name="グループ化 23"/>
          <p:cNvGrpSpPr>
            <a:grpSpLocks/>
          </p:cNvGrpSpPr>
          <p:nvPr/>
        </p:nvGrpSpPr>
        <p:grpSpPr bwMode="auto">
          <a:xfrm>
            <a:off x="3503612" y="223132"/>
            <a:ext cx="5184775" cy="1350079"/>
            <a:chOff x="-1836712" y="0"/>
            <a:chExt cx="5184775" cy="1341222"/>
          </a:xfrm>
        </p:grpSpPr>
        <p:sp>
          <p:nvSpPr>
            <p:cNvPr id="19" name="角丸四角形 18"/>
            <p:cNvSpPr/>
            <p:nvPr/>
          </p:nvSpPr>
          <p:spPr>
            <a:xfrm>
              <a:off x="-1836712" y="1587"/>
              <a:ext cx="5184775" cy="1270000"/>
            </a:xfrm>
            <a:prstGeom prst="roundRect">
              <a:avLst/>
            </a:prstGeom>
            <a:solidFill>
              <a:srgbClr val="99FF66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57366" name="テキスト ボックス 6"/>
            <p:cNvSpPr txBox="1">
              <a:spLocks noChangeArrowheads="1"/>
            </p:cNvSpPr>
            <p:nvPr/>
          </p:nvSpPr>
          <p:spPr bwMode="auto">
            <a:xfrm>
              <a:off x="-1260450" y="325222"/>
              <a:ext cx="40322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6000">
                  <a:solidFill>
                    <a:srgbClr val="00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旬の食べ物</a:t>
              </a:r>
            </a:p>
          </p:txBody>
        </p:sp>
        <p:sp>
          <p:nvSpPr>
            <p:cNvPr id="57367" name="テキスト ボックス 7"/>
            <p:cNvSpPr txBox="1">
              <a:spLocks noChangeArrowheads="1"/>
            </p:cNvSpPr>
            <p:nvPr/>
          </p:nvSpPr>
          <p:spPr bwMode="auto">
            <a:xfrm>
              <a:off x="-1322235" y="0"/>
              <a:ext cx="11079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rgbClr val="00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しゅん</a:t>
              </a:r>
            </a:p>
          </p:txBody>
        </p:sp>
        <p:sp>
          <p:nvSpPr>
            <p:cNvPr id="57368" name="テキスト ボックス 8"/>
            <p:cNvSpPr txBox="1">
              <a:spLocks noChangeArrowheads="1"/>
            </p:cNvSpPr>
            <p:nvPr/>
          </p:nvSpPr>
          <p:spPr bwMode="auto">
            <a:xfrm>
              <a:off x="468338" y="0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rgbClr val="00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た</a:t>
              </a:r>
            </a:p>
          </p:txBody>
        </p:sp>
        <p:sp>
          <p:nvSpPr>
            <p:cNvPr id="57369" name="テキスト ボックス 9"/>
            <p:cNvSpPr txBox="1">
              <a:spLocks noChangeArrowheads="1"/>
            </p:cNvSpPr>
            <p:nvPr/>
          </p:nvSpPr>
          <p:spPr bwMode="auto">
            <a:xfrm>
              <a:off x="1848561" y="0"/>
              <a:ext cx="8002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rgbClr val="00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もの</a:t>
              </a: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A68A8C49-E6B7-C8A1-645B-A8745835CDA1}"/>
              </a:ext>
            </a:extLst>
          </p:cNvPr>
          <p:cNvGrpSpPr>
            <a:grpSpLocks/>
          </p:cNvGrpSpPr>
          <p:nvPr/>
        </p:nvGrpSpPr>
        <p:grpSpPr bwMode="auto">
          <a:xfrm>
            <a:off x="5704672" y="1906218"/>
            <a:ext cx="3546105" cy="3087722"/>
            <a:chOff x="1577435" y="4205186"/>
            <a:chExt cx="2664781" cy="2127640"/>
          </a:xfrm>
        </p:grpSpPr>
        <p:pic>
          <p:nvPicPr>
            <p:cNvPr id="16" name="Picture 29" descr="C:\Users\ac683900\AppData\Local\Temp\SOWDIR0\P1010182.JPG">
              <a:extLst>
                <a:ext uri="{FF2B5EF4-FFF2-40B4-BE49-F238E27FC236}">
                  <a16:creationId xmlns:a16="http://schemas.microsoft.com/office/drawing/2014/main" id="{D158E69A-3F7D-9298-923C-A978570F1B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7220" t="6016" r="8465" b="10714"/>
            <a:stretch/>
          </p:blipFill>
          <p:spPr bwMode="auto">
            <a:xfrm>
              <a:off x="1937091" y="4205186"/>
              <a:ext cx="1864480" cy="16053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7" name="テキスト ボックス 18">
              <a:extLst>
                <a:ext uri="{FF2B5EF4-FFF2-40B4-BE49-F238E27FC236}">
                  <a16:creationId xmlns:a16="http://schemas.microsoft.com/office/drawing/2014/main" id="{99346409-C69A-7175-EF3E-2E79A86B42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7435" y="5843722"/>
              <a:ext cx="2664781" cy="489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ja-JP" altLang="en-US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じゃがいも</a:t>
              </a:r>
              <a:endParaRPr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38D2562-E79D-CAFF-3B18-8C16C8719B7B}"/>
              </a:ext>
            </a:extLst>
          </p:cNvPr>
          <p:cNvGrpSpPr>
            <a:grpSpLocks/>
          </p:cNvGrpSpPr>
          <p:nvPr/>
        </p:nvGrpSpPr>
        <p:grpSpPr bwMode="auto">
          <a:xfrm>
            <a:off x="-399730" y="1906218"/>
            <a:ext cx="4069602" cy="3168229"/>
            <a:chOff x="4862195" y="4644215"/>
            <a:chExt cx="1699660" cy="1801827"/>
          </a:xfrm>
        </p:grpSpPr>
        <p:grpSp>
          <p:nvGrpSpPr>
            <p:cNvPr id="21" name="グループ化 3">
              <a:extLst>
                <a:ext uri="{FF2B5EF4-FFF2-40B4-BE49-F238E27FC236}">
                  <a16:creationId xmlns:a16="http://schemas.microsoft.com/office/drawing/2014/main" id="{3690AAC9-B7C7-E7E5-05F7-438CE9FADA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00077" y="4644215"/>
              <a:ext cx="1023895" cy="1238258"/>
              <a:chOff x="344916" y="1068060"/>
              <a:chExt cx="1118235" cy="1995749"/>
            </a:xfrm>
          </p:grpSpPr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171BFD4C-3575-2A49-0032-E2B136929EFA}"/>
                  </a:ext>
                </a:extLst>
              </p:cNvPr>
              <p:cNvSpPr/>
              <p:nvPr/>
            </p:nvSpPr>
            <p:spPr>
              <a:xfrm>
                <a:off x="344916" y="1068060"/>
                <a:ext cx="1118235" cy="1995749"/>
              </a:xfrm>
              <a:prstGeom prst="rect">
                <a:avLst/>
              </a:prstGeom>
              <a:solidFill>
                <a:srgbClr val="F0F0F0"/>
              </a:solidFill>
              <a:ln w="7620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dirty="0"/>
              </a:p>
            </p:txBody>
          </p:sp>
          <p:pic>
            <p:nvPicPr>
              <p:cNvPr id="24" name="Picture 17">
                <a:extLst>
                  <a:ext uri="{FF2B5EF4-FFF2-40B4-BE49-F238E27FC236}">
                    <a16:creationId xmlns:a16="http://schemas.microsoft.com/office/drawing/2014/main" id="{DC523658-2FCD-845F-CFEC-B7638A0B2A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DDB"/>
                  </a:clrFrom>
                  <a:clrTo>
                    <a:srgbClr val="FFFDDB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446301" y="1150784"/>
                <a:ext cx="891539" cy="1777402"/>
              </a:xfrm>
              <a:prstGeom prst="rect">
                <a:avLst/>
              </a:prstGeom>
              <a:ln>
                <a:noFill/>
              </a:ln>
              <a:effectLst>
                <a:outerShdw blurRad="127000" dist="50800" dir="6600000" sx="102000" sy="102000" algn="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" name="テキスト ボックス 18">
              <a:extLst>
                <a:ext uri="{FF2B5EF4-FFF2-40B4-BE49-F238E27FC236}">
                  <a16:creationId xmlns:a16="http://schemas.microsoft.com/office/drawing/2014/main" id="{D60CCF2D-B24C-B0A6-CF36-3D2479FB53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2195" y="5950789"/>
              <a:ext cx="1699660" cy="495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ja-JP" altLang="en-US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たけのこ</a:t>
              </a:r>
              <a:endParaRPr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77F75DD-CDA9-F999-C8E1-6373F367455F}"/>
              </a:ext>
            </a:extLst>
          </p:cNvPr>
          <p:cNvGrpSpPr/>
          <p:nvPr/>
        </p:nvGrpSpPr>
        <p:grpSpPr>
          <a:xfrm>
            <a:off x="3342496" y="3838860"/>
            <a:ext cx="2326894" cy="2881198"/>
            <a:chOff x="3320792" y="2412691"/>
            <a:chExt cx="2326894" cy="2881198"/>
          </a:xfrm>
        </p:grpSpPr>
        <p:sp>
          <p:nvSpPr>
            <p:cNvPr id="28" name="テキスト ボックス 18">
              <a:extLst>
                <a:ext uri="{FF2B5EF4-FFF2-40B4-BE49-F238E27FC236}">
                  <a16:creationId xmlns:a16="http://schemas.microsoft.com/office/drawing/2014/main" id="{2F819291-252D-D1A7-1E8C-A0DE542890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0792" y="4709114"/>
              <a:ext cx="232689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b="1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ひじき</a:t>
              </a:r>
              <a:endParaRPr lang="en-US" altLang="ja-JP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pic>
          <p:nvPicPr>
            <p:cNvPr id="5" name="図 4" descr="ボウルに入った料理&#10;&#10;自動的に生成された説明">
              <a:extLst>
                <a:ext uri="{FF2B5EF4-FFF2-40B4-BE49-F238E27FC236}">
                  <a16:creationId xmlns:a16="http://schemas.microsoft.com/office/drawing/2014/main" id="{152F9395-7051-9524-D213-DF61E1ECD8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483" b="75955" l="36017" r="72344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76" t="21424" r="23115" b="17986"/>
            <a:stretch/>
          </p:blipFill>
          <p:spPr>
            <a:xfrm rot="10800000" flipV="1">
              <a:off x="3320794" y="2412691"/>
              <a:ext cx="2326892" cy="22030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58935F1-94FF-D42B-A573-21A8DBB62730}"/>
              </a:ext>
            </a:extLst>
          </p:cNvPr>
          <p:cNvGrpSpPr>
            <a:grpSpLocks/>
          </p:cNvGrpSpPr>
          <p:nvPr/>
        </p:nvGrpSpPr>
        <p:grpSpPr bwMode="auto">
          <a:xfrm>
            <a:off x="9051649" y="3838860"/>
            <a:ext cx="2778212" cy="2760548"/>
            <a:chOff x="295104" y="1789678"/>
            <a:chExt cx="2664451" cy="2614297"/>
          </a:xfrm>
        </p:grpSpPr>
        <p:pic>
          <p:nvPicPr>
            <p:cNvPr id="7" name="Picture 23">
              <a:extLst>
                <a:ext uri="{FF2B5EF4-FFF2-40B4-BE49-F238E27FC236}">
                  <a16:creationId xmlns:a16="http://schemas.microsoft.com/office/drawing/2014/main" id="{FF750FB7-C8FF-FE65-84A6-237C45BF4A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63" b="89813" l="14821" r="82995">
                          <a14:foregroundMark x1="14821" y1="58836" x2="14821" y2="58836"/>
                          <a14:foregroundMark x1="81435" y1="35759" x2="81435" y2="35759"/>
                          <a14:foregroundMark x1="82995" y1="34927" x2="82995" y2="34927"/>
                          <a14:foregroundMark x1="78003" y1="19958" x2="78003" y2="19958"/>
                        </a14:backgroundRemoval>
                      </a14:imgEffect>
                    </a14:imgLayer>
                  </a14:imgProps>
                </a:ext>
              </a:extLst>
            </a:blip>
            <a:srcRect l="8581" r="10828"/>
            <a:stretch/>
          </p:blipFill>
          <p:spPr bwMode="auto">
            <a:xfrm>
              <a:off x="553754" y="1789678"/>
              <a:ext cx="2147151" cy="199822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テキスト ボックス 18">
              <a:extLst>
                <a:ext uri="{FF2B5EF4-FFF2-40B4-BE49-F238E27FC236}">
                  <a16:creationId xmlns:a16="http://schemas.microsoft.com/office/drawing/2014/main" id="{F9FFDB8C-6022-FC17-119A-31C7D6E1C5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104" y="3904911"/>
              <a:ext cx="2664451" cy="499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ja-JP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3200" b="1" kern="1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kumimoji="1" sz="2800" b="1" kern="1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b="1" kern="1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kumimoji="1" sz="2000" b="1" kern="1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 b="1" kern="1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 b="1" kern="1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  <a:cs typeface="+mn-cs"/>
                </a:defRPr>
              </a:lvl6pPr>
              <a:lvl7pPr marL="29718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 b="1" kern="1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  <a:cs typeface="+mn-cs"/>
                </a:defRPr>
              </a:lvl7pPr>
              <a:lvl8pPr marL="34290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 b="1" kern="1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  <a:cs typeface="+mn-cs"/>
                </a:defRPr>
              </a:lvl8pPr>
              <a:lvl9pPr marL="3886200" indent="-228600" algn="l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 b="1" kern="1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たまねぎ</a:t>
              </a:r>
              <a:endPara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6850713"/>
      </p:ext>
    </p:extLst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テキスト ボックス 7"/>
          <p:cNvSpPr txBox="1">
            <a:spLocks noChangeArrowheads="1"/>
          </p:cNvSpPr>
          <p:nvPr/>
        </p:nvSpPr>
        <p:spPr bwMode="auto">
          <a:xfrm>
            <a:off x="2876550" y="120650"/>
            <a:ext cx="6192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EB93770D-E0DA-7574-B003-F8F21D17D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3" t="49053" r="18494" b="16746"/>
          <a:stretch/>
        </p:blipFill>
        <p:spPr bwMode="auto">
          <a:xfrm flipH="1">
            <a:off x="-230862" y="-71016"/>
            <a:ext cx="1881819" cy="208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6">
            <a:extLst>
              <a:ext uri="{FF2B5EF4-FFF2-40B4-BE49-F238E27FC236}">
                <a16:creationId xmlns:a16="http://schemas.microsoft.com/office/drawing/2014/main" id="{8A0EAC26-2DA6-76A2-9161-4D3AB7F63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928" y="472147"/>
            <a:ext cx="9654908" cy="893277"/>
          </a:xfrm>
          <a:prstGeom prst="wedgeRoundRectCallout">
            <a:avLst>
              <a:gd name="adj1" fmla="val -53735"/>
              <a:gd name="adj2" fmla="val 15670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ja-JP" altLang="en-US" dirty="0">
                <a:solidFill>
                  <a:srgbClr val="0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今日使っているたまねぎは、新たまねぎだったね！</a:t>
            </a:r>
            <a:endParaRPr lang="en-US" altLang="ja-JP" dirty="0">
              <a:solidFill>
                <a:srgbClr val="00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2C53EE31-7E0F-C7C7-8AB6-C1519F73CDEC}"/>
              </a:ext>
            </a:extLst>
          </p:cNvPr>
          <p:cNvGrpSpPr/>
          <p:nvPr/>
        </p:nvGrpSpPr>
        <p:grpSpPr>
          <a:xfrm>
            <a:off x="1008998" y="1569862"/>
            <a:ext cx="4931626" cy="4890318"/>
            <a:chOff x="1008998" y="1569862"/>
            <a:chExt cx="4931626" cy="4890318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57EEF3C4-3500-64F8-EC29-70D73F3CD3C9}"/>
                </a:ext>
              </a:extLst>
            </p:cNvPr>
            <p:cNvGrpSpPr/>
            <p:nvPr/>
          </p:nvGrpSpPr>
          <p:grpSpPr>
            <a:xfrm>
              <a:off x="1008998" y="1569862"/>
              <a:ext cx="4931626" cy="4890318"/>
              <a:chOff x="7558293" y="2277594"/>
              <a:chExt cx="4220808" cy="4175489"/>
            </a:xfrm>
          </p:grpSpPr>
          <p:sp>
            <p:nvSpPr>
              <p:cNvPr id="14" name="楕円 13">
                <a:extLst>
                  <a:ext uri="{FF2B5EF4-FFF2-40B4-BE49-F238E27FC236}">
                    <a16:creationId xmlns:a16="http://schemas.microsoft.com/office/drawing/2014/main" id="{83C21402-427C-49E4-AA1D-6685CE3E4368}"/>
                  </a:ext>
                </a:extLst>
              </p:cNvPr>
              <p:cNvSpPr/>
              <p:nvPr/>
            </p:nvSpPr>
            <p:spPr>
              <a:xfrm>
                <a:off x="8241406" y="5462062"/>
                <a:ext cx="1042136" cy="991021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A58935F1-94FF-D42B-A573-21A8DBB627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58293" y="2277594"/>
                <a:ext cx="4220808" cy="4175489"/>
                <a:chOff x="402179" y="1789678"/>
                <a:chExt cx="2664451" cy="2699128"/>
              </a:xfrm>
            </p:grpSpPr>
            <p:pic>
              <p:nvPicPr>
                <p:cNvPr id="7" name="Picture 23">
                  <a:extLst>
                    <a:ext uri="{FF2B5EF4-FFF2-40B4-BE49-F238E27FC236}">
                      <a16:creationId xmlns:a16="http://schemas.microsoft.com/office/drawing/2014/main" id="{FF750FB7-C8FF-FE65-84A6-237C45BF4A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9563" b="89813" l="14821" r="82995">
                              <a14:foregroundMark x1="14821" y1="58836" x2="14821" y2="58836"/>
                              <a14:foregroundMark x1="81435" y1="35759" x2="81435" y2="35759"/>
                              <a14:foregroundMark x1="82995" y1="34927" x2="82995" y2="34927"/>
                              <a14:foregroundMark x1="78003" y1="19958" x2="78003" y2="19958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8581" r="10828"/>
                <a:stretch/>
              </p:blipFill>
              <p:spPr bwMode="auto">
                <a:xfrm>
                  <a:off x="553754" y="1789678"/>
                  <a:ext cx="2147151" cy="1998222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noFill/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8" name="テキスト ボックス 18">
                  <a:extLst>
                    <a:ext uri="{FF2B5EF4-FFF2-40B4-BE49-F238E27FC236}">
                      <a16:creationId xmlns:a16="http://schemas.microsoft.com/office/drawing/2014/main" id="{F9FFDB8C-6022-FC17-119A-31C7D6E1C5A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179" y="3979190"/>
                  <a:ext cx="2664451" cy="5096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ja-JP"/>
                  </a:defPPr>
                  <a:lvl1pPr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3200" b="1"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kumimoji="1" sz="2800" b="1"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 sz="2400" b="1"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kumimoji="1" sz="2000" b="1"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 b="1"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  <a:cs typeface="+mn-cs"/>
                    </a:defRPr>
                  </a:lvl5pPr>
                  <a:lvl6pPr marL="2514600" indent="-228600" algn="l" defTabSz="914400" rtl="0" eaLnBrk="0" fontAlgn="base" latinLnBrk="0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 b="1"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  <a:cs typeface="+mn-cs"/>
                    </a:defRPr>
                  </a:lvl6pPr>
                  <a:lvl7pPr marL="2971800" indent="-228600" algn="l" defTabSz="914400" rtl="0" eaLnBrk="0" fontAlgn="base" latinLnBrk="0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 b="1"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  <a:cs typeface="+mn-cs"/>
                    </a:defRPr>
                  </a:lvl7pPr>
                  <a:lvl8pPr marL="3429000" indent="-228600" algn="l" defTabSz="914400" rtl="0" eaLnBrk="0" fontAlgn="base" latinLnBrk="0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 b="1"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  <a:cs typeface="+mn-cs"/>
                    </a:defRPr>
                  </a:lvl8pPr>
                  <a:lvl9pPr marL="3886200" indent="-228600" algn="l" defTabSz="914400" rtl="0" eaLnBrk="0" fontAlgn="base" latinLnBrk="0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 b="1"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  <a:cs typeface="+mn-cs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ja-JP" altLang="en-US" sz="5400" dirty="0">
                      <a:latin typeface="UD デジタル 教科書体 NP-B" panose="02020700000000000000" pitchFamily="18" charset="-128"/>
                      <a:ea typeface="UD デジタル 教科書体 NP-B" panose="02020700000000000000" pitchFamily="18" charset="-128"/>
                    </a:rPr>
                    <a:t>新 </a:t>
                  </a:r>
                  <a:r>
                    <a:rPr lang="ja-JP" altLang="en-US" sz="3600" dirty="0">
                      <a:latin typeface="UD デジタル 教科書体 NP-B" panose="02020700000000000000" pitchFamily="18" charset="-128"/>
                      <a:ea typeface="UD デジタル 教科書体 NP-B" panose="02020700000000000000" pitchFamily="18" charset="-128"/>
                    </a:rPr>
                    <a:t>たまねぎ　　</a:t>
                  </a:r>
                  <a:endParaRPr lang="en-US" altLang="ja-JP" dirty="0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endParaRPr>
                </a:p>
              </p:txBody>
            </p:sp>
          </p:grpSp>
        </p:grp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2CCD8E91-FC3E-D278-D160-17249F6C0D1A}"/>
                </a:ext>
              </a:extLst>
            </p:cNvPr>
            <p:cNvSpPr txBox="1"/>
            <p:nvPr/>
          </p:nvSpPr>
          <p:spPr>
            <a:xfrm>
              <a:off x="2135689" y="5363299"/>
              <a:ext cx="9457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しん</a:t>
              </a: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F43C312-FAC8-43B7-D318-3712B6E3F434}"/>
              </a:ext>
            </a:extLst>
          </p:cNvPr>
          <p:cNvGrpSpPr/>
          <p:nvPr/>
        </p:nvGrpSpPr>
        <p:grpSpPr>
          <a:xfrm>
            <a:off x="7069050" y="1569862"/>
            <a:ext cx="4318787" cy="5201778"/>
            <a:chOff x="7640550" y="1009792"/>
            <a:chExt cx="4318787" cy="5201778"/>
          </a:xfrm>
        </p:grpSpPr>
        <p:sp>
          <p:nvSpPr>
            <p:cNvPr id="2" name="楕円 1">
              <a:extLst>
                <a:ext uri="{FF2B5EF4-FFF2-40B4-BE49-F238E27FC236}">
                  <a16:creationId xmlns:a16="http://schemas.microsoft.com/office/drawing/2014/main" id="{F3645A8F-D08E-D5A5-7212-902DA8E58F6A}"/>
                </a:ext>
              </a:extLst>
            </p:cNvPr>
            <p:cNvSpPr/>
            <p:nvPr/>
          </p:nvSpPr>
          <p:spPr>
            <a:xfrm>
              <a:off x="8027274" y="4771529"/>
              <a:ext cx="1217640" cy="116068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59104E0D-F9DE-91B6-5C23-BCD685F7DEC8}"/>
                </a:ext>
              </a:extLst>
            </p:cNvPr>
            <p:cNvGrpSpPr/>
            <p:nvPr/>
          </p:nvGrpSpPr>
          <p:grpSpPr>
            <a:xfrm>
              <a:off x="7640550" y="1009792"/>
              <a:ext cx="4318787" cy="5201778"/>
              <a:chOff x="6864215" y="1535572"/>
              <a:chExt cx="4318787" cy="5201778"/>
            </a:xfrm>
          </p:grpSpPr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5FD03E78-DF0B-852F-2E27-603683FBCC4E}"/>
                  </a:ext>
                </a:extLst>
              </p:cNvPr>
              <p:cNvGrpSpPr/>
              <p:nvPr/>
            </p:nvGrpSpPr>
            <p:grpSpPr>
              <a:xfrm>
                <a:off x="6864215" y="1535572"/>
                <a:ext cx="4318787" cy="5201778"/>
                <a:chOff x="8064694" y="2433729"/>
                <a:chExt cx="3683961" cy="4246536"/>
              </a:xfrm>
            </p:grpSpPr>
            <p:pic>
              <p:nvPicPr>
                <p:cNvPr id="16" name="Picture 29" descr="C:\Users\ac683900\AppData\Local\Temp\SOWDIR0\P1010182.JPG">
                  <a:extLst>
                    <a:ext uri="{FF2B5EF4-FFF2-40B4-BE49-F238E27FC236}">
                      <a16:creationId xmlns:a16="http://schemas.microsoft.com/office/drawing/2014/main" id="{D158E69A-3F7D-9298-923C-A978570F1B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4065" b="80835" l="21669" r="85516">
                              <a14:foregroundMark x1="21669" y1="55641" x2="21669" y2="55641"/>
                              <a14:foregroundMark x1="84705" y1="47759" x2="84705" y2="47759"/>
                              <a14:foregroundMark x1="84473" y1="37867" x2="84473" y2="37867"/>
                              <a14:foregroundMark x1="84125" y1="30139" x2="85516" y2="4111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17220" t="6016" r="8465" b="10714"/>
                <a:stretch/>
              </p:blipFill>
              <p:spPr bwMode="auto">
                <a:xfrm>
                  <a:off x="8064694" y="2433729"/>
                  <a:ext cx="3492043" cy="2979547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noFill/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sp>
              <p:nvSpPr>
                <p:cNvPr id="17" name="テキスト ボックス 18">
                  <a:extLst>
                    <a:ext uri="{FF2B5EF4-FFF2-40B4-BE49-F238E27FC236}">
                      <a16:creationId xmlns:a16="http://schemas.microsoft.com/office/drawing/2014/main" id="{99346409-C69A-7175-EF3E-2E79A86B42C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064694" y="5664602"/>
                  <a:ext cx="3683961" cy="10156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None/>
                  </a:pPr>
                  <a:r>
                    <a:rPr lang="ja-JP" altLang="en-US" sz="5400" dirty="0">
                      <a:latin typeface="UD デジタル 教科書体 NK-B" panose="02020700000000000000" pitchFamily="18" charset="-128"/>
                      <a:ea typeface="UD デジタル 教科書体 NK-B" panose="02020700000000000000" pitchFamily="18" charset="-128"/>
                    </a:rPr>
                    <a:t>新</a:t>
                  </a:r>
                  <a:r>
                    <a:rPr lang="ja-JP" altLang="en-US" sz="6000" dirty="0">
                      <a:latin typeface="UD デジタル 教科書体 NK-B" panose="02020700000000000000" pitchFamily="18" charset="-128"/>
                      <a:ea typeface="UD デジタル 教科書体 NK-B" panose="02020700000000000000" pitchFamily="18" charset="-128"/>
                    </a:rPr>
                    <a:t> </a:t>
                  </a:r>
                  <a:r>
                    <a:rPr lang="ja-JP" altLang="en-US" sz="3600" dirty="0">
                      <a:latin typeface="UD デジタル 教科書体 NK-B" panose="02020700000000000000" pitchFamily="18" charset="-128"/>
                      <a:ea typeface="UD デジタル 教科書体 NK-B" panose="02020700000000000000" pitchFamily="18" charset="-128"/>
                    </a:rPr>
                    <a:t>じゃがいも</a:t>
                  </a:r>
                  <a:endParaRPr lang="en-US" altLang="ja-JP" sz="360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endParaRPr>
                </a:p>
              </p:txBody>
            </p:sp>
          </p:grpSp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6EA433AB-36AA-360C-A2A7-FAAF9DFAABB9}"/>
                  </a:ext>
                </a:extLst>
              </p:cNvPr>
              <p:cNvSpPr txBox="1"/>
              <p:nvPr/>
            </p:nvSpPr>
            <p:spPr>
              <a:xfrm>
                <a:off x="7561241" y="5388371"/>
                <a:ext cx="9457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600" dirty="0">
                    <a:latin typeface="UD デジタル 教科書体 N-B" panose="02020700000000000000" pitchFamily="17" charset="-128"/>
                    <a:ea typeface="UD デジタル 教科書体 N-B" panose="02020700000000000000" pitchFamily="17" charset="-128"/>
                  </a:rPr>
                  <a:t>しん</a:t>
                </a:r>
              </a:p>
            </p:txBody>
          </p:sp>
        </p:grp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1797272-5D1B-CF93-F89C-148692CBE8CF}"/>
              </a:ext>
            </a:extLst>
          </p:cNvPr>
          <p:cNvSpPr txBox="1"/>
          <p:nvPr/>
        </p:nvSpPr>
        <p:spPr>
          <a:xfrm>
            <a:off x="2055755" y="487294"/>
            <a:ext cx="791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きょう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92B6A7C-7F86-74C5-3724-686B648F7AEF}"/>
              </a:ext>
            </a:extLst>
          </p:cNvPr>
          <p:cNvSpPr txBox="1"/>
          <p:nvPr/>
        </p:nvSpPr>
        <p:spPr>
          <a:xfrm>
            <a:off x="2767535" y="495007"/>
            <a:ext cx="791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つか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0665985-FC14-4A8E-2595-C0907E028193}"/>
              </a:ext>
            </a:extLst>
          </p:cNvPr>
          <p:cNvSpPr txBox="1"/>
          <p:nvPr/>
        </p:nvSpPr>
        <p:spPr>
          <a:xfrm>
            <a:off x="7220790" y="488386"/>
            <a:ext cx="791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しん</a:t>
            </a:r>
          </a:p>
        </p:txBody>
      </p:sp>
    </p:spTree>
    <p:extLst>
      <p:ext uri="{BB962C8B-B14F-4D97-AF65-F5344CB8AC3E}">
        <p14:creationId xmlns:p14="http://schemas.microsoft.com/office/powerpoint/2010/main" val="952633274"/>
      </p:ext>
    </p:extLst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1919164" y="223020"/>
            <a:ext cx="8209285" cy="270192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800" b="0">
              <a:solidFill>
                <a:prstClr val="white"/>
              </a:solidFill>
            </a:endParaRPr>
          </a:p>
        </p:txBody>
      </p:sp>
      <p:sp>
        <p:nvSpPr>
          <p:cNvPr id="44037" name="タイトル 1"/>
          <p:cNvSpPr>
            <a:spLocks noGrp="1"/>
          </p:cNvSpPr>
          <p:nvPr>
            <p:ph type="ctrTitle"/>
          </p:nvPr>
        </p:nvSpPr>
        <p:spPr>
          <a:xfrm>
            <a:off x="1774826" y="869951"/>
            <a:ext cx="8569325" cy="1801813"/>
          </a:xfrm>
        </p:spPr>
        <p:txBody>
          <a:bodyPr/>
          <a:lstStyle/>
          <a:p>
            <a:pPr eaLnBrk="1" hangingPunct="1"/>
            <a:r>
              <a:rPr lang="ja-JP" altLang="en-US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おいしく　味わって　</a:t>
            </a:r>
            <a:br>
              <a:rPr lang="en-US" altLang="ja-JP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食べてね！</a:t>
            </a:r>
          </a:p>
        </p:txBody>
      </p:sp>
      <p:sp>
        <p:nvSpPr>
          <p:cNvPr id="44044" name="タイトル 1"/>
          <p:cNvSpPr txBox="1">
            <a:spLocks/>
          </p:cNvSpPr>
          <p:nvPr/>
        </p:nvSpPr>
        <p:spPr bwMode="auto">
          <a:xfrm>
            <a:off x="5861665" y="378204"/>
            <a:ext cx="137477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あじ</a:t>
            </a:r>
          </a:p>
        </p:txBody>
      </p:sp>
      <p:sp>
        <p:nvSpPr>
          <p:cNvPr id="44045" name="タイトル 1"/>
          <p:cNvSpPr txBox="1">
            <a:spLocks/>
          </p:cNvSpPr>
          <p:nvPr/>
        </p:nvSpPr>
        <p:spPr bwMode="auto">
          <a:xfrm>
            <a:off x="3947092" y="1420065"/>
            <a:ext cx="137477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た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3" t="-2" r="61643" b="-1438"/>
          <a:stretch/>
        </p:blipFill>
        <p:spPr>
          <a:xfrm>
            <a:off x="8299903" y="2076949"/>
            <a:ext cx="2770576" cy="4822164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37222" r="68349" b="9166"/>
          <a:stretch/>
        </p:blipFill>
        <p:spPr>
          <a:xfrm>
            <a:off x="1847850" y="2698136"/>
            <a:ext cx="2187125" cy="392125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27999" r="76492" b="10124"/>
          <a:stretch/>
        </p:blipFill>
        <p:spPr>
          <a:xfrm>
            <a:off x="-160953" y="2355930"/>
            <a:ext cx="2455179" cy="4524781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  <a:extLst>
              <a:ext uri="{FF2B5EF4-FFF2-40B4-BE49-F238E27FC236}">
                <a16:creationId xmlns:a16="http://schemas.microsoft.com/office/drawing/2014/main" id="{2C0D78D2-40CF-4ED8-91B8-539FF069A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42" b="43270"/>
          <a:stretch/>
        </p:blipFill>
        <p:spPr>
          <a:xfrm>
            <a:off x="3517867" y="2957266"/>
            <a:ext cx="5642042" cy="39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24067"/>
      </p:ext>
    </p:extLst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" objId="5"/>
        <p14:playEvt time="12" objId="7"/>
        <p14:stopEvt time="4480" objId="7"/>
        <p14:stopEvt time="5043" objId="5"/>
      </p14:showEvtLst>
    </p:ext>
  </p:extLst>
</p:sld>
</file>

<file path=ppt/theme/theme1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6" ma:contentTypeDescription="新しいドキュメントを作成します。" ma:contentTypeScope="" ma:versionID="654ac882a0b8848f534ac448c55540fb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76ce7c83a0dab2aa08d0696cb040d58a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5483d5da-d63f-42bf-a204-9f14a29aecff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A02AE6-DC86-4859-B86F-4C0B54C6B3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6FDEAC-B663-4FC5-BE8E-8B57186C7E94}">
  <ds:schemaRefs>
    <ds:schemaRef ds:uri="568903fa-c7eb-4110-a242-edf4570a66c8"/>
    <ds:schemaRef ds:uri="9cccc959-cbcd-4f5a-8246-4a64457110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1768</TotalTime>
  <Words>167</Words>
  <Application>Microsoft Office PowerPoint</Application>
  <PresentationFormat>ワイド画面</PresentationFormat>
  <Paragraphs>73</Paragraphs>
  <Slides>9</Slides>
  <Notes>9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9</vt:i4>
      </vt:variant>
    </vt:vector>
  </HeadingPairs>
  <TitlesOfParts>
    <vt:vector size="17" baseType="lpstr">
      <vt:lpstr>UD デジタル 教科書体 N-B</vt:lpstr>
      <vt:lpstr>UD デジタル 教科書体 NK-B</vt:lpstr>
      <vt:lpstr>UD デジタル 教科書体 NP-B</vt:lpstr>
      <vt:lpstr>游ゴシック</vt:lpstr>
      <vt:lpstr>Arial</vt:lpstr>
      <vt:lpstr>Calibri</vt:lpstr>
      <vt:lpstr>1_Office テーマ</vt:lpstr>
      <vt:lpstr>Office ​​テーマ</vt:lpstr>
      <vt:lpstr>５月の 和（なごみ）こんだて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おいしく　味わって　 食べてね！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京都市教育委員会</dc:creator>
  <cp:lastModifiedBy>京都市教育委員会</cp:lastModifiedBy>
  <cp:revision>4</cp:revision>
  <cp:lastPrinted>2025-06-12T08:38:54Z</cp:lastPrinted>
  <dcterms:created xsi:type="dcterms:W3CDTF">2024-08-19T01:43:14Z</dcterms:created>
  <dcterms:modified xsi:type="dcterms:W3CDTF">2025-07-31T04:34:16Z</dcterms:modified>
</cp:coreProperties>
</file>