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5"/>
  </p:notesMasterIdLst>
  <p:sldIdLst>
    <p:sldId id="381" r:id="rId6"/>
    <p:sldId id="432" r:id="rId7"/>
    <p:sldId id="397" r:id="rId8"/>
    <p:sldId id="435" r:id="rId9"/>
    <p:sldId id="436" r:id="rId10"/>
    <p:sldId id="437" r:id="rId11"/>
    <p:sldId id="439" r:id="rId12"/>
    <p:sldId id="431" r:id="rId13"/>
    <p:sldId id="404" r:id="rId14"/>
  </p:sldIdLst>
  <p:sldSz cx="12192000" cy="6858000"/>
  <p:notesSz cx="10018713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324383-00BE-78AC-01D9-BCA5E4825DA5}" name="山口紗世" initials="k" userId="山口紗世" providerId="None"/>
  <p188:author id="{2EADF2E9-73BE-CA53-2FE0-78ACADE134AA}" name="梶浦祥代" initials="k" userId="梶浦祥代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京都市教育委員会" initials="k" lastIdx="1" clrIdx="0">
    <p:extLst>
      <p:ext uri="{19B8F6BF-5375-455C-9EA6-DF929625EA0E}">
        <p15:presenceInfo xmlns:p15="http://schemas.microsoft.com/office/powerpoint/2012/main" userId="京都市教育委員会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6DA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FE84C-CA22-47B1-81CF-31645139D970}" v="15" dt="2025-10-21T08:20:08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59" autoAdjust="0"/>
  </p:normalViewPr>
  <p:slideViewPr>
    <p:cSldViewPr snapToGrid="0">
      <p:cViewPr varScale="1">
        <p:scale>
          <a:sx n="51" d="100"/>
          <a:sy n="51" d="100"/>
        </p:scale>
        <p:origin x="12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372C0F3-283B-450F-97A2-3929FC195AB2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872" y="3314928"/>
            <a:ext cx="8014970" cy="2712215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583B7DF-06C7-40F2-B15E-2901F53CE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06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/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84927" indent="-301895"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07580" indent="-241516"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90611" indent="-241516"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73643" indent="-241516"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66064" fontAlgn="base">
              <a:spcBef>
                <a:spcPct val="0"/>
              </a:spcBef>
              <a:spcAft>
                <a:spcPct val="0"/>
              </a:spcAft>
              <a:defRPr/>
            </a:pPr>
            <a:fld id="{0B587CEB-7834-4628-BF6E-87D3E70DC772}" type="slidenum">
              <a:rPr lang="ja-JP" altLang="en-US" sz="1300">
                <a:solidFill>
                  <a:srgbClr val="000000"/>
                </a:solidFill>
              </a:rPr>
              <a:pPr defTabSz="966064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6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0813" y="504825"/>
            <a:ext cx="4491037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1C4FDC3-E7DB-463C-BA51-FD6AD8412506}" type="slidenum">
              <a:rPr lang="ja-JP" altLang="en-US" sz="1200" smtClean="0">
                <a:solidFill>
                  <a:srgbClr val="000000"/>
                </a:solidFill>
              </a:rPr>
              <a:pPr/>
              <a:t>2</a:t>
            </a:fld>
            <a:endParaRPr lang="ja-JP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8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519738" y="381000"/>
            <a:ext cx="3382962" cy="1903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/>
          </a:p>
        </p:txBody>
      </p:sp>
      <p:sp>
        <p:nvSpPr>
          <p:cNvPr id="3277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84927" indent="-301895"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07580" indent="-241516"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90611" indent="-241516"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73643" indent="-241516"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7A7D0C2-B060-4BF4-A3BE-3EDCBC1C44A2}" type="slidenum">
              <a:rPr lang="ja-JP" altLang="en-US" sz="1300"/>
              <a:pPr/>
              <a:t>3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185273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5938"/>
            <a:ext cx="4595813" cy="2584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06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ja-JP" b="0" i="0" dirty="0">
              <a:solidFill>
                <a:srgbClr val="333333"/>
              </a:solidFill>
              <a:effectLst/>
              <a:latin typeface="Avenir"/>
            </a:endParaRPr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84927" indent="-301895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207580" indent="-241516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90611" indent="-241516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73643" indent="-241516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29354B40-4412-4886-A000-702BA2C5F0FB}" type="slidenum">
              <a:rPr lang="ja-JP" altLang="en-US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183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5938"/>
            <a:ext cx="4595813" cy="2584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b="1" dirty="0"/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84927" indent="-301895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207580" indent="-241516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90611" indent="-241516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73643" indent="-241516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29354B40-4412-4886-A000-702BA2C5F0FB}" type="slidenum">
              <a:rPr lang="ja-JP" altLang="en-US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89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5938"/>
            <a:ext cx="4595813" cy="2584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064">
              <a:spcBef>
                <a:spcPct val="0"/>
              </a:spcBef>
              <a:defRPr/>
            </a:pPr>
            <a:endParaRPr lang="en-US" altLang="ja-JP" b="0" dirty="0"/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84927" indent="-301895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207580" indent="-241516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90611" indent="-241516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73643" indent="-241516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29354B40-4412-4886-A000-702BA2C5F0FB}" type="slidenum">
              <a:rPr lang="ja-JP" altLang="en-US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918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5938"/>
            <a:ext cx="4595813" cy="2584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/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84927" indent="-301895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207580" indent="-241516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90611" indent="-241516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73643" indent="-241516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29354B40-4412-4886-A000-702BA2C5F0FB}" type="slidenum">
              <a:rPr lang="ja-JP" altLang="en-US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889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/>
          </a:p>
        </p:txBody>
      </p:sp>
      <p:sp>
        <p:nvSpPr>
          <p:cNvPr id="675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84927" indent="-301895"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07580" indent="-241516"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90611" indent="-241516"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73643" indent="-241516"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BA194E5-2461-429E-9081-71E78B85AA5A}" type="slidenum">
              <a:rPr lang="ja-JP" altLang="en-US" sz="1300">
                <a:latin typeface="Calibri" panose="020F0502020204030204" pitchFamily="34" charset="0"/>
              </a:rPr>
              <a:pPr/>
              <a:t>8</a:t>
            </a:fld>
            <a:endParaRPr lang="ja-JP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29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0813" y="504825"/>
            <a:ext cx="4491037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65CBB31-3D9C-4FB1-A909-12B23A4DBC09}" type="slidenum">
              <a:rPr lang="ja-JP" altLang="en-US" sz="1200" smtClean="0"/>
              <a:pPr/>
              <a:t>9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65366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2A9149-47B1-4284-B401-FAC73CF0CC01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DF597694-042F-45CF-99B2-F797FDE75CF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257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F78AD7-ED59-4E32-B5D1-F3D84C77A049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970F1C55-496D-41FF-9ABF-16385D518E6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77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86B431F-C610-49DD-9356-4871359AC981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DACBED0B-E0DB-4E1D-A44A-C49448B3316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2212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0CB1C-A28D-4203-B130-208184B9B138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5CE62D-7A24-42B7-89C9-A39BCF83DD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670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9B71F-3245-4C7D-9F27-037C2CAAD7AD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AE776A-5491-4B24-809E-939B185ABA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7427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3B1303E-F5D5-485C-860B-3395F4B819BD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76232D-29CE-4E24-BE09-C35A6E923D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0878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635FB6-96F3-4F55-99B5-24D5F0FA0CB1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82CDEF-433F-479A-B924-47210378B8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8298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B47DF2B-6644-4E76-919E-D8F989549747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3D3A43-E41E-489D-822F-4F5EC3EA84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9478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84C01A-B24E-4E25-9825-A740316AC7BA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C6966F-6337-406D-8531-0B867311C2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2286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47E0F7-02C8-471A-89B4-FA2524E137F5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D85B62-C730-4BBC-B009-E6E307D256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054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8F989B-691F-444A-83B6-A80A051124BE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CE1F7E-92A1-4377-B8A9-F7C66485DE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60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A3D1005-9B42-4387-A867-2D042D6C6806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9BA39B6-E46C-4084-9E67-0017984C75C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3277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D5A04F-BD83-48DE-97CB-9AB4A8A152EF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C02634-FE47-457A-8A86-9D0105BC16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9820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51DE386-8879-4EC8-AFBD-6CFC134C6649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714857-83F9-4BA6-9713-A0CA04691C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0519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507FF9-9AB4-4612-A162-A93EB6D5E57F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6DBBF4-F31B-408F-894E-11E892CA6F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857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B134FE-1DB6-4733-8BB9-58AF930F6A3C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D5814E64-F4CE-46F5-897E-BBC778B4265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22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43A70F2-ECDF-4F7C-9B56-36A5FBC7A76E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7795B7FA-4514-434D-BC72-D54F35EB3D4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555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3FC668E-859C-4B7F-9D71-8C0727C4B927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D21542A9-CF97-4D0F-B5C6-5F74AD055F6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410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970D37B-C095-477E-A68A-C6A44DBD564C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E775C5CD-FCF7-44C4-931D-8117381B669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631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47CF1B7-FA95-4F6F-9138-C31FEF5EB86E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08E903D2-0B45-4E90-812C-DF04F240A6D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142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DB1182F-3C7B-4D2A-BE23-5E5D51DF7E1D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86AFA36-0768-437F-BC37-C2F70753176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711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D67144B-B0CF-4D68-A5DB-C10E199AC8F6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4EBD447C-ECEF-415C-9685-FC126E228B9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455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CFF"/>
            </a:gs>
            <a:gs pos="27000">
              <a:srgbClr val="FFCCFF"/>
            </a:gs>
            <a:gs pos="50000">
              <a:srgbClr val="DCE6F2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BDAF11-0433-44F6-BE96-722BF8F1C64A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A7B7267-A083-40FB-A792-B533A98CCC1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34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CFF"/>
            </a:gs>
            <a:gs pos="27000">
              <a:srgbClr val="FFCCFF"/>
            </a:gs>
            <a:gs pos="50000">
              <a:srgbClr val="DCE6F2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215A84-BA97-4307-981B-E7895CC25F82}" type="datetimeFigureOut">
              <a:rPr lang="ja-JP" altLang="en-US"/>
              <a:pPr>
                <a:defRPr/>
              </a:pPr>
              <a:t>2026/3/30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30C32F-2E8E-4F03-BD26-48DA174A35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513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7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9" r="62177"/>
          <a:stretch/>
        </p:blipFill>
        <p:spPr>
          <a:xfrm>
            <a:off x="8819944" y="2011757"/>
            <a:ext cx="2836038" cy="4583916"/>
          </a:xfrm>
          <a:prstGeom prst="rect">
            <a:avLst/>
          </a:prstGeom>
        </p:spPr>
      </p:pic>
      <p:sp>
        <p:nvSpPr>
          <p:cNvPr id="52229" name="タイトル 1"/>
          <p:cNvSpPr>
            <a:spLocks noGrp="1"/>
          </p:cNvSpPr>
          <p:nvPr>
            <p:ph type="ctrTitle"/>
          </p:nvPr>
        </p:nvSpPr>
        <p:spPr>
          <a:xfrm>
            <a:off x="1811339" y="836613"/>
            <a:ext cx="8569325" cy="1801812"/>
          </a:xfrm>
        </p:spPr>
        <p:txBody>
          <a:bodyPr/>
          <a:lstStyle/>
          <a:p>
            <a:pPr eaLnBrk="1" hangingPunct="1"/>
            <a:r>
              <a:rPr lang="ja-JP" altLang="en-US" sz="6600" b="1">
                <a:latin typeface="UD デジタル 教科書体 NK-B"/>
                <a:ea typeface="UD デジタル 教科書体 NK-B"/>
              </a:rPr>
              <a:t>１月の</a:t>
            </a:r>
            <a:br>
              <a:rPr lang="en-US" altLang="ja-JP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600" b="1">
                <a:latin typeface="UD デジタル 教科書体 NK-B"/>
                <a:ea typeface="UD デジタル 教科書体 NK-B"/>
              </a:rPr>
              <a:t>和（なごみ）こんだて</a:t>
            </a:r>
          </a:p>
        </p:txBody>
      </p:sp>
      <p:sp>
        <p:nvSpPr>
          <p:cNvPr id="52230" name="テキスト ボックス 1"/>
          <p:cNvSpPr txBox="1">
            <a:spLocks noChangeArrowheads="1"/>
          </p:cNvSpPr>
          <p:nvPr/>
        </p:nvSpPr>
        <p:spPr bwMode="auto">
          <a:xfrm>
            <a:off x="5027832" y="418307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　　 　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　がつ</a:t>
            </a:r>
          </a:p>
        </p:txBody>
      </p:sp>
      <p:sp>
        <p:nvSpPr>
          <p:cNvPr id="52233" name="テキスト ボックス 1"/>
          <p:cNvSpPr txBox="1">
            <a:spLocks noChangeArrowheads="1"/>
          </p:cNvSpPr>
          <p:nvPr/>
        </p:nvSpPr>
        <p:spPr bwMode="auto">
          <a:xfrm>
            <a:off x="5292989" y="6099244"/>
            <a:ext cx="2519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なごみちゃん</a:t>
            </a:r>
          </a:p>
        </p:txBody>
      </p:sp>
      <p:sp>
        <p:nvSpPr>
          <p:cNvPr id="52234" name="テキスト ボックス 10"/>
          <p:cNvSpPr txBox="1">
            <a:spLocks noChangeArrowheads="1"/>
          </p:cNvSpPr>
          <p:nvPr/>
        </p:nvSpPr>
        <p:spPr bwMode="auto">
          <a:xfrm>
            <a:off x="1653578" y="6212207"/>
            <a:ext cx="2016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かずくん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9243033" y="47625"/>
            <a:ext cx="3040062" cy="736601"/>
            <a:chOff x="7967664" y="47625"/>
            <a:chExt cx="3040062" cy="736601"/>
          </a:xfrm>
        </p:grpSpPr>
        <p:sp>
          <p:nvSpPr>
            <p:cNvPr id="15" name="正方形/長方形 14"/>
            <p:cNvSpPr/>
            <p:nvPr/>
          </p:nvSpPr>
          <p:spPr>
            <a:xfrm>
              <a:off x="8256589" y="71439"/>
              <a:ext cx="2339975" cy="6937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7967664" y="47625"/>
              <a:ext cx="3040062" cy="736601"/>
              <a:chOff x="7967664" y="47625"/>
              <a:chExt cx="3040062" cy="736601"/>
            </a:xfrm>
          </p:grpSpPr>
          <p:sp>
            <p:nvSpPr>
              <p:cNvPr id="5223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7967664" y="260351"/>
                <a:ext cx="3024187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  <a:cs typeface="+mn-cs"/>
                  </a:rPr>
                  <a:t>和食推進の日</a:t>
                </a:r>
              </a:p>
            </p:txBody>
          </p:sp>
          <p:sp>
            <p:nvSpPr>
              <p:cNvPr id="52236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8343901" y="47625"/>
                <a:ext cx="266382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  <a:cs typeface="+mn-cs"/>
                  </a:rPr>
                  <a:t>わ しょくすいしん　 　　ひ  </a:t>
                </a:r>
              </a:p>
            </p:txBody>
          </p:sp>
        </p:grpSp>
      </p:grp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8256589" y="6157914"/>
            <a:ext cx="4002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みやこおばあちゃん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8" t="48485" r="43272" b="6182"/>
          <a:stretch/>
        </p:blipFill>
        <p:spPr>
          <a:xfrm>
            <a:off x="5027832" y="2423260"/>
            <a:ext cx="3101035" cy="402704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4" t="42808" r="48332" b="11591"/>
          <a:stretch/>
        </p:blipFill>
        <p:spPr>
          <a:xfrm>
            <a:off x="1233808" y="2452257"/>
            <a:ext cx="2628689" cy="38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4021" y="2921169"/>
            <a:ext cx="570395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ja-JP" altLang="en-US" sz="600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今日のこんだて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31704" y="2564904"/>
            <a:ext cx="1800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ja-JP" altLang="en-US" sz="280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 ょ 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E180D4A7-C9FB-4DFB-919C-405C955672EB}">
      <p14:showEvtLst xmlns:p14="http://schemas.microsoft.com/office/powerpoint/2010/main">
        <p14:playEvt time="660" objId="2"/>
        <p14:stopEvt time="3363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1727262" y="84382"/>
            <a:ext cx="8737476" cy="6678821"/>
          </a:xfrm>
          <a:prstGeom prst="roundRect">
            <a:avLst/>
          </a:prstGeom>
          <a:solidFill>
            <a:srgbClr val="FBC093"/>
          </a:solidFill>
          <a:ln>
            <a:noFill/>
          </a:ln>
          <a:scene3d>
            <a:camera prst="orthographicFront">
              <a:rot lat="300000" lon="0" rev="0"/>
            </a:camera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n>
                <a:solidFill>
                  <a:srgbClr val="FF5050"/>
                </a:solidFill>
              </a:ln>
            </a:endParaRPr>
          </a:p>
        </p:txBody>
      </p:sp>
      <p:sp>
        <p:nvSpPr>
          <p:cNvPr id="31750" name="テキスト ボックス 8"/>
          <p:cNvSpPr txBox="1">
            <a:spLocks noChangeArrowheads="1"/>
          </p:cNvSpPr>
          <p:nvPr/>
        </p:nvSpPr>
        <p:spPr bwMode="auto">
          <a:xfrm>
            <a:off x="2949239" y="6182484"/>
            <a:ext cx="2409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むぎごはん</a:t>
            </a: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5681050" y="400566"/>
            <a:ext cx="3921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にしめ</a:t>
            </a:r>
            <a:endParaRPr lang="en-US" altLang="ja-JP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2301877" y="493768"/>
            <a:ext cx="3571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ごまめ</a:t>
            </a: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5924995" y="6160280"/>
            <a:ext cx="37927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きょうふうみそしる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B19FF49-FBF1-4505-BF1B-17E48FD47081}"/>
              </a:ext>
            </a:extLst>
          </p:cNvPr>
          <p:cNvGrpSpPr/>
          <p:nvPr/>
        </p:nvGrpSpPr>
        <p:grpSpPr>
          <a:xfrm>
            <a:off x="5524959" y="743404"/>
            <a:ext cx="3921137" cy="3340916"/>
            <a:chOff x="5249509" y="723032"/>
            <a:chExt cx="4248000" cy="3499545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2F44EB1A-80EA-4D0D-94E5-7865E4BCA5D1}"/>
                </a:ext>
              </a:extLst>
            </p:cNvPr>
            <p:cNvGrpSpPr/>
            <p:nvPr/>
          </p:nvGrpSpPr>
          <p:grpSpPr>
            <a:xfrm>
              <a:off x="5249509" y="723032"/>
              <a:ext cx="4248000" cy="3499545"/>
              <a:chOff x="5249509" y="723032"/>
              <a:chExt cx="4248000" cy="3499545"/>
            </a:xfrm>
          </p:grpSpPr>
          <p:pic>
            <p:nvPicPr>
              <p:cNvPr id="18" name="Picture 2" descr="\\file.ad.edu.city.kyoto.jp\UNT2\prj\なごみ献立教材研究\写真データ\食器\深皿.JPG">
                <a:extLst>
                  <a:ext uri="{FF2B5EF4-FFF2-40B4-BE49-F238E27FC236}">
                    <a16:creationId xmlns:a16="http://schemas.microsoft.com/office/drawing/2014/main" id="{8CBF3139-80E4-4CB8-B4E3-564FA070D2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5930" y="723032"/>
                <a:ext cx="3278365" cy="3499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" descr="D:\Pictures\26年度\なごみこんだて用写真\9\写真.JPG">
                <a:extLst>
                  <a:ext uri="{FF2B5EF4-FFF2-40B4-BE49-F238E27FC236}">
                    <a16:creationId xmlns:a16="http://schemas.microsoft.com/office/drawing/2014/main" id="{5619479F-7F5C-47C1-AE91-E7D7441462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intBrush/>
                        </a14:imgEffect>
                        <a14:imgEffect>
                          <a14:sharpenSoften amount="-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809234">
                <a:off x="6216876" y="189080"/>
                <a:ext cx="2313266" cy="42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3" descr="D:\Pictures\26年度\なごみこんだて用写真\9\写真.JPG">
              <a:extLst>
                <a:ext uri="{FF2B5EF4-FFF2-40B4-BE49-F238E27FC236}">
                  <a16:creationId xmlns:a16="http://schemas.microsoft.com/office/drawing/2014/main" id="{BC99B753-371F-4197-A7A5-75BE5CC97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9234">
              <a:off x="6311866" y="299938"/>
              <a:ext cx="2180014" cy="400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40570CD-E226-9201-C614-47B6E3902B42}"/>
              </a:ext>
            </a:extLst>
          </p:cNvPr>
          <p:cNvGrpSpPr/>
          <p:nvPr/>
        </p:nvGrpSpPr>
        <p:grpSpPr>
          <a:xfrm>
            <a:off x="2816727" y="985341"/>
            <a:ext cx="2511533" cy="2224901"/>
            <a:chOff x="2944753" y="1129127"/>
            <a:chExt cx="2511533" cy="2224901"/>
          </a:xfrm>
        </p:grpSpPr>
        <p:pic>
          <p:nvPicPr>
            <p:cNvPr id="36" name="Picture 4" descr="\\file.ad.edu.city.kyoto.jp\UNT2\prj\なごみ献立教材研究\写真データ\食器\小皿.JPG">
              <a:extLst>
                <a:ext uri="{FF2B5EF4-FFF2-40B4-BE49-F238E27FC236}">
                  <a16:creationId xmlns:a16="http://schemas.microsoft.com/office/drawing/2014/main" id="{061BFF7A-3258-43DD-8F59-7142BF542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1" t="22675" r="29596" b="19052"/>
            <a:stretch>
              <a:fillRect/>
            </a:stretch>
          </p:blipFill>
          <p:spPr bwMode="auto">
            <a:xfrm>
              <a:off x="2944753" y="1129127"/>
              <a:ext cx="2511533" cy="222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32DBD7-A56C-D961-6ED9-E8E371620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A349A4"/>
                </a:clrFrom>
                <a:clrTo>
                  <a:srgbClr val="A349A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341" y="1746636"/>
              <a:ext cx="1469932" cy="102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C430980-841D-F9E6-8494-183EF89F37E3}"/>
              </a:ext>
            </a:extLst>
          </p:cNvPr>
          <p:cNvGrpSpPr/>
          <p:nvPr/>
        </p:nvGrpSpPr>
        <p:grpSpPr>
          <a:xfrm>
            <a:off x="6312236" y="2925280"/>
            <a:ext cx="2658764" cy="3685952"/>
            <a:chOff x="6551719" y="2969083"/>
            <a:chExt cx="2475798" cy="3482929"/>
          </a:xfrm>
        </p:grpSpPr>
        <p:pic>
          <p:nvPicPr>
            <p:cNvPr id="9" name="Picture 5" descr="\\file.ad.edu.city.kyoto.jp\UNT2\prj\なごみ献立教材研究\写真データ\食器\わん中.JPG">
              <a:extLst>
                <a:ext uri="{FF2B5EF4-FFF2-40B4-BE49-F238E27FC236}">
                  <a16:creationId xmlns:a16="http://schemas.microsoft.com/office/drawing/2014/main" id="{E72EEC5C-EFAC-8320-4083-F1757513A4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719" y="2969083"/>
              <a:ext cx="2475798" cy="34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FEFF7DF4-BD3C-30C2-776B-9F3315FD8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123993">
              <a:off x="6900140" y="3914180"/>
              <a:ext cx="1778954" cy="1779831"/>
            </a:xfrm>
            <a:prstGeom prst="ellipse">
              <a:avLst/>
            </a:prstGeom>
            <a:ln>
              <a:noFill/>
            </a:ln>
            <a:effectLst>
              <a:softEdge rad="127000"/>
            </a:effectLst>
          </p:spPr>
        </p:pic>
      </p:grpSp>
      <p:pic>
        <p:nvPicPr>
          <p:cNvPr id="1026" name="Picture 2" descr="皿の上の米&#10;&#10;自動的に生成された説明">
            <a:extLst>
              <a:ext uri="{FF2B5EF4-FFF2-40B4-BE49-F238E27FC236}">
                <a16:creationId xmlns:a16="http://schemas.microsoft.com/office/drawing/2014/main" id="{0FCDEF42-836B-2936-FB79-6682CE5C3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84" y="3468266"/>
            <a:ext cx="2748883" cy="26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02042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50A7BF15-78C4-4126-9C32-FE3CB4FEAD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7" t="51301" r="20823" b="23309"/>
          <a:stretch/>
        </p:blipFill>
        <p:spPr>
          <a:xfrm flipH="1">
            <a:off x="133811" y="2276"/>
            <a:ext cx="1592103" cy="155486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EB4C852-22C7-43D0-8FEC-D0BD27DB33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95196">
            <a:off x="10666097" y="84907"/>
            <a:ext cx="1673737" cy="1551267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ABCEE4B-AFE1-0841-35C8-B0B2A4182B5D}"/>
              </a:ext>
            </a:extLst>
          </p:cNvPr>
          <p:cNvGrpSpPr/>
          <p:nvPr/>
        </p:nvGrpSpPr>
        <p:grpSpPr>
          <a:xfrm>
            <a:off x="2152938" y="167200"/>
            <a:ext cx="8085567" cy="947592"/>
            <a:chOff x="2345581" y="98921"/>
            <a:chExt cx="8085567" cy="947592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2774203F-2EB1-427D-A7FF-0E74307367F7}"/>
                </a:ext>
              </a:extLst>
            </p:cNvPr>
            <p:cNvGrpSpPr/>
            <p:nvPr/>
          </p:nvGrpSpPr>
          <p:grpSpPr>
            <a:xfrm>
              <a:off x="2345581" y="98921"/>
              <a:ext cx="8085567" cy="947592"/>
              <a:chOff x="2345582" y="361929"/>
              <a:chExt cx="6098641" cy="947592"/>
            </a:xfrm>
          </p:grpSpPr>
          <p:sp>
            <p:nvSpPr>
              <p:cNvPr id="16" name="AutoShape 6">
                <a:extLst>
                  <a:ext uri="{FF2B5EF4-FFF2-40B4-BE49-F238E27FC236}">
                    <a16:creationId xmlns:a16="http://schemas.microsoft.com/office/drawing/2014/main" id="{343668EB-1EA1-46C1-AEF7-F449CEB13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582" y="361929"/>
                <a:ext cx="6098641" cy="947592"/>
              </a:xfrm>
              <a:prstGeom prst="wedgeRoundRectCallout">
                <a:avLst>
                  <a:gd name="adj1" fmla="val -55297"/>
                  <a:gd name="adj2" fmla="val 8328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ts val="2400"/>
                  </a:lnSpc>
                  <a:spcBef>
                    <a:spcPct val="0"/>
                  </a:spcBef>
                  <a:buNone/>
                </a:pPr>
                <a:endParaRPr lang="en-US" altLang="ja-JP" sz="40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 eaLnBrk="1" hangingPunct="1">
                  <a:lnSpc>
                    <a:spcPts val="4000"/>
                  </a:lnSpc>
                  <a:spcBef>
                    <a:spcPct val="0"/>
                  </a:spcBef>
                  <a:buNone/>
                </a:pPr>
                <a:r>
                  <a:rPr lang="ja-JP" altLang="en-US" sz="4000">
                    <a:solidFill>
                      <a:srgbClr val="000000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今日は、お正月のおせち料理だね！</a:t>
                </a:r>
                <a:endParaRPr lang="en-US" altLang="ja-JP" sz="40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sp>
            <p:nvSpPr>
              <p:cNvPr id="22" name="テキスト ボックス 25">
                <a:extLst>
                  <a:ext uri="{FF2B5EF4-FFF2-40B4-BE49-F238E27FC236}">
                    <a16:creationId xmlns:a16="http://schemas.microsoft.com/office/drawing/2014/main" id="{5634A664-8988-4AC7-9D5A-7C370BC770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40889" y="414062"/>
                <a:ext cx="82350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1600" b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りょう   り　　　　　　　</a:t>
                </a:r>
              </a:p>
            </p:txBody>
          </p:sp>
        </p:grpSp>
        <p:sp>
          <p:nvSpPr>
            <p:cNvPr id="21" name="テキスト ボックス 25">
              <a:extLst>
                <a:ext uri="{FF2B5EF4-FFF2-40B4-BE49-F238E27FC236}">
                  <a16:creationId xmlns:a16="http://schemas.microsoft.com/office/drawing/2014/main" id="{A12C24E8-A2D7-5885-64EB-05A12EF78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5951" y="154392"/>
              <a:ext cx="13098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600" b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しょう　がつ</a:t>
              </a:r>
            </a:p>
          </p:txBody>
        </p:sp>
        <p:sp>
          <p:nvSpPr>
            <p:cNvPr id="23" name="テキスト ボックス 25">
              <a:extLst>
                <a:ext uri="{FF2B5EF4-FFF2-40B4-BE49-F238E27FC236}">
                  <a16:creationId xmlns:a16="http://schemas.microsoft.com/office/drawing/2014/main" id="{DB167638-67EC-3964-ACC2-9BF5D043A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889" y="154392"/>
              <a:ext cx="9497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dist">
                <a:spcBef>
                  <a:spcPct val="0"/>
                </a:spcBef>
                <a:buFontTx/>
                <a:buNone/>
              </a:pPr>
              <a:r>
                <a:rPr lang="ja-JP" altLang="en-US" sz="1600" b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きょう　　　　　　　</a:t>
              </a:r>
            </a:p>
          </p:txBody>
        </p:sp>
      </p:grpSp>
      <p:pic>
        <p:nvPicPr>
          <p:cNvPr id="1026" name="Picture 2" descr="おせちのフリーイラスト Clip art of osechi">
            <a:extLst>
              <a:ext uri="{FF2B5EF4-FFF2-40B4-BE49-F238E27FC236}">
                <a16:creationId xmlns:a16="http://schemas.microsoft.com/office/drawing/2014/main" id="{1F558A89-B1D4-702E-02E2-0F67ADC85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63" y="899834"/>
            <a:ext cx="3223374" cy="322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8" name="グループ化 1027">
            <a:extLst>
              <a:ext uri="{FF2B5EF4-FFF2-40B4-BE49-F238E27FC236}">
                <a16:creationId xmlns:a16="http://schemas.microsoft.com/office/drawing/2014/main" id="{5600E445-F9C4-98DA-F1A2-F355C54FF1F5}"/>
              </a:ext>
            </a:extLst>
          </p:cNvPr>
          <p:cNvGrpSpPr/>
          <p:nvPr/>
        </p:nvGrpSpPr>
        <p:grpSpPr>
          <a:xfrm>
            <a:off x="8321921" y="1333028"/>
            <a:ext cx="2009138" cy="829819"/>
            <a:chOff x="225027" y="74343"/>
            <a:chExt cx="1779550" cy="829819"/>
          </a:xfrm>
        </p:grpSpPr>
        <p:sp>
          <p:nvSpPr>
            <p:cNvPr id="1029" name="正方形/長方形 1028">
              <a:extLst>
                <a:ext uri="{FF2B5EF4-FFF2-40B4-BE49-F238E27FC236}">
                  <a16:creationId xmlns:a16="http://schemas.microsoft.com/office/drawing/2014/main" id="{846775C8-94D0-3991-0FC5-B0A9E4CCA6B4}"/>
                </a:ext>
              </a:extLst>
            </p:cNvPr>
            <p:cNvSpPr/>
            <p:nvPr/>
          </p:nvSpPr>
          <p:spPr>
            <a:xfrm>
              <a:off x="225027" y="74343"/>
              <a:ext cx="1740864" cy="82981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 rtlCol="0" anchor="ctr"/>
            <a:lstStyle/>
            <a:p>
              <a:pPr algn="ctr"/>
              <a:r>
                <a:rPr lang="ja-JP" altLang="en-US" sz="320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煮しめ</a:t>
              </a:r>
              <a:endParaRPr kumimoji="1" lang="ja-JP" altLang="en-US" sz="32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030" name="テキスト ボックス 1029">
              <a:extLst>
                <a:ext uri="{FF2B5EF4-FFF2-40B4-BE49-F238E27FC236}">
                  <a16:creationId xmlns:a16="http://schemas.microsoft.com/office/drawing/2014/main" id="{EA218C06-7169-1279-888B-799091DE4919}"/>
                </a:ext>
              </a:extLst>
            </p:cNvPr>
            <p:cNvSpPr txBox="1"/>
            <p:nvPr/>
          </p:nvSpPr>
          <p:spPr>
            <a:xfrm>
              <a:off x="532891" y="79549"/>
              <a:ext cx="147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に</a:t>
              </a:r>
              <a:endParaRPr kumimoji="1"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1031" name="正方形/長方形 1030">
            <a:extLst>
              <a:ext uri="{FF2B5EF4-FFF2-40B4-BE49-F238E27FC236}">
                <a16:creationId xmlns:a16="http://schemas.microsoft.com/office/drawing/2014/main" id="{C0BA7684-8D53-2207-86E6-F604ECED2FAE}"/>
              </a:ext>
            </a:extLst>
          </p:cNvPr>
          <p:cNvSpPr/>
          <p:nvPr/>
        </p:nvSpPr>
        <p:spPr>
          <a:xfrm>
            <a:off x="5210307" y="1344618"/>
            <a:ext cx="1965462" cy="8298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ja-JP" altLang="en-US" sz="32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ごまめ</a:t>
            </a:r>
            <a:endParaRPr kumimoji="1" lang="ja-JP" altLang="en-US" sz="32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033" name="グループ化 1032">
            <a:extLst>
              <a:ext uri="{FF2B5EF4-FFF2-40B4-BE49-F238E27FC236}">
                <a16:creationId xmlns:a16="http://schemas.microsoft.com/office/drawing/2014/main" id="{7301AFAC-0153-A3E9-680A-DE420C8AFE2E}"/>
              </a:ext>
            </a:extLst>
          </p:cNvPr>
          <p:cNvGrpSpPr/>
          <p:nvPr/>
        </p:nvGrpSpPr>
        <p:grpSpPr>
          <a:xfrm>
            <a:off x="1952089" y="4457136"/>
            <a:ext cx="2179432" cy="657995"/>
            <a:chOff x="596367" y="29016"/>
            <a:chExt cx="1930384" cy="875790"/>
          </a:xfrm>
        </p:grpSpPr>
        <p:sp>
          <p:nvSpPr>
            <p:cNvPr id="1035" name="正方形/長方形 1034">
              <a:extLst>
                <a:ext uri="{FF2B5EF4-FFF2-40B4-BE49-F238E27FC236}">
                  <a16:creationId xmlns:a16="http://schemas.microsoft.com/office/drawing/2014/main" id="{8D61DA05-9407-9255-0662-254174239230}"/>
                </a:ext>
              </a:extLst>
            </p:cNvPr>
            <p:cNvSpPr/>
            <p:nvPr/>
          </p:nvSpPr>
          <p:spPr>
            <a:xfrm>
              <a:off x="596367" y="74987"/>
              <a:ext cx="1740864" cy="829819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bg1">
                  <a:lumMod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216000" rtlCol="0" anchor="ctr"/>
            <a:lstStyle/>
            <a:p>
              <a:pPr algn="ctr"/>
              <a:r>
                <a:rPr lang="ja-JP" altLang="en-US" sz="320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黒豆</a:t>
              </a:r>
              <a:endParaRPr kumimoji="1" lang="ja-JP" altLang="en-US" sz="32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036" name="テキスト ボックス 1035">
              <a:extLst>
                <a:ext uri="{FF2B5EF4-FFF2-40B4-BE49-F238E27FC236}">
                  <a16:creationId xmlns:a16="http://schemas.microsoft.com/office/drawing/2014/main" id="{8E472841-4677-47DE-6D76-2D29A9626732}"/>
                </a:ext>
              </a:extLst>
            </p:cNvPr>
            <p:cNvSpPr txBox="1"/>
            <p:nvPr/>
          </p:nvSpPr>
          <p:spPr>
            <a:xfrm>
              <a:off x="1055065" y="29016"/>
              <a:ext cx="1471686" cy="372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くろまめ</a:t>
              </a:r>
              <a:endParaRPr kumimoji="1" lang="ja-JP" altLang="en-US" sz="1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1037" name="グループ化 1036">
            <a:extLst>
              <a:ext uri="{FF2B5EF4-FFF2-40B4-BE49-F238E27FC236}">
                <a16:creationId xmlns:a16="http://schemas.microsoft.com/office/drawing/2014/main" id="{BF68EC2E-A067-8641-8647-825203DEE442}"/>
              </a:ext>
            </a:extLst>
          </p:cNvPr>
          <p:cNvGrpSpPr/>
          <p:nvPr/>
        </p:nvGrpSpPr>
        <p:grpSpPr>
          <a:xfrm>
            <a:off x="8037177" y="4479060"/>
            <a:ext cx="2482520" cy="648514"/>
            <a:chOff x="225027" y="40989"/>
            <a:chExt cx="1740864" cy="863173"/>
          </a:xfrm>
        </p:grpSpPr>
        <p:sp>
          <p:nvSpPr>
            <p:cNvPr id="1038" name="正方形/長方形 1037">
              <a:extLst>
                <a:ext uri="{FF2B5EF4-FFF2-40B4-BE49-F238E27FC236}">
                  <a16:creationId xmlns:a16="http://schemas.microsoft.com/office/drawing/2014/main" id="{1205501D-CA6C-DDBB-17C0-80E560381923}"/>
                </a:ext>
              </a:extLst>
            </p:cNvPr>
            <p:cNvSpPr/>
            <p:nvPr/>
          </p:nvSpPr>
          <p:spPr>
            <a:xfrm>
              <a:off x="225027" y="74343"/>
              <a:ext cx="1740864" cy="829819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bg1">
                  <a:lumMod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216000" rtlCol="0" anchor="ctr"/>
            <a:lstStyle/>
            <a:p>
              <a:pPr algn="ctr"/>
              <a:r>
                <a:rPr kumimoji="1" lang="ja-JP" altLang="en-US" sz="320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紅白なます</a:t>
              </a:r>
            </a:p>
          </p:txBody>
        </p:sp>
        <p:sp>
          <p:nvSpPr>
            <p:cNvPr id="1039" name="テキスト ボックス 1038">
              <a:extLst>
                <a:ext uri="{FF2B5EF4-FFF2-40B4-BE49-F238E27FC236}">
                  <a16:creationId xmlns:a16="http://schemas.microsoft.com/office/drawing/2014/main" id="{3235F07C-D125-59D4-FCCA-386101F982EC}"/>
                </a:ext>
              </a:extLst>
            </p:cNvPr>
            <p:cNvSpPr txBox="1"/>
            <p:nvPr/>
          </p:nvSpPr>
          <p:spPr>
            <a:xfrm>
              <a:off x="341701" y="40989"/>
              <a:ext cx="1471686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こうはく</a:t>
              </a:r>
            </a:p>
          </p:txBody>
        </p:sp>
      </p:grpSp>
      <p:sp>
        <p:nvSpPr>
          <p:cNvPr id="1041" name="正方形/長方形 1040">
            <a:extLst>
              <a:ext uri="{FF2B5EF4-FFF2-40B4-BE49-F238E27FC236}">
                <a16:creationId xmlns:a16="http://schemas.microsoft.com/office/drawing/2014/main" id="{383ED3D8-16C0-6A2D-693B-CBEA752667A2}"/>
              </a:ext>
            </a:extLst>
          </p:cNvPr>
          <p:cNvSpPr/>
          <p:nvPr/>
        </p:nvSpPr>
        <p:spPr>
          <a:xfrm>
            <a:off x="4816393" y="4508875"/>
            <a:ext cx="2753290" cy="62345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ja-JP" altLang="en-US" sz="32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たたきごぼう</a:t>
            </a:r>
            <a:endParaRPr kumimoji="1" lang="ja-JP" altLang="en-US" sz="32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045" name="グループ化 1044">
            <a:extLst>
              <a:ext uri="{FF2B5EF4-FFF2-40B4-BE49-F238E27FC236}">
                <a16:creationId xmlns:a16="http://schemas.microsoft.com/office/drawing/2014/main" id="{771FCB3F-2DC8-B734-148C-D403C1E519D4}"/>
              </a:ext>
            </a:extLst>
          </p:cNvPr>
          <p:cNvGrpSpPr/>
          <p:nvPr/>
        </p:nvGrpSpPr>
        <p:grpSpPr>
          <a:xfrm>
            <a:off x="5016922" y="2168480"/>
            <a:ext cx="2302626" cy="2053558"/>
            <a:chOff x="2944753" y="1129128"/>
            <a:chExt cx="2291957" cy="2030384"/>
          </a:xfrm>
        </p:grpSpPr>
        <p:pic>
          <p:nvPicPr>
            <p:cNvPr id="1043" name="Picture 4" descr="\\file.ad.edu.city.kyoto.jp\UNT2\prj\なごみ献立教材研究\写真データ\食器\小皿.JPG">
              <a:extLst>
                <a:ext uri="{FF2B5EF4-FFF2-40B4-BE49-F238E27FC236}">
                  <a16:creationId xmlns:a16="http://schemas.microsoft.com/office/drawing/2014/main" id="{E6923FB1-95FB-CFAF-D248-94F956009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1" t="22675" r="29596" b="19052"/>
            <a:stretch>
              <a:fillRect/>
            </a:stretch>
          </p:blipFill>
          <p:spPr bwMode="auto">
            <a:xfrm>
              <a:off x="2944753" y="1129128"/>
              <a:ext cx="2291957" cy="2030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3">
              <a:extLst>
                <a:ext uri="{FF2B5EF4-FFF2-40B4-BE49-F238E27FC236}">
                  <a16:creationId xmlns:a16="http://schemas.microsoft.com/office/drawing/2014/main" id="{7C1F3FD7-A30B-3865-C83B-70E53CFAD1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A349A4"/>
                </a:clrFrom>
                <a:clrTo>
                  <a:srgbClr val="A349A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816" y="1746636"/>
              <a:ext cx="1157782" cy="80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46" name="グループ化 1045">
            <a:extLst>
              <a:ext uri="{FF2B5EF4-FFF2-40B4-BE49-F238E27FC236}">
                <a16:creationId xmlns:a16="http://schemas.microsoft.com/office/drawing/2014/main" id="{38C56E45-7144-EC85-C14D-50A568A07E74}"/>
              </a:ext>
            </a:extLst>
          </p:cNvPr>
          <p:cNvGrpSpPr/>
          <p:nvPr/>
        </p:nvGrpSpPr>
        <p:grpSpPr>
          <a:xfrm>
            <a:off x="7776864" y="2112353"/>
            <a:ext cx="2976827" cy="2582801"/>
            <a:chOff x="5249509" y="723032"/>
            <a:chExt cx="4248000" cy="3499545"/>
          </a:xfrm>
        </p:grpSpPr>
        <p:grpSp>
          <p:nvGrpSpPr>
            <p:cNvPr id="1047" name="グループ化 1046">
              <a:extLst>
                <a:ext uri="{FF2B5EF4-FFF2-40B4-BE49-F238E27FC236}">
                  <a16:creationId xmlns:a16="http://schemas.microsoft.com/office/drawing/2014/main" id="{29F4D6DF-42C8-9EF3-BE50-8F0FFC299478}"/>
                </a:ext>
              </a:extLst>
            </p:cNvPr>
            <p:cNvGrpSpPr/>
            <p:nvPr/>
          </p:nvGrpSpPr>
          <p:grpSpPr>
            <a:xfrm>
              <a:off x="5249509" y="723032"/>
              <a:ext cx="4248000" cy="3499545"/>
              <a:chOff x="5249509" y="723032"/>
              <a:chExt cx="4248000" cy="3499545"/>
            </a:xfrm>
          </p:grpSpPr>
          <p:pic>
            <p:nvPicPr>
              <p:cNvPr id="1049" name="Picture 2" descr="\\file.ad.edu.city.kyoto.jp\UNT2\prj\なごみ献立教材研究\写真データ\食器\深皿.JPG">
                <a:extLst>
                  <a:ext uri="{FF2B5EF4-FFF2-40B4-BE49-F238E27FC236}">
                    <a16:creationId xmlns:a16="http://schemas.microsoft.com/office/drawing/2014/main" id="{16667623-4370-C76C-0FB0-A077A367B7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5930" y="723032"/>
                <a:ext cx="3278365" cy="3499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0" name="Picture 3" descr="D:\Pictures\26年度\なごみこんだて用写真\9\写真.JPG">
                <a:extLst>
                  <a:ext uri="{FF2B5EF4-FFF2-40B4-BE49-F238E27FC236}">
                    <a16:creationId xmlns:a16="http://schemas.microsoft.com/office/drawing/2014/main" id="{890ABB2A-8D37-93B3-E90A-8CE9FCE0F3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PaintBrush/>
                        </a14:imgEffect>
                        <a14:imgEffect>
                          <a14:sharpenSoften amount="-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809234">
                <a:off x="6216876" y="189080"/>
                <a:ext cx="2313266" cy="42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48" name="Picture 3" descr="D:\Pictures\26年度\なごみこんだて用写真\9\写真.JPG">
              <a:extLst>
                <a:ext uri="{FF2B5EF4-FFF2-40B4-BE49-F238E27FC236}">
                  <a16:creationId xmlns:a16="http://schemas.microsoft.com/office/drawing/2014/main" id="{61851510-9199-971B-22B4-8B684F3B72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9234">
              <a:off x="6311866" y="299938"/>
              <a:ext cx="2180014" cy="400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C9502D7-3840-ADC9-C7D5-1C7742EF9917}"/>
              </a:ext>
            </a:extLst>
          </p:cNvPr>
          <p:cNvGrpSpPr/>
          <p:nvPr/>
        </p:nvGrpSpPr>
        <p:grpSpPr>
          <a:xfrm>
            <a:off x="2150101" y="5164985"/>
            <a:ext cx="1645884" cy="1482777"/>
            <a:chOff x="208431" y="3038935"/>
            <a:chExt cx="2794851" cy="2340410"/>
          </a:xfrm>
        </p:grpSpPr>
        <p:pic>
          <p:nvPicPr>
            <p:cNvPr id="3" name="Picture 4" descr="\\file.ad.edu.city.kyoto.jp\UNT2\prj\なごみ献立教材研究\写真データ\食器\小皿.JPG">
              <a:extLst>
                <a:ext uri="{FF2B5EF4-FFF2-40B4-BE49-F238E27FC236}">
                  <a16:creationId xmlns:a16="http://schemas.microsoft.com/office/drawing/2014/main" id="{16DC1E05-80D3-57BB-D910-31A987E5B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1" t="22675" r="29596" b="19052"/>
            <a:stretch>
              <a:fillRect/>
            </a:stretch>
          </p:blipFill>
          <p:spPr bwMode="auto">
            <a:xfrm>
              <a:off x="208431" y="3038935"/>
              <a:ext cx="2794851" cy="2340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BB4FC23-EDA3-C77B-6790-0304E7B90D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53226" y1="48780" x2="70968" y2="40854"/>
                          <a14:foregroundMark x1="70968" y1="40854" x2="70161" y2="39024"/>
                          <a14:foregroundMark x1="54839" y1="50610" x2="60484" y2="50610"/>
                          <a14:foregroundMark x1="62903" y1="20122" x2="74194" y2="29878"/>
                          <a14:foregroundMark x1="74194" y1="29878" x2="75000" y2="32927"/>
                          <a14:backgroundMark x1="27419" y1="23780" x2="22581" y2="50610"/>
                          <a14:backgroundMark x1="22581" y1="50610" x2="25000" y2="64634"/>
                          <a14:backgroundMark x1="53940" y1="61935" x2="58065" y2="64634"/>
                          <a14:backgroundMark x1="16129" y1="37195" x2="47575" y2="57771"/>
                        </a14:backgroundRemoval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1" t="7431" b="38338"/>
            <a:stretch/>
          </p:blipFill>
          <p:spPr bwMode="auto">
            <a:xfrm>
              <a:off x="566255" y="3182039"/>
              <a:ext cx="2384017" cy="205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872A97E-7498-55C9-FFDD-46629C20F834}"/>
              </a:ext>
            </a:extLst>
          </p:cNvPr>
          <p:cNvGrpSpPr/>
          <p:nvPr/>
        </p:nvGrpSpPr>
        <p:grpSpPr>
          <a:xfrm>
            <a:off x="8641742" y="5164984"/>
            <a:ext cx="1645884" cy="1482777"/>
            <a:chOff x="9019721" y="3238350"/>
            <a:chExt cx="2794851" cy="2340410"/>
          </a:xfrm>
        </p:grpSpPr>
        <p:pic>
          <p:nvPicPr>
            <p:cNvPr id="7" name="Picture 4" descr="\\file.ad.edu.city.kyoto.jp\UNT2\prj\なごみ献立教材研究\写真データ\食器\小皿.JPG">
              <a:extLst>
                <a:ext uri="{FF2B5EF4-FFF2-40B4-BE49-F238E27FC236}">
                  <a16:creationId xmlns:a16="http://schemas.microsoft.com/office/drawing/2014/main" id="{5E1165AE-6DBB-BF71-E66F-77CCCDAEA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1" t="22675" r="29596" b="19052"/>
            <a:stretch>
              <a:fillRect/>
            </a:stretch>
          </p:blipFill>
          <p:spPr bwMode="auto">
            <a:xfrm>
              <a:off x="9019721" y="3238350"/>
              <a:ext cx="2794851" cy="2340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9BD8D69-95BC-B5DA-CD90-437E0D5B3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backgroundMark x1="18287" y1="43680" x2="35108" y2="20320"/>
                          <a14:backgroundMark x1="35108" y1="20320" x2="43673" y2="12720"/>
                          <a14:backgroundMark x1="43673" y1="12720" x2="45833" y2="1184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98259" y="3397060"/>
              <a:ext cx="2022832" cy="1951034"/>
            </a:xfrm>
            <a:prstGeom prst="rect">
              <a:avLst/>
            </a:prstGeom>
            <a:effectLst>
              <a:softEdge rad="31750"/>
            </a:effectLst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742BDFD-B491-95F5-3C8B-99EBDEB32887}"/>
              </a:ext>
            </a:extLst>
          </p:cNvPr>
          <p:cNvGrpSpPr/>
          <p:nvPr/>
        </p:nvGrpSpPr>
        <p:grpSpPr>
          <a:xfrm>
            <a:off x="5292601" y="5164985"/>
            <a:ext cx="1645884" cy="1482777"/>
            <a:chOff x="4379624" y="3038935"/>
            <a:chExt cx="2794851" cy="2340410"/>
          </a:xfrm>
        </p:grpSpPr>
        <p:pic>
          <p:nvPicPr>
            <p:cNvPr id="10" name="Picture 4" descr="\\file.ad.edu.city.kyoto.jp\UNT2\prj\なごみ献立教材研究\写真データ\食器\小皿.JPG">
              <a:extLst>
                <a:ext uri="{FF2B5EF4-FFF2-40B4-BE49-F238E27FC236}">
                  <a16:creationId xmlns:a16="http://schemas.microsoft.com/office/drawing/2014/main" id="{379E0C5C-ED1C-79D2-B5B5-882A845141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1" t="22675" r="29596" b="19052"/>
            <a:stretch>
              <a:fillRect/>
            </a:stretch>
          </p:blipFill>
          <p:spPr bwMode="auto">
            <a:xfrm>
              <a:off x="4379624" y="3038935"/>
              <a:ext cx="2794851" cy="2340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6">
              <a:extLst>
                <a:ext uri="{FF2B5EF4-FFF2-40B4-BE49-F238E27FC236}">
                  <a16:creationId xmlns:a16="http://schemas.microsoft.com/office/drawing/2014/main" id="{F113A087-017D-B30E-847F-5DACB696C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3F48CC"/>
                </a:clrFrom>
                <a:clrTo>
                  <a:srgbClr val="3F48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18" y="3599426"/>
              <a:ext cx="1329061" cy="121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32FF12-4D1B-5A41-4DB5-342296B389E0}"/>
              </a:ext>
            </a:extLst>
          </p:cNvPr>
          <p:cNvSpPr txBox="1"/>
          <p:nvPr/>
        </p:nvSpPr>
        <p:spPr>
          <a:xfrm>
            <a:off x="968939" y="3877015"/>
            <a:ext cx="571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>
                <a:latin typeface="UD Digi Kyokasho NK-B" panose="020B0400000000000000" pitchFamily="34" charset="-128"/>
                <a:ea typeface="UD Digi Kyokasho NK-B" panose="020B0400000000000000" pitchFamily="34" charset="-128"/>
              </a:rPr>
              <a:t>給食に出るおせち料理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F9BC25BB-9C94-C2B8-5480-7BF2CC68C035}"/>
              </a:ext>
            </a:extLst>
          </p:cNvPr>
          <p:cNvSpPr/>
          <p:nvPr/>
        </p:nvSpPr>
        <p:spPr>
          <a:xfrm>
            <a:off x="1633121" y="4418427"/>
            <a:ext cx="9436214" cy="232573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FA6742-2ACA-F3BE-BB6C-1FD42033155F}"/>
              </a:ext>
            </a:extLst>
          </p:cNvPr>
          <p:cNvSpPr txBox="1"/>
          <p:nvPr/>
        </p:nvSpPr>
        <p:spPr>
          <a:xfrm>
            <a:off x="876797" y="3715134"/>
            <a:ext cx="1134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spc="-3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きゅうしょく</a:t>
            </a:r>
            <a:endParaRPr kumimoji="1" lang="ja-JP" altLang="en-US" sz="1400" spc="-3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D8A8AF0-58D6-A03C-2EE5-02755C647E91}"/>
              </a:ext>
            </a:extLst>
          </p:cNvPr>
          <p:cNvSpPr txBox="1"/>
          <p:nvPr/>
        </p:nvSpPr>
        <p:spPr>
          <a:xfrm>
            <a:off x="2135309" y="3715134"/>
            <a:ext cx="640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spc="-3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97503F3-A076-408A-5CA7-F17C3D09B325}"/>
              </a:ext>
            </a:extLst>
          </p:cNvPr>
          <p:cNvSpPr txBox="1"/>
          <p:nvPr/>
        </p:nvSpPr>
        <p:spPr>
          <a:xfrm>
            <a:off x="3883238" y="3715134"/>
            <a:ext cx="1134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spc="-3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りょう　り</a:t>
            </a:r>
            <a:endParaRPr kumimoji="1" lang="en-US" altLang="ja-JP" sz="1400" spc="-3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0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41" grpId="0" animBg="1"/>
      <p:bldP spid="12" grpId="0"/>
      <p:bldP spid="13" grpId="0" animBg="1"/>
      <p:bldP spid="14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11">
            <a:extLst>
              <a:ext uri="{FF2B5EF4-FFF2-40B4-BE49-F238E27FC236}">
                <a16:creationId xmlns:a16="http://schemas.microsoft.com/office/drawing/2014/main" id="{5DA75493-526D-47DD-A69E-6DC376750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63" y="5776721"/>
            <a:ext cx="8633274" cy="975716"/>
          </a:xfrm>
          <a:prstGeom prst="rect">
            <a:avLst/>
          </a:prstGeom>
          <a:solidFill>
            <a:srgbClr val="FFFFCC"/>
          </a:solidFill>
          <a:ln w="82550" cmpd="thickThin">
            <a:prstDash val="solid"/>
            <a:beve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ts val="7500"/>
              </a:lnSpc>
              <a:spcBef>
                <a:spcPct val="0"/>
              </a:spcBef>
              <a:buFontTx/>
              <a:buNone/>
            </a:pPr>
            <a:r>
              <a:rPr lang="ja-JP" altLang="en-US" sz="440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みんながなかよく、すごせますように</a:t>
            </a:r>
            <a:endParaRPr lang="ja-JP" altLang="en-US" sz="4400" b="1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189467B-4257-7242-CA2B-C424C0BCBA16}"/>
              </a:ext>
            </a:extLst>
          </p:cNvPr>
          <p:cNvGrpSpPr/>
          <p:nvPr/>
        </p:nvGrpSpPr>
        <p:grpSpPr>
          <a:xfrm>
            <a:off x="1597161" y="93212"/>
            <a:ext cx="8997679" cy="1316873"/>
            <a:chOff x="1597161" y="92791"/>
            <a:chExt cx="8997679" cy="1316873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7C100B44-3DEB-7B17-6689-864B3F293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7161" y="92791"/>
              <a:ext cx="8997679" cy="1316873"/>
            </a:xfrm>
            <a:prstGeom prst="rect">
              <a:avLst/>
            </a:prstGeom>
          </p:spPr>
        </p:pic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9CB4C1B5-04ED-4634-9F4A-C5EFAC6A3513}"/>
                </a:ext>
              </a:extLst>
            </p:cNvPr>
            <p:cNvGrpSpPr/>
            <p:nvPr/>
          </p:nvGrpSpPr>
          <p:grpSpPr>
            <a:xfrm>
              <a:off x="1605857" y="241502"/>
              <a:ext cx="8913274" cy="1043736"/>
              <a:chOff x="1937186" y="143043"/>
              <a:chExt cx="8913274" cy="1043736"/>
            </a:xfrm>
          </p:grpSpPr>
          <p:sp>
            <p:nvSpPr>
              <p:cNvPr id="41" name="テキスト ボックス 25">
                <a:extLst>
                  <a:ext uri="{FF2B5EF4-FFF2-40B4-BE49-F238E27FC236}">
                    <a16:creationId xmlns:a16="http://schemas.microsoft.com/office/drawing/2014/main" id="{0F0C8072-C43C-4BB2-8635-C393E000E3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8570" y="143043"/>
                <a:ext cx="1439863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ja-JP" altLang="en-US" sz="1800" b="1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りょう    り</a:t>
                </a:r>
              </a:p>
            </p:txBody>
          </p:sp>
          <p:sp>
            <p:nvSpPr>
              <p:cNvPr id="42" name="テキスト ボックス 24">
                <a:extLst>
                  <a:ext uri="{FF2B5EF4-FFF2-40B4-BE49-F238E27FC236}">
                    <a16:creationId xmlns:a16="http://schemas.microsoft.com/office/drawing/2014/main" id="{0D7430E1-3BE9-4F11-B80A-060142ADA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86" y="355782"/>
                <a:ext cx="891327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ja-JP" altLang="en-US" sz="4800" b="1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おせち料理にこめられたねがい</a:t>
                </a:r>
              </a:p>
            </p:txBody>
          </p:sp>
        </p:grp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41CAB8C-017F-5453-EBA1-7E6DB2C829FD}"/>
              </a:ext>
            </a:extLst>
          </p:cNvPr>
          <p:cNvGrpSpPr/>
          <p:nvPr/>
        </p:nvGrpSpPr>
        <p:grpSpPr>
          <a:xfrm>
            <a:off x="-959249" y="1498398"/>
            <a:ext cx="8384026" cy="4804483"/>
            <a:chOff x="-1487548" y="1526575"/>
            <a:chExt cx="8384026" cy="4804483"/>
          </a:xfrm>
        </p:grpSpPr>
        <p:sp>
          <p:nvSpPr>
            <p:cNvPr id="43016" name="テキスト ボックス 11"/>
            <p:cNvSpPr txBox="1">
              <a:spLocks noChangeArrowheads="1"/>
            </p:cNvSpPr>
            <p:nvPr/>
          </p:nvSpPr>
          <p:spPr bwMode="auto">
            <a:xfrm>
              <a:off x="1605857" y="1526575"/>
              <a:ext cx="2115894" cy="954107"/>
            </a:xfrm>
            <a:prstGeom prst="rect">
              <a:avLst/>
            </a:prstGeom>
            <a:solidFill>
              <a:srgbClr val="FAF0F0"/>
            </a:solidFill>
            <a:ln w="38100">
              <a:noFill/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　 に</a:t>
              </a:r>
              <a:endParaRPr lang="en-US" altLang="ja-JP" sz="400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40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煮</a:t>
              </a:r>
              <a:r>
                <a:rPr lang="ja-JP" altLang="en-US" sz="4000" b="1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しめ</a:t>
              </a: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1EF61EB7-9E6A-82A3-FDFB-4CE2B28DBD28}"/>
                </a:ext>
              </a:extLst>
            </p:cNvPr>
            <p:cNvGrpSpPr/>
            <p:nvPr/>
          </p:nvGrpSpPr>
          <p:grpSpPr>
            <a:xfrm>
              <a:off x="-1487548" y="1668475"/>
              <a:ext cx="8384026" cy="4662583"/>
              <a:chOff x="-1645814" y="1664112"/>
              <a:chExt cx="8384026" cy="4662583"/>
            </a:xfrm>
          </p:grpSpPr>
          <p:pic>
            <p:nvPicPr>
              <p:cNvPr id="43023" name="Picture 2" descr="\\file.ad.edu.city.kyoto.jp\UNT2\prj\なごみ献立教材研究\写真データ\食器\深皿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45814" y="1664112"/>
                <a:ext cx="8384026" cy="4662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 descr="D:\Pictures\26年度\なごみこんだて用写真\9\写真.JPG">
                <a:extLst>
                  <a:ext uri="{FF2B5EF4-FFF2-40B4-BE49-F238E27FC236}">
                    <a16:creationId xmlns:a16="http://schemas.microsoft.com/office/drawing/2014/main" id="{2F9AED22-F06E-C721-F75E-ADEDB0AE6A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809234">
                <a:off x="1153539" y="1915459"/>
                <a:ext cx="2404680" cy="4415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9" name="図 8" descr="ウィンドウ, 部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C76A966-C080-71AF-8B72-2E2F54FAA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80" y="1142293"/>
            <a:ext cx="5081157" cy="50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" name="グループ化 14">
            <a:extLst>
              <a:ext uri="{FF2B5EF4-FFF2-40B4-BE49-F238E27FC236}">
                <a16:creationId xmlns:a16="http://schemas.microsoft.com/office/drawing/2014/main" id="{E56FBCE8-9703-B32A-1819-11D5E46F2D4D}"/>
              </a:ext>
            </a:extLst>
          </p:cNvPr>
          <p:cNvGrpSpPr>
            <a:grpSpLocks/>
          </p:cNvGrpSpPr>
          <p:nvPr/>
        </p:nvGrpSpPr>
        <p:grpSpPr bwMode="auto">
          <a:xfrm>
            <a:off x="5570906" y="1534102"/>
            <a:ext cx="5656019" cy="4274958"/>
            <a:chOff x="3851920" y="1340767"/>
            <a:chExt cx="5231856" cy="4420428"/>
          </a:xfrm>
        </p:grpSpPr>
        <p:pic>
          <p:nvPicPr>
            <p:cNvPr id="43009" name="Picture 2" descr="\\file.ad.edu.city.kyoto.jp\UNT2\prj\地産地消(知産知消)研究グループ\25年度「米」\山本\25.10.18米取材\CIMG8197.JPG">
              <a:extLst>
                <a:ext uri="{FF2B5EF4-FFF2-40B4-BE49-F238E27FC236}">
                  <a16:creationId xmlns:a16="http://schemas.microsoft.com/office/drawing/2014/main" id="{C00BD05C-DE58-AEE3-273B-9E57A9A5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340767"/>
              <a:ext cx="4993183" cy="4118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0" name="Picture 6" descr="http://2.bp.blogspot.com/-Sg8ItIhK-yY/UUFxtHOoq1I/AAAAAAAAOzw/dXrTxO7w5B4/s1600/job_kome_nouka.png">
              <a:extLst>
                <a:ext uri="{FF2B5EF4-FFF2-40B4-BE49-F238E27FC236}">
                  <a16:creationId xmlns:a16="http://schemas.microsoft.com/office/drawing/2014/main" id="{9A93FA3B-A869-1E37-EEF5-491846924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200" y="3249006"/>
              <a:ext cx="2668576" cy="251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01C9448-33B7-43C1-A577-BFE493D0B3D1}"/>
              </a:ext>
            </a:extLst>
          </p:cNvPr>
          <p:cNvGrpSpPr/>
          <p:nvPr/>
        </p:nvGrpSpPr>
        <p:grpSpPr>
          <a:xfrm>
            <a:off x="2144384" y="5722507"/>
            <a:ext cx="7903232" cy="1038554"/>
            <a:chOff x="2299125" y="5687942"/>
            <a:chExt cx="7353970" cy="2305517"/>
          </a:xfrm>
        </p:grpSpPr>
        <p:sp>
          <p:nvSpPr>
            <p:cNvPr id="36" name="テキスト ボックス 11">
              <a:extLst>
                <a:ext uri="{FF2B5EF4-FFF2-40B4-BE49-F238E27FC236}">
                  <a16:creationId xmlns:a16="http://schemas.microsoft.com/office/drawing/2014/main" id="{0FB5819E-1CD9-45E5-823C-ADB59496C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125" y="5687942"/>
              <a:ext cx="7353970" cy="2305517"/>
            </a:xfrm>
            <a:prstGeom prst="rect">
              <a:avLst/>
            </a:prstGeom>
            <a:solidFill>
              <a:srgbClr val="FFFFCC"/>
            </a:solidFill>
            <a:ln w="82550" cmpd="thickThin">
              <a:prstDash val="solid"/>
              <a:beve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8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44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たくさん</a:t>
              </a:r>
              <a:r>
                <a:rPr lang="ja-JP" altLang="en-US" sz="48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お米がとれますように</a:t>
              </a:r>
              <a:endParaRPr lang="ja-JP" altLang="en-US" sz="7200" b="1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37" name="テキスト ボックス 25">
              <a:extLst>
                <a:ext uri="{FF2B5EF4-FFF2-40B4-BE49-F238E27FC236}">
                  <a16:creationId xmlns:a16="http://schemas.microsoft.com/office/drawing/2014/main" id="{7567915C-7474-459D-BABF-F00E320B2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8423" y="5687942"/>
              <a:ext cx="767715" cy="81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こめ</a:t>
              </a:r>
              <a:endParaRPr lang="ja-JP" altLang="en-US" sz="18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5276DBC-8C87-74DB-980E-05BC662512F1}"/>
              </a:ext>
            </a:extLst>
          </p:cNvPr>
          <p:cNvGrpSpPr/>
          <p:nvPr/>
        </p:nvGrpSpPr>
        <p:grpSpPr>
          <a:xfrm>
            <a:off x="5261540" y="1365851"/>
            <a:ext cx="6016728" cy="4423474"/>
            <a:chOff x="3695660" y="1306333"/>
            <a:chExt cx="6016728" cy="4423474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6A61186D-47F7-DB6D-8707-BDE30A47A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660" y="1306333"/>
              <a:ext cx="6016728" cy="442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4E220C68-CB0B-4F23-60C8-9B98C684DAC3}"/>
                </a:ext>
              </a:extLst>
            </p:cNvPr>
            <p:cNvGrpSpPr/>
            <p:nvPr/>
          </p:nvGrpSpPr>
          <p:grpSpPr>
            <a:xfrm>
              <a:off x="6857686" y="3156284"/>
              <a:ext cx="2382879" cy="2375459"/>
              <a:chOff x="8813769" y="3044768"/>
              <a:chExt cx="2744065" cy="2754848"/>
            </a:xfrm>
          </p:grpSpPr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6421972B-3C90-4E76-68A1-FFFF236D415D}"/>
                  </a:ext>
                </a:extLst>
              </p:cNvPr>
              <p:cNvSpPr/>
              <p:nvPr/>
            </p:nvSpPr>
            <p:spPr>
              <a:xfrm>
                <a:off x="8813769" y="3044768"/>
                <a:ext cx="2744065" cy="27548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6405C535-AEDD-7CC4-CEFE-08D210E52A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75351" y="3383681"/>
                <a:ext cx="1725648" cy="2225134"/>
                <a:chOff x="4914831" y="2400472"/>
                <a:chExt cx="1725576" cy="2224934"/>
              </a:xfrm>
            </p:grpSpPr>
            <p:grpSp>
              <p:nvGrpSpPr>
                <p:cNvPr id="18" name="グループ化 12">
                  <a:extLst>
                    <a:ext uri="{FF2B5EF4-FFF2-40B4-BE49-F238E27FC236}">
                      <a16:creationId xmlns:a16="http://schemas.microsoft.com/office/drawing/2014/main" id="{E03D6BEE-4FCD-8226-9F6E-75473BE630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14831" y="2400472"/>
                  <a:ext cx="1725576" cy="1528177"/>
                  <a:chOff x="2695307" y="-239473"/>
                  <a:chExt cx="1726664" cy="1529164"/>
                </a:xfrm>
              </p:grpSpPr>
              <p:pic>
                <p:nvPicPr>
                  <p:cNvPr id="20" name="Picture 14" descr="煮干しのイラスト">
                    <a:extLst>
                      <a:ext uri="{FF2B5EF4-FFF2-40B4-BE49-F238E27FC236}">
                        <a16:creationId xmlns:a16="http://schemas.microsoft.com/office/drawing/2014/main" id="{9E1F2F2E-F046-25A0-70A1-D29DF03BACA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5307" y="-122007"/>
                    <a:ext cx="1014052" cy="10140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" name="Picture 14" descr="煮干しのイラスト">
                    <a:extLst>
                      <a:ext uri="{FF2B5EF4-FFF2-40B4-BE49-F238E27FC236}">
                        <a16:creationId xmlns:a16="http://schemas.microsoft.com/office/drawing/2014/main" id="{7D461221-6541-3028-066C-D0E2E7B31B5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9429104">
                    <a:off x="3349501" y="275638"/>
                    <a:ext cx="1014052" cy="10140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" name="Picture 14" descr="煮干しのイラスト">
                    <a:extLst>
                      <a:ext uri="{FF2B5EF4-FFF2-40B4-BE49-F238E27FC236}">
                        <a16:creationId xmlns:a16="http://schemas.microsoft.com/office/drawing/2014/main" id="{4CE02F66-AA28-C8EC-7911-2F5C307422D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552593">
                    <a:off x="3407919" y="-239473"/>
                    <a:ext cx="1014052" cy="10140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6D63C612-5556-218F-D0A5-F2C293775391}"/>
                    </a:ext>
                  </a:extLst>
                </p:cNvPr>
                <p:cNvSpPr/>
                <p:nvPr/>
              </p:nvSpPr>
              <p:spPr>
                <a:xfrm>
                  <a:off x="5148248" y="4018676"/>
                  <a:ext cx="1336802" cy="60673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ja-JP" altLang="en-US" sz="280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いわし</a:t>
                  </a:r>
                  <a:endParaRPr lang="en-US" altLang="ja-JP" sz="28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</p:txBody>
            </p:sp>
          </p:grpSp>
        </p:grp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D3C3432-BD3F-D054-4822-994298C5A4A4}"/>
              </a:ext>
            </a:extLst>
          </p:cNvPr>
          <p:cNvGrpSpPr/>
          <p:nvPr/>
        </p:nvGrpSpPr>
        <p:grpSpPr>
          <a:xfrm>
            <a:off x="1597161" y="93212"/>
            <a:ext cx="8997679" cy="1316873"/>
            <a:chOff x="1597161" y="92791"/>
            <a:chExt cx="8997679" cy="1316873"/>
          </a:xfrm>
        </p:grpSpPr>
        <p:pic>
          <p:nvPicPr>
            <p:cNvPr id="43011" name="図 43010">
              <a:extLst>
                <a:ext uri="{FF2B5EF4-FFF2-40B4-BE49-F238E27FC236}">
                  <a16:creationId xmlns:a16="http://schemas.microsoft.com/office/drawing/2014/main" id="{9CF269F1-BF4E-1B98-C377-749821124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97161" y="92791"/>
              <a:ext cx="8997679" cy="1316873"/>
            </a:xfrm>
            <a:prstGeom prst="rect">
              <a:avLst/>
            </a:prstGeom>
          </p:spPr>
        </p:pic>
        <p:grpSp>
          <p:nvGrpSpPr>
            <p:cNvPr id="43012" name="グループ化 43011">
              <a:extLst>
                <a:ext uri="{FF2B5EF4-FFF2-40B4-BE49-F238E27FC236}">
                  <a16:creationId xmlns:a16="http://schemas.microsoft.com/office/drawing/2014/main" id="{D70051F0-01B5-CD3A-4AAA-D301228FE985}"/>
                </a:ext>
              </a:extLst>
            </p:cNvPr>
            <p:cNvGrpSpPr/>
            <p:nvPr/>
          </p:nvGrpSpPr>
          <p:grpSpPr>
            <a:xfrm>
              <a:off x="1605857" y="241502"/>
              <a:ext cx="8913274" cy="1043736"/>
              <a:chOff x="1937186" y="143043"/>
              <a:chExt cx="8913274" cy="1043736"/>
            </a:xfrm>
          </p:grpSpPr>
          <p:sp>
            <p:nvSpPr>
              <p:cNvPr id="43013" name="テキスト ボックス 25">
                <a:extLst>
                  <a:ext uri="{FF2B5EF4-FFF2-40B4-BE49-F238E27FC236}">
                    <a16:creationId xmlns:a16="http://schemas.microsoft.com/office/drawing/2014/main" id="{F74C449F-61C2-AA46-D401-51A8B179AF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8570" y="143043"/>
                <a:ext cx="1439863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ja-JP" altLang="en-US" sz="1800" b="1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りょう    り</a:t>
                </a:r>
              </a:p>
            </p:txBody>
          </p:sp>
          <p:sp>
            <p:nvSpPr>
              <p:cNvPr id="43014" name="テキスト ボックス 24">
                <a:extLst>
                  <a:ext uri="{FF2B5EF4-FFF2-40B4-BE49-F238E27FC236}">
                    <a16:creationId xmlns:a16="http://schemas.microsoft.com/office/drawing/2014/main" id="{0D100415-4F4C-5995-9D74-496B5A7910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86" y="355782"/>
                <a:ext cx="891327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ja-JP" altLang="en-US" sz="4800" b="1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おせち料理にこめられたねがい</a:t>
                </a:r>
              </a:p>
            </p:txBody>
          </p:sp>
        </p:grp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68A2BED-C2DA-8452-F103-937B39C26372}"/>
              </a:ext>
            </a:extLst>
          </p:cNvPr>
          <p:cNvGrpSpPr/>
          <p:nvPr/>
        </p:nvGrpSpPr>
        <p:grpSpPr>
          <a:xfrm>
            <a:off x="1125204" y="1576218"/>
            <a:ext cx="3642875" cy="3848685"/>
            <a:chOff x="1125204" y="1576218"/>
            <a:chExt cx="3642875" cy="3848685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9B1FC9E6-66F2-85D7-03AA-1AF831464CDA}"/>
                </a:ext>
              </a:extLst>
            </p:cNvPr>
            <p:cNvGrpSpPr/>
            <p:nvPr/>
          </p:nvGrpSpPr>
          <p:grpSpPr>
            <a:xfrm>
              <a:off x="1125204" y="1576218"/>
              <a:ext cx="3642875" cy="3848685"/>
              <a:chOff x="19892" y="1592298"/>
              <a:chExt cx="3642875" cy="3848685"/>
            </a:xfrm>
          </p:grpSpPr>
          <p:pic>
            <p:nvPicPr>
              <p:cNvPr id="31" name="Picture 4" descr="\\file.ad.edu.city.kyoto.jp\UNT2\prj\なごみ献立教材研究\写真データ\食器\小皿.JPG">
                <a:extLst>
                  <a:ext uri="{FF2B5EF4-FFF2-40B4-BE49-F238E27FC236}">
                    <a16:creationId xmlns:a16="http://schemas.microsoft.com/office/drawing/2014/main" id="{D4705503-831A-4EC7-9D7A-4E358F2A3B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1" t="22675" r="29596" b="19052"/>
              <a:stretch>
                <a:fillRect/>
              </a:stretch>
            </p:blipFill>
            <p:spPr bwMode="auto">
              <a:xfrm>
                <a:off x="19892" y="2390436"/>
                <a:ext cx="3642875" cy="3050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0C161EA3-31E8-D358-3D1B-4A94401ACAB4}"/>
                  </a:ext>
                </a:extLst>
              </p:cNvPr>
              <p:cNvGrpSpPr/>
              <p:nvPr/>
            </p:nvGrpSpPr>
            <p:grpSpPr>
              <a:xfrm>
                <a:off x="862567" y="1592298"/>
                <a:ext cx="1937981" cy="799280"/>
                <a:chOff x="1072379" y="1626768"/>
                <a:chExt cx="1937981" cy="799280"/>
              </a:xfrm>
            </p:grpSpPr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33B5D908-5C8E-8F55-14FD-3DCCD3F3CA14}"/>
                    </a:ext>
                  </a:extLst>
                </p:cNvPr>
                <p:cNvSpPr/>
                <p:nvPr/>
              </p:nvSpPr>
              <p:spPr>
                <a:xfrm>
                  <a:off x="1072379" y="1626768"/>
                  <a:ext cx="1937981" cy="765030"/>
                </a:xfrm>
                <a:prstGeom prst="rect">
                  <a:avLst/>
                </a:prstGeom>
                <a:solidFill>
                  <a:srgbClr val="FAF0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39BA08D6-2CA6-E508-BC9E-7D5C2F682181}"/>
                    </a:ext>
                  </a:extLst>
                </p:cNvPr>
                <p:cNvSpPr txBox="1"/>
                <p:nvPr/>
              </p:nvSpPr>
              <p:spPr>
                <a:xfrm>
                  <a:off x="1174433" y="1718162"/>
                  <a:ext cx="178200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400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ごまめ</a:t>
                  </a:r>
                </a:p>
              </p:txBody>
            </p:sp>
          </p:grpSp>
        </p:grpSp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AEC703E2-225C-DECF-0D6E-89A947B4B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A349A4"/>
                </a:clrFrom>
                <a:clrTo>
                  <a:srgbClr val="A349A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382" y="3140223"/>
              <a:ext cx="2256190" cy="1575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82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D3C3432-BD3F-D054-4822-994298C5A4A4}"/>
              </a:ext>
            </a:extLst>
          </p:cNvPr>
          <p:cNvGrpSpPr/>
          <p:nvPr/>
        </p:nvGrpSpPr>
        <p:grpSpPr>
          <a:xfrm>
            <a:off x="1597161" y="93212"/>
            <a:ext cx="8997679" cy="1316873"/>
            <a:chOff x="1597161" y="92791"/>
            <a:chExt cx="8997679" cy="1316873"/>
          </a:xfrm>
        </p:grpSpPr>
        <p:pic>
          <p:nvPicPr>
            <p:cNvPr id="43011" name="図 43010">
              <a:extLst>
                <a:ext uri="{FF2B5EF4-FFF2-40B4-BE49-F238E27FC236}">
                  <a16:creationId xmlns:a16="http://schemas.microsoft.com/office/drawing/2014/main" id="{9CF269F1-BF4E-1B98-C377-749821124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7161" y="92791"/>
              <a:ext cx="8997679" cy="1316873"/>
            </a:xfrm>
            <a:prstGeom prst="rect">
              <a:avLst/>
            </a:prstGeom>
          </p:spPr>
        </p:pic>
        <p:grpSp>
          <p:nvGrpSpPr>
            <p:cNvPr id="43012" name="グループ化 43011">
              <a:extLst>
                <a:ext uri="{FF2B5EF4-FFF2-40B4-BE49-F238E27FC236}">
                  <a16:creationId xmlns:a16="http://schemas.microsoft.com/office/drawing/2014/main" id="{D70051F0-01B5-CD3A-4AAA-D301228FE985}"/>
                </a:ext>
              </a:extLst>
            </p:cNvPr>
            <p:cNvGrpSpPr/>
            <p:nvPr/>
          </p:nvGrpSpPr>
          <p:grpSpPr>
            <a:xfrm>
              <a:off x="1605857" y="241502"/>
              <a:ext cx="8913274" cy="1043736"/>
              <a:chOff x="1937186" y="143043"/>
              <a:chExt cx="8913274" cy="1043736"/>
            </a:xfrm>
          </p:grpSpPr>
          <p:sp>
            <p:nvSpPr>
              <p:cNvPr id="43013" name="テキスト ボックス 25">
                <a:extLst>
                  <a:ext uri="{FF2B5EF4-FFF2-40B4-BE49-F238E27FC236}">
                    <a16:creationId xmlns:a16="http://schemas.microsoft.com/office/drawing/2014/main" id="{F74C449F-61C2-AA46-D401-51A8B179AF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8570" y="143043"/>
                <a:ext cx="1439863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ja-JP" altLang="en-US" sz="1800" b="1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りょう    り</a:t>
                </a:r>
              </a:p>
            </p:txBody>
          </p:sp>
          <p:sp>
            <p:nvSpPr>
              <p:cNvPr id="43014" name="テキスト ボックス 24">
                <a:extLst>
                  <a:ext uri="{FF2B5EF4-FFF2-40B4-BE49-F238E27FC236}">
                    <a16:creationId xmlns:a16="http://schemas.microsoft.com/office/drawing/2014/main" id="{0D100415-4F4C-5995-9D74-496B5A7910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186" y="355782"/>
                <a:ext cx="891327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ja-JP" altLang="en-US" sz="4800" b="1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おせち料理にこめられたねがい</a:t>
                </a:r>
              </a:p>
            </p:txBody>
          </p:sp>
        </p:grp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DADA13C-F39A-13C9-EA58-A220F61FBE7E}"/>
              </a:ext>
            </a:extLst>
          </p:cNvPr>
          <p:cNvGrpSpPr/>
          <p:nvPr/>
        </p:nvGrpSpPr>
        <p:grpSpPr>
          <a:xfrm>
            <a:off x="208430" y="2685747"/>
            <a:ext cx="2794851" cy="2340410"/>
            <a:chOff x="208431" y="3038935"/>
            <a:chExt cx="2794851" cy="2340410"/>
          </a:xfrm>
        </p:grpSpPr>
        <p:pic>
          <p:nvPicPr>
            <p:cNvPr id="2" name="Picture 4" descr="\\file.ad.edu.city.kyoto.jp\UNT2\prj\なごみ献立教材研究\写真データ\食器\小皿.JPG">
              <a:extLst>
                <a:ext uri="{FF2B5EF4-FFF2-40B4-BE49-F238E27FC236}">
                  <a16:creationId xmlns:a16="http://schemas.microsoft.com/office/drawing/2014/main" id="{D0069B9A-A69F-B570-F1BC-E5E38A3BA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1" t="22675" r="29596" b="19052"/>
            <a:stretch>
              <a:fillRect/>
            </a:stretch>
          </p:blipFill>
          <p:spPr bwMode="auto">
            <a:xfrm>
              <a:off x="208431" y="3038935"/>
              <a:ext cx="2794851" cy="2340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489FF1E-572D-5C4E-1F34-543ED28DB9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3226" y1="48780" x2="70968" y2="40854"/>
                          <a14:foregroundMark x1="70968" y1="40854" x2="70161" y2="39024"/>
                          <a14:foregroundMark x1="54839" y1="50610" x2="60484" y2="50610"/>
                          <a14:foregroundMark x1="62903" y1="20122" x2="74194" y2="29878"/>
                          <a14:foregroundMark x1="74194" y1="29878" x2="75000" y2="32927"/>
                          <a14:backgroundMark x1="27419" y1="23780" x2="22581" y2="50610"/>
                          <a14:backgroundMark x1="22581" y1="50610" x2="25000" y2="64634"/>
                          <a14:backgroundMark x1="53940" y1="61935" x2="58065" y2="64634"/>
                          <a14:backgroundMark x1="16129" y1="37195" x2="47575" y2="57771"/>
                        </a14:backgroundRemoval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1" t="7431" b="38338"/>
            <a:stretch/>
          </p:blipFill>
          <p:spPr bwMode="auto">
            <a:xfrm>
              <a:off x="566255" y="3182039"/>
              <a:ext cx="2384017" cy="205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2E2D4FE-21D2-D1C3-21C7-90214CBB9F51}"/>
              </a:ext>
            </a:extLst>
          </p:cNvPr>
          <p:cNvGrpSpPr/>
          <p:nvPr/>
        </p:nvGrpSpPr>
        <p:grpSpPr>
          <a:xfrm>
            <a:off x="9121705" y="2601429"/>
            <a:ext cx="2794851" cy="2340410"/>
            <a:chOff x="9019721" y="3238350"/>
            <a:chExt cx="2794851" cy="2340410"/>
          </a:xfrm>
        </p:grpSpPr>
        <p:pic>
          <p:nvPicPr>
            <p:cNvPr id="14" name="Picture 4" descr="\\file.ad.edu.city.kyoto.jp\UNT2\prj\なごみ献立教材研究\写真データ\食器\小皿.JPG">
              <a:extLst>
                <a:ext uri="{FF2B5EF4-FFF2-40B4-BE49-F238E27FC236}">
                  <a16:creationId xmlns:a16="http://schemas.microsoft.com/office/drawing/2014/main" id="{E33BE99A-317A-4CA6-4293-1F418EBEE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1" t="22675" r="29596" b="19052"/>
            <a:stretch>
              <a:fillRect/>
            </a:stretch>
          </p:blipFill>
          <p:spPr bwMode="auto">
            <a:xfrm>
              <a:off x="9019721" y="3238350"/>
              <a:ext cx="2794851" cy="2340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0507493-9C76-040D-0E4C-567B0296F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18287" y1="43680" x2="35108" y2="20320"/>
                          <a14:backgroundMark x1="35108" y1="20320" x2="43673" y2="12720"/>
                          <a14:backgroundMark x1="43673" y1="12720" x2="45833" y2="1184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98259" y="3397060"/>
              <a:ext cx="2022832" cy="1951034"/>
            </a:xfrm>
            <a:prstGeom prst="rect">
              <a:avLst/>
            </a:prstGeom>
            <a:effectLst>
              <a:softEdge rad="31750"/>
            </a:effectLst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F34BF3C-FB86-5314-A323-CA31FCDF6732}"/>
              </a:ext>
            </a:extLst>
          </p:cNvPr>
          <p:cNvGrpSpPr/>
          <p:nvPr/>
        </p:nvGrpSpPr>
        <p:grpSpPr>
          <a:xfrm>
            <a:off x="4685849" y="2608374"/>
            <a:ext cx="2794851" cy="2340410"/>
            <a:chOff x="4379624" y="3038935"/>
            <a:chExt cx="2794851" cy="2340410"/>
          </a:xfrm>
        </p:grpSpPr>
        <p:pic>
          <p:nvPicPr>
            <p:cNvPr id="9" name="Picture 4" descr="\\file.ad.edu.city.kyoto.jp\UNT2\prj\なごみ献立教材研究\写真データ\食器\小皿.JPG">
              <a:extLst>
                <a:ext uri="{FF2B5EF4-FFF2-40B4-BE49-F238E27FC236}">
                  <a16:creationId xmlns:a16="http://schemas.microsoft.com/office/drawing/2014/main" id="{B8C440E7-2A0D-014D-EAB5-8874C7325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1" t="22675" r="29596" b="19052"/>
            <a:stretch>
              <a:fillRect/>
            </a:stretch>
          </p:blipFill>
          <p:spPr bwMode="auto">
            <a:xfrm>
              <a:off x="4379624" y="3038935"/>
              <a:ext cx="2794851" cy="2340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6">
              <a:extLst>
                <a:ext uri="{FF2B5EF4-FFF2-40B4-BE49-F238E27FC236}">
                  <a16:creationId xmlns:a16="http://schemas.microsoft.com/office/drawing/2014/main" id="{6503DC71-6E6E-F336-214B-21D23EF76A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3F48CC"/>
                </a:clrFrom>
                <a:clrTo>
                  <a:srgbClr val="3F48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18" y="3599426"/>
              <a:ext cx="1329061" cy="121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4D87CB8-7817-82D5-BBB2-9C177ED4418C}"/>
              </a:ext>
            </a:extLst>
          </p:cNvPr>
          <p:cNvGrpSpPr/>
          <p:nvPr/>
        </p:nvGrpSpPr>
        <p:grpSpPr>
          <a:xfrm>
            <a:off x="685884" y="1775583"/>
            <a:ext cx="2139410" cy="829819"/>
            <a:chOff x="225027" y="74343"/>
            <a:chExt cx="1894937" cy="829819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A11CCDD-BDEA-8881-C420-7F44447E8965}"/>
                </a:ext>
              </a:extLst>
            </p:cNvPr>
            <p:cNvSpPr/>
            <p:nvPr/>
          </p:nvSpPr>
          <p:spPr>
            <a:xfrm>
              <a:off x="225027" y="74343"/>
              <a:ext cx="1740864" cy="82981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 rtlCol="0" anchor="ctr"/>
            <a:lstStyle/>
            <a:p>
              <a:pPr algn="ctr"/>
              <a:r>
                <a:rPr lang="ja-JP" altLang="en-US" sz="320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黒豆</a:t>
              </a:r>
              <a:endParaRPr kumimoji="1" lang="ja-JP" altLang="en-US" sz="32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0705F07-75FA-5B2E-3C9B-11AE8F4DE880}"/>
                </a:ext>
              </a:extLst>
            </p:cNvPr>
            <p:cNvSpPr txBox="1"/>
            <p:nvPr/>
          </p:nvSpPr>
          <p:spPr>
            <a:xfrm>
              <a:off x="648278" y="77315"/>
              <a:ext cx="147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くろまめ</a:t>
              </a:r>
              <a:endParaRPr kumimoji="1"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BB22AD2-2259-19D1-373A-63FA068D1BC2}"/>
              </a:ext>
            </a:extLst>
          </p:cNvPr>
          <p:cNvGrpSpPr/>
          <p:nvPr/>
        </p:nvGrpSpPr>
        <p:grpSpPr>
          <a:xfrm>
            <a:off x="9168415" y="1778555"/>
            <a:ext cx="2482520" cy="829819"/>
            <a:chOff x="225027" y="74343"/>
            <a:chExt cx="1740864" cy="829819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C7887A8-7622-E079-7ADD-5683F574C2A8}"/>
                </a:ext>
              </a:extLst>
            </p:cNvPr>
            <p:cNvSpPr/>
            <p:nvPr/>
          </p:nvSpPr>
          <p:spPr>
            <a:xfrm>
              <a:off x="225027" y="74343"/>
              <a:ext cx="1740864" cy="82981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 rtlCol="0" anchor="ctr"/>
            <a:lstStyle/>
            <a:p>
              <a:pPr algn="ctr"/>
              <a:r>
                <a:rPr kumimoji="1" lang="ja-JP" altLang="en-US" sz="320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紅白なます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96FF58A-B219-B8AE-CCF6-03BB773FAE85}"/>
                </a:ext>
              </a:extLst>
            </p:cNvPr>
            <p:cNvSpPr txBox="1"/>
            <p:nvPr/>
          </p:nvSpPr>
          <p:spPr>
            <a:xfrm>
              <a:off x="291270" y="79549"/>
              <a:ext cx="147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こうはく</a:t>
              </a:r>
            </a:p>
          </p:txBody>
        </p: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97F622E-8F39-B2B8-8A19-6A52DCB0F718}"/>
              </a:ext>
            </a:extLst>
          </p:cNvPr>
          <p:cNvSpPr/>
          <p:nvPr/>
        </p:nvSpPr>
        <p:spPr>
          <a:xfrm>
            <a:off x="4685849" y="1769895"/>
            <a:ext cx="2753290" cy="8298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ja-JP" altLang="en-US" sz="32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たたきごぼう</a:t>
            </a:r>
            <a:endParaRPr kumimoji="1" lang="ja-JP" altLang="en-US" sz="32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43008" name="グループ化 43007">
            <a:extLst>
              <a:ext uri="{FF2B5EF4-FFF2-40B4-BE49-F238E27FC236}">
                <a16:creationId xmlns:a16="http://schemas.microsoft.com/office/drawing/2014/main" id="{1BCAB5E7-A381-BA28-F4F9-CA3A3D4416B9}"/>
              </a:ext>
            </a:extLst>
          </p:cNvPr>
          <p:cNvGrpSpPr/>
          <p:nvPr/>
        </p:nvGrpSpPr>
        <p:grpSpPr>
          <a:xfrm>
            <a:off x="208430" y="5249695"/>
            <a:ext cx="5789115" cy="1543569"/>
            <a:chOff x="208430" y="5249695"/>
            <a:chExt cx="5789115" cy="1543569"/>
          </a:xfrm>
        </p:grpSpPr>
        <p:sp>
          <p:nvSpPr>
            <p:cNvPr id="22" name="思考の吹き出し: 雲形 21">
              <a:extLst>
                <a:ext uri="{FF2B5EF4-FFF2-40B4-BE49-F238E27FC236}">
                  <a16:creationId xmlns:a16="http://schemas.microsoft.com/office/drawing/2014/main" id="{F1DA022C-0983-7181-09D5-437C0409210C}"/>
                </a:ext>
              </a:extLst>
            </p:cNvPr>
            <p:cNvSpPr/>
            <p:nvPr/>
          </p:nvSpPr>
          <p:spPr>
            <a:xfrm>
              <a:off x="208430" y="5249695"/>
              <a:ext cx="3861864" cy="1543569"/>
            </a:xfrm>
            <a:prstGeom prst="cloudCallout">
              <a:avLst>
                <a:gd name="adj1" fmla="val -20049"/>
                <a:gd name="adj2" fmla="val -6321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4DC7C163-C007-1FD0-3F35-45DA51AEC4FB}"/>
                </a:ext>
              </a:extLst>
            </p:cNvPr>
            <p:cNvSpPr txBox="1"/>
            <p:nvPr/>
          </p:nvSpPr>
          <p:spPr>
            <a:xfrm>
              <a:off x="750227" y="5652149"/>
              <a:ext cx="52473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元気で健康に</a:t>
              </a:r>
              <a:endParaRPr kumimoji="1" lang="en-US" altLang="ja-JP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28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すごせますように</a:t>
              </a:r>
            </a:p>
          </p:txBody>
        </p:sp>
        <p:sp>
          <p:nvSpPr>
            <p:cNvPr id="28" name="テキスト ボックス 25">
              <a:extLst>
                <a:ext uri="{FF2B5EF4-FFF2-40B4-BE49-F238E27FC236}">
                  <a16:creationId xmlns:a16="http://schemas.microsoft.com/office/drawing/2014/main" id="{42A57061-9A82-C033-AA60-2B3F8FF95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227" y="5428610"/>
              <a:ext cx="973377" cy="335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600" b="1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げん き</a:t>
              </a:r>
            </a:p>
          </p:txBody>
        </p:sp>
        <p:sp>
          <p:nvSpPr>
            <p:cNvPr id="29" name="テキスト ボックス 25">
              <a:extLst>
                <a:ext uri="{FF2B5EF4-FFF2-40B4-BE49-F238E27FC236}">
                  <a16:creationId xmlns:a16="http://schemas.microsoft.com/office/drawing/2014/main" id="{78106437-0C5B-F00C-6EDE-BC2932CD2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9414" y="5428610"/>
              <a:ext cx="9733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600" b="1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けんこう</a:t>
              </a:r>
            </a:p>
          </p:txBody>
        </p:sp>
      </p:grpSp>
      <p:grpSp>
        <p:nvGrpSpPr>
          <p:cNvPr id="43009" name="グループ化 43008">
            <a:extLst>
              <a:ext uri="{FF2B5EF4-FFF2-40B4-BE49-F238E27FC236}">
                <a16:creationId xmlns:a16="http://schemas.microsoft.com/office/drawing/2014/main" id="{F76DDC87-BCC3-95B5-77AC-2B21E0A50807}"/>
              </a:ext>
            </a:extLst>
          </p:cNvPr>
          <p:cNvGrpSpPr/>
          <p:nvPr/>
        </p:nvGrpSpPr>
        <p:grpSpPr>
          <a:xfrm>
            <a:off x="4513808" y="5174620"/>
            <a:ext cx="5773600" cy="1606269"/>
            <a:chOff x="4612091" y="5186995"/>
            <a:chExt cx="5773600" cy="1606269"/>
          </a:xfrm>
        </p:grpSpPr>
        <p:sp>
          <p:nvSpPr>
            <p:cNvPr id="24" name="思考の吹き出し: 雲形 23">
              <a:extLst>
                <a:ext uri="{FF2B5EF4-FFF2-40B4-BE49-F238E27FC236}">
                  <a16:creationId xmlns:a16="http://schemas.microsoft.com/office/drawing/2014/main" id="{1AC5207C-BF84-FDEE-AAAB-83831BD0A44F}"/>
                </a:ext>
              </a:extLst>
            </p:cNvPr>
            <p:cNvSpPr/>
            <p:nvPr/>
          </p:nvSpPr>
          <p:spPr>
            <a:xfrm>
              <a:off x="4612091" y="5186995"/>
              <a:ext cx="3568075" cy="1606269"/>
            </a:xfrm>
            <a:prstGeom prst="cloudCallout">
              <a:avLst>
                <a:gd name="adj1" fmla="val -11507"/>
                <a:gd name="adj2" fmla="val -59193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29ECB3D-9363-4E22-EF51-2702ABE0C714}"/>
                </a:ext>
              </a:extLst>
            </p:cNvPr>
            <p:cNvSpPr txBox="1"/>
            <p:nvPr/>
          </p:nvSpPr>
          <p:spPr>
            <a:xfrm>
              <a:off x="5138373" y="5649780"/>
              <a:ext cx="52473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幸せが続きます</a:t>
              </a:r>
              <a:endParaRPr lang="en-US" altLang="ja-JP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28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ように</a:t>
              </a:r>
              <a:endParaRPr kumimoji="1" lang="en-US" altLang="ja-JP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30" name="テキスト ボックス 25">
              <a:extLst>
                <a:ext uri="{FF2B5EF4-FFF2-40B4-BE49-F238E27FC236}">
                  <a16:creationId xmlns:a16="http://schemas.microsoft.com/office/drawing/2014/main" id="{9D82D987-3057-D417-9E02-609E9BB1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4168" y="5429767"/>
              <a:ext cx="9733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600" b="1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しあわ</a:t>
              </a:r>
            </a:p>
          </p:txBody>
        </p:sp>
        <p:sp>
          <p:nvSpPr>
            <p:cNvPr id="31" name="テキスト ボックス 25">
              <a:extLst>
                <a:ext uri="{FF2B5EF4-FFF2-40B4-BE49-F238E27FC236}">
                  <a16:creationId xmlns:a16="http://schemas.microsoft.com/office/drawing/2014/main" id="{F6526AA7-73EE-7058-CB21-5025C8D0B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4608" y="5413591"/>
              <a:ext cx="9733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600" b="1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つづ</a:t>
              </a:r>
            </a:p>
          </p:txBody>
        </p:sp>
      </p:grpSp>
      <p:grpSp>
        <p:nvGrpSpPr>
          <p:cNvPr id="43019" name="グループ化 43018">
            <a:extLst>
              <a:ext uri="{FF2B5EF4-FFF2-40B4-BE49-F238E27FC236}">
                <a16:creationId xmlns:a16="http://schemas.microsoft.com/office/drawing/2014/main" id="{2036FBA5-5A20-3F00-5A48-B2A07045B4AE}"/>
              </a:ext>
            </a:extLst>
          </p:cNvPr>
          <p:cNvGrpSpPr/>
          <p:nvPr/>
        </p:nvGrpSpPr>
        <p:grpSpPr>
          <a:xfrm>
            <a:off x="8451389" y="5198830"/>
            <a:ext cx="5690832" cy="1543569"/>
            <a:chOff x="208430" y="5249695"/>
            <a:chExt cx="5690832" cy="1543569"/>
          </a:xfrm>
        </p:grpSpPr>
        <p:sp>
          <p:nvSpPr>
            <p:cNvPr id="43020" name="思考の吹き出し: 雲形 43019">
              <a:extLst>
                <a:ext uri="{FF2B5EF4-FFF2-40B4-BE49-F238E27FC236}">
                  <a16:creationId xmlns:a16="http://schemas.microsoft.com/office/drawing/2014/main" id="{03BE6C19-515E-8405-5783-07472C0870C3}"/>
                </a:ext>
              </a:extLst>
            </p:cNvPr>
            <p:cNvSpPr/>
            <p:nvPr/>
          </p:nvSpPr>
          <p:spPr>
            <a:xfrm>
              <a:off x="208430" y="5249695"/>
              <a:ext cx="3689199" cy="1543569"/>
            </a:xfrm>
            <a:prstGeom prst="cloudCallout">
              <a:avLst>
                <a:gd name="adj1" fmla="val -5923"/>
                <a:gd name="adj2" fmla="val -6740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21" name="テキスト ボックス 43020">
              <a:extLst>
                <a:ext uri="{FF2B5EF4-FFF2-40B4-BE49-F238E27FC236}">
                  <a16:creationId xmlns:a16="http://schemas.microsoft.com/office/drawing/2014/main" id="{63C8006B-0F43-AB19-ACA0-CF8C791FB563}"/>
                </a:ext>
              </a:extLst>
            </p:cNvPr>
            <p:cNvSpPr txBox="1"/>
            <p:nvPr/>
          </p:nvSpPr>
          <p:spPr>
            <a:xfrm>
              <a:off x="651944" y="5601781"/>
              <a:ext cx="52473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おだやかに</a:t>
              </a:r>
              <a:endParaRPr lang="en-US" altLang="ja-JP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28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すごせますように</a:t>
              </a:r>
              <a:endParaRPr kumimoji="1" lang="en-US" altLang="ja-JP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4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テキスト ボックス 3"/>
          <p:cNvSpPr txBox="1">
            <a:spLocks noChangeArrowheads="1"/>
          </p:cNvSpPr>
          <p:nvPr/>
        </p:nvSpPr>
        <p:spPr bwMode="auto">
          <a:xfrm>
            <a:off x="13452475" y="1685925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7349" name="テキスト ボックス 7"/>
          <p:cNvSpPr txBox="1">
            <a:spLocks noChangeArrowheads="1"/>
          </p:cNvSpPr>
          <p:nvPr/>
        </p:nvSpPr>
        <p:spPr bwMode="auto">
          <a:xfrm>
            <a:off x="2876550" y="120650"/>
            <a:ext cx="6192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grpSp>
        <p:nvGrpSpPr>
          <p:cNvPr id="57350" name="グループ化 23"/>
          <p:cNvGrpSpPr>
            <a:grpSpLocks/>
          </p:cNvGrpSpPr>
          <p:nvPr/>
        </p:nvGrpSpPr>
        <p:grpSpPr bwMode="auto">
          <a:xfrm>
            <a:off x="3503612" y="223132"/>
            <a:ext cx="5184775" cy="1350079"/>
            <a:chOff x="-1836712" y="0"/>
            <a:chExt cx="5184775" cy="1341222"/>
          </a:xfrm>
        </p:grpSpPr>
        <p:sp>
          <p:nvSpPr>
            <p:cNvPr id="19" name="角丸四角形 18"/>
            <p:cNvSpPr/>
            <p:nvPr/>
          </p:nvSpPr>
          <p:spPr>
            <a:xfrm>
              <a:off x="-1836712" y="1587"/>
              <a:ext cx="5184775" cy="1270000"/>
            </a:xfrm>
            <a:prstGeom prst="roundRect">
              <a:avLst/>
            </a:prstGeom>
            <a:solidFill>
              <a:srgbClr val="99FF66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7366" name="テキスト ボックス 6"/>
            <p:cNvSpPr txBox="1">
              <a:spLocks noChangeArrowheads="1"/>
            </p:cNvSpPr>
            <p:nvPr/>
          </p:nvSpPr>
          <p:spPr bwMode="auto">
            <a:xfrm>
              <a:off x="-1260450" y="325222"/>
              <a:ext cx="403225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6000">
                  <a:solidFill>
                    <a:srgbClr val="00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旬の食べ物</a:t>
              </a:r>
            </a:p>
          </p:txBody>
        </p:sp>
        <p:sp>
          <p:nvSpPr>
            <p:cNvPr id="57367" name="テキスト ボックス 7"/>
            <p:cNvSpPr txBox="1">
              <a:spLocks noChangeArrowheads="1"/>
            </p:cNvSpPr>
            <p:nvPr/>
          </p:nvSpPr>
          <p:spPr bwMode="auto">
            <a:xfrm>
              <a:off x="-1322235" y="0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>
                  <a:solidFill>
                    <a:srgbClr val="00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しゅん</a:t>
              </a:r>
            </a:p>
          </p:txBody>
        </p:sp>
        <p:sp>
          <p:nvSpPr>
            <p:cNvPr id="57368" name="テキスト ボックス 8"/>
            <p:cNvSpPr txBox="1">
              <a:spLocks noChangeArrowheads="1"/>
            </p:cNvSpPr>
            <p:nvPr/>
          </p:nvSpPr>
          <p:spPr bwMode="auto">
            <a:xfrm>
              <a:off x="468338" y="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>
                  <a:solidFill>
                    <a:srgbClr val="00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た</a:t>
              </a:r>
            </a:p>
          </p:txBody>
        </p:sp>
        <p:sp>
          <p:nvSpPr>
            <p:cNvPr id="57369" name="テキスト ボックス 9"/>
            <p:cNvSpPr txBox="1">
              <a:spLocks noChangeArrowheads="1"/>
            </p:cNvSpPr>
            <p:nvPr/>
          </p:nvSpPr>
          <p:spPr bwMode="auto">
            <a:xfrm>
              <a:off x="1848561" y="0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>
                  <a:solidFill>
                    <a:srgbClr val="00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もの</a:t>
              </a:r>
            </a:p>
          </p:txBody>
        </p:sp>
      </p:grpSp>
      <p:sp>
        <p:nvSpPr>
          <p:cNvPr id="57351" name="テキスト ボックス 3"/>
          <p:cNvSpPr txBox="1">
            <a:spLocks noChangeArrowheads="1"/>
          </p:cNvSpPr>
          <p:nvPr/>
        </p:nvSpPr>
        <p:spPr bwMode="auto">
          <a:xfrm>
            <a:off x="13829868" y="2276475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B33C91F-0AEB-D598-E1BE-84A4A1D3B847}"/>
              </a:ext>
            </a:extLst>
          </p:cNvPr>
          <p:cNvGrpSpPr/>
          <p:nvPr/>
        </p:nvGrpSpPr>
        <p:grpSpPr>
          <a:xfrm>
            <a:off x="3806670" y="1847636"/>
            <a:ext cx="4332597" cy="4752045"/>
            <a:chOff x="4549164" y="2219130"/>
            <a:chExt cx="4793352" cy="5084003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605089CD-3974-4100-EEA7-5D064970DE8C}"/>
                </a:ext>
              </a:extLst>
            </p:cNvPr>
            <p:cNvGrpSpPr/>
            <p:nvPr/>
          </p:nvGrpSpPr>
          <p:grpSpPr>
            <a:xfrm>
              <a:off x="4549164" y="2219130"/>
              <a:ext cx="4793352" cy="5084003"/>
              <a:chOff x="-3909036" y="2219130"/>
              <a:chExt cx="4793352" cy="5084003"/>
            </a:xfrm>
          </p:grpSpPr>
          <p:sp>
            <p:nvSpPr>
              <p:cNvPr id="17" name="フローチャート: 処理 16">
                <a:extLst>
                  <a:ext uri="{FF2B5EF4-FFF2-40B4-BE49-F238E27FC236}">
                    <a16:creationId xmlns:a16="http://schemas.microsoft.com/office/drawing/2014/main" id="{250A3A6E-FA29-4554-ADA0-D6C3BC448920}"/>
                  </a:ext>
                </a:extLst>
              </p:cNvPr>
              <p:cNvSpPr/>
              <p:nvPr/>
            </p:nvSpPr>
            <p:spPr>
              <a:xfrm>
                <a:off x="-3706507" y="2219130"/>
                <a:ext cx="4282540" cy="4065426"/>
              </a:xfrm>
              <a:prstGeom prst="flowChartProcess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3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3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3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3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3">
                <a:extLst>
                  <a:ext uri="{FF2B5EF4-FFF2-40B4-BE49-F238E27FC236}">
                    <a16:creationId xmlns:a16="http://schemas.microsoft.com/office/drawing/2014/main" id="{34394C66-0F5F-45E4-A58D-3797D2B9D7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830308" y="6595247"/>
                <a:ext cx="253970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4000">
                    <a:solidFill>
                      <a:srgbClr val="000000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大根</a:t>
                </a:r>
              </a:p>
            </p:txBody>
          </p:sp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BE25749B-DAD9-F22D-BD81-2B9A7EDC28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871538">
                <a:off x="-3527877" y="2040468"/>
                <a:ext cx="4031033" cy="4793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テキスト ボックス 3">
              <a:extLst>
                <a:ext uri="{FF2B5EF4-FFF2-40B4-BE49-F238E27FC236}">
                  <a16:creationId xmlns:a16="http://schemas.microsoft.com/office/drawing/2014/main" id="{5CCB0941-5DB4-FE99-F523-6A4293A36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2992" y="6369336"/>
              <a:ext cx="1365824" cy="395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b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だい こん</a:t>
              </a:r>
            </a:p>
          </p:txBody>
        </p:sp>
      </p:grpSp>
      <p:grpSp>
        <p:nvGrpSpPr>
          <p:cNvPr id="57364" name="グループ化 57363">
            <a:extLst>
              <a:ext uri="{FF2B5EF4-FFF2-40B4-BE49-F238E27FC236}">
                <a16:creationId xmlns:a16="http://schemas.microsoft.com/office/drawing/2014/main" id="{A68CD8E4-DAE5-CAC9-F44E-510A7A225B6C}"/>
              </a:ext>
            </a:extLst>
          </p:cNvPr>
          <p:cNvGrpSpPr/>
          <p:nvPr/>
        </p:nvGrpSpPr>
        <p:grpSpPr>
          <a:xfrm>
            <a:off x="154432" y="2222239"/>
            <a:ext cx="3349180" cy="3671291"/>
            <a:chOff x="154432" y="2222239"/>
            <a:chExt cx="3349180" cy="3671291"/>
          </a:xfrm>
        </p:grpSpPr>
        <p:grpSp>
          <p:nvGrpSpPr>
            <p:cNvPr id="57362" name="グループ化 57361">
              <a:extLst>
                <a:ext uri="{FF2B5EF4-FFF2-40B4-BE49-F238E27FC236}">
                  <a16:creationId xmlns:a16="http://schemas.microsoft.com/office/drawing/2014/main" id="{20371D4E-9866-CD80-D099-07946BB102A8}"/>
                </a:ext>
              </a:extLst>
            </p:cNvPr>
            <p:cNvGrpSpPr/>
            <p:nvPr/>
          </p:nvGrpSpPr>
          <p:grpSpPr>
            <a:xfrm>
              <a:off x="154432" y="2222239"/>
              <a:ext cx="3349180" cy="3671291"/>
              <a:chOff x="154432" y="2222239"/>
              <a:chExt cx="3349180" cy="3671291"/>
            </a:xfrm>
          </p:grpSpPr>
          <p:grpSp>
            <p:nvGrpSpPr>
              <p:cNvPr id="57354" name="グループ化 57353">
                <a:extLst>
                  <a:ext uri="{FF2B5EF4-FFF2-40B4-BE49-F238E27FC236}">
                    <a16:creationId xmlns:a16="http://schemas.microsoft.com/office/drawing/2014/main" id="{A7140125-7FB5-1A61-00F4-F41272E595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432" y="2222239"/>
                <a:ext cx="3349180" cy="3671291"/>
                <a:chOff x="1585355" y="4960414"/>
                <a:chExt cx="3265669" cy="3364718"/>
              </a:xfrm>
            </p:grpSpPr>
            <p:sp>
              <p:nvSpPr>
                <p:cNvPr id="57358" name="角丸四角形吹き出し 7">
                  <a:extLst>
                    <a:ext uri="{FF2B5EF4-FFF2-40B4-BE49-F238E27FC236}">
                      <a16:creationId xmlns:a16="http://schemas.microsoft.com/office/drawing/2014/main" id="{8F167809-0886-A514-72C1-25E9D6B4B2A5}"/>
                    </a:ext>
                  </a:extLst>
                </p:cNvPr>
                <p:cNvSpPr/>
                <p:nvPr/>
              </p:nvSpPr>
              <p:spPr>
                <a:xfrm>
                  <a:off x="1585355" y="4960414"/>
                  <a:ext cx="3192902" cy="3364718"/>
                </a:xfrm>
                <a:prstGeom prst="wedgeRoundRectCallout">
                  <a:avLst>
                    <a:gd name="adj1" fmla="val 62045"/>
                    <a:gd name="adj2" fmla="val -24946"/>
                    <a:gd name="adj3" fmla="val 16667"/>
                  </a:avLst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n>
                      <a:solidFill>
                        <a:srgbClr val="FFFF00"/>
                      </a:solidFill>
                    </a:ln>
                    <a:solidFill>
                      <a:prstClr val="white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endParaRPr>
                </a:p>
              </p:txBody>
            </p:sp>
            <p:sp>
              <p:nvSpPr>
                <p:cNvPr id="57359" name="テキスト ボックス 31">
                  <a:extLst>
                    <a:ext uri="{FF2B5EF4-FFF2-40B4-BE49-F238E27FC236}">
                      <a16:creationId xmlns:a16="http://schemas.microsoft.com/office/drawing/2014/main" id="{4FDBB08D-F2A9-EB87-0FF6-F58CF6BBBB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6776" y="5098578"/>
                  <a:ext cx="3164248" cy="3062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32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kumimoji="1" sz="28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24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kumimoji="1" sz="20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5pPr>
                  <a:lvl6pPr marL="2514600" indent="-228600" algn="l" defTabSz="914400" rtl="0" eaLnBrk="0" fontAlgn="base" latinLnBrk="0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6pPr>
                  <a:lvl7pPr marL="2971800" indent="-228600" algn="l" defTabSz="914400" rtl="0" eaLnBrk="0" fontAlgn="base" latinLnBrk="0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7pPr>
                  <a:lvl8pPr marL="3429000" indent="-228600" algn="l" defTabSz="914400" rtl="0" eaLnBrk="0" fontAlgn="base" latinLnBrk="0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8pPr>
                  <a:lvl9pPr marL="3886200" indent="-228600" algn="l" defTabSz="914400" rtl="0" eaLnBrk="0" fontAlgn="base" latinLnBrk="0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ja-JP" altLang="en-US" sz="4400">
                      <a:ln w="22225">
                        <a:solidFill>
                          <a:schemeClr val="accent6">
                            <a:lumMod val="75000"/>
                          </a:schemeClr>
                        </a:solidFill>
                        <a:prstDash val="solid"/>
                      </a:ln>
                      <a:solidFill>
                        <a:srgbClr val="FFFF00"/>
                      </a:solidFill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 </a:t>
                  </a:r>
                  <a:r>
                    <a:rPr lang="ja-JP" altLang="en-US" sz="4800">
                      <a:ln w="22225">
                        <a:solidFill>
                          <a:schemeClr val="accent6">
                            <a:lumMod val="75000"/>
                          </a:schemeClr>
                        </a:solidFill>
                        <a:prstDash val="solid"/>
                      </a:ln>
                      <a:solidFill>
                        <a:srgbClr val="FFFF00"/>
                      </a:solidFill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ビタミン</a:t>
                  </a:r>
                  <a:r>
                    <a:rPr lang="en-US" altLang="ja-JP" sz="4800">
                      <a:ln w="22225">
                        <a:solidFill>
                          <a:schemeClr val="accent6">
                            <a:lumMod val="75000"/>
                          </a:schemeClr>
                        </a:solidFill>
                        <a:prstDash val="solid"/>
                      </a:ln>
                      <a:solidFill>
                        <a:srgbClr val="FFFF00"/>
                      </a:solidFill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C</a:t>
                  </a:r>
                  <a:endParaRPr lang="en-US" altLang="ja-JP" sz="4400">
                    <a:ln w="22225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360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かぜなどの</a:t>
                  </a:r>
                  <a:endParaRPr lang="en-US" altLang="ja-JP" sz="360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ja-JP" altLang="en-US" sz="360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ウイルスから</a:t>
                  </a:r>
                  <a:endParaRPr lang="en-US" altLang="ja-JP" sz="360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ja-JP" altLang="en-US" sz="360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体を守ります。</a:t>
                  </a:r>
                  <a:endParaRPr lang="en-US" altLang="ja-JP" sz="360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</p:txBody>
            </p:sp>
          </p:grpSp>
          <p:sp>
            <p:nvSpPr>
              <p:cNvPr id="57360" name="テキスト ボックス 7">
                <a:extLst>
                  <a:ext uri="{FF2B5EF4-FFF2-40B4-BE49-F238E27FC236}">
                    <a16:creationId xmlns:a16="http://schemas.microsoft.com/office/drawing/2014/main" id="{3A1C2AEA-C9EA-6BED-F55C-84564CE8F2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575" y="4824127"/>
                <a:ext cx="90732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600">
                    <a:solidFill>
                      <a:srgbClr val="000000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からだ</a:t>
                </a:r>
              </a:p>
            </p:txBody>
          </p:sp>
          <p:sp>
            <p:nvSpPr>
              <p:cNvPr id="57361" name="テキスト ボックス 7">
                <a:extLst>
                  <a:ext uri="{FF2B5EF4-FFF2-40B4-BE49-F238E27FC236}">
                    <a16:creationId xmlns:a16="http://schemas.microsoft.com/office/drawing/2014/main" id="{4B122871-B7B1-B14B-CFA7-B4583C429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4811" y="4822339"/>
                <a:ext cx="90732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600">
                    <a:solidFill>
                      <a:srgbClr val="000000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まも</a:t>
                </a:r>
              </a:p>
            </p:txBody>
          </p:sp>
        </p:grpSp>
        <p:sp>
          <p:nvSpPr>
            <p:cNvPr id="57363" name="テキスト ボックス 7">
              <a:extLst>
                <a:ext uri="{FF2B5EF4-FFF2-40B4-BE49-F238E27FC236}">
                  <a16:creationId xmlns:a16="http://schemas.microsoft.com/office/drawing/2014/main" id="{6CB7D4B4-810A-DCA7-175E-1BC5FC40D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7790" y="2456329"/>
              <a:ext cx="907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シー</a:t>
              </a:r>
              <a:endParaRPr lang="ja-JP" altLang="en-US" sz="180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57371" name="グループ化 57370">
            <a:extLst>
              <a:ext uri="{FF2B5EF4-FFF2-40B4-BE49-F238E27FC236}">
                <a16:creationId xmlns:a16="http://schemas.microsoft.com/office/drawing/2014/main" id="{0FC1B7AA-568B-3755-91C5-7FB60942FF50}"/>
              </a:ext>
            </a:extLst>
          </p:cNvPr>
          <p:cNvGrpSpPr/>
          <p:nvPr/>
        </p:nvGrpSpPr>
        <p:grpSpPr>
          <a:xfrm>
            <a:off x="8421364" y="2122925"/>
            <a:ext cx="6047960" cy="4040931"/>
            <a:chOff x="8260307" y="1900359"/>
            <a:chExt cx="6047960" cy="4040931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ED096FD5-C4FC-420C-AFC9-40125F63506B}"/>
                </a:ext>
              </a:extLst>
            </p:cNvPr>
            <p:cNvGrpSpPr/>
            <p:nvPr/>
          </p:nvGrpSpPr>
          <p:grpSpPr>
            <a:xfrm>
              <a:off x="8260307" y="1900359"/>
              <a:ext cx="6047960" cy="4040931"/>
              <a:chOff x="6652797" y="1773878"/>
              <a:chExt cx="5645337" cy="2942199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FF96E0C0-AC0E-4034-B433-C70A20706C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52797" y="1773878"/>
                <a:ext cx="5580067" cy="2942199"/>
                <a:chOff x="1585354" y="4960414"/>
                <a:chExt cx="5440929" cy="2942198"/>
              </a:xfrm>
            </p:grpSpPr>
            <p:sp>
              <p:nvSpPr>
                <p:cNvPr id="9" name="角丸四角形吹き出し 7">
                  <a:extLst>
                    <a:ext uri="{FF2B5EF4-FFF2-40B4-BE49-F238E27FC236}">
                      <a16:creationId xmlns:a16="http://schemas.microsoft.com/office/drawing/2014/main" id="{5E3C54C8-D788-4418-9C29-35BBA61AD2BC}"/>
                    </a:ext>
                  </a:extLst>
                </p:cNvPr>
                <p:cNvSpPr/>
                <p:nvPr/>
              </p:nvSpPr>
              <p:spPr>
                <a:xfrm>
                  <a:off x="1585354" y="4960414"/>
                  <a:ext cx="3343966" cy="2942198"/>
                </a:xfrm>
                <a:prstGeom prst="wedgeRoundRectCallout">
                  <a:avLst>
                    <a:gd name="adj1" fmla="val -61843"/>
                    <a:gd name="adj2" fmla="val -20205"/>
                    <a:gd name="adj3" fmla="val 16667"/>
                  </a:avLst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36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n>
                      <a:solidFill>
                        <a:srgbClr val="FFFF00"/>
                      </a:solidFill>
                    </a:ln>
                    <a:solidFill>
                      <a:prstClr val="white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endParaRPr>
                </a:p>
              </p:txBody>
            </p:sp>
            <p:sp>
              <p:nvSpPr>
                <p:cNvPr id="10" name="テキスト ボックス 31">
                  <a:extLst>
                    <a:ext uri="{FF2B5EF4-FFF2-40B4-BE49-F238E27FC236}">
                      <a16:creationId xmlns:a16="http://schemas.microsoft.com/office/drawing/2014/main" id="{28ECF98E-6714-4201-B3BE-C08A60BEA0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1100" y="5132552"/>
                  <a:ext cx="5275183" cy="2432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ja-JP"/>
                  </a:defPPr>
                  <a:lvl1pPr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32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kumimoji="1" sz="28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24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kumimoji="1" sz="20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5pPr>
                  <a:lvl6pPr marL="2514600" indent="-228600" algn="l" defTabSz="914400" rtl="0" eaLnBrk="0" fontAlgn="base" latinLnBrk="0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6pPr>
                  <a:lvl7pPr marL="2971800" indent="-228600" algn="l" defTabSz="914400" rtl="0" eaLnBrk="0" fontAlgn="base" latinLnBrk="0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7pPr>
                  <a:lvl8pPr marL="3429000" indent="-228600" algn="l" defTabSz="914400" rtl="0" eaLnBrk="0" fontAlgn="base" latinLnBrk="0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8pPr>
                  <a:lvl9pPr marL="3886200" indent="-228600" algn="l" defTabSz="914400" rtl="0" eaLnBrk="0" fontAlgn="base" latinLnBrk="0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 b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ja-JP" altLang="en-US" sz="3600">
                      <a:latin typeface="UD デジタル 教科書体 N-B" panose="02020700000000000000" pitchFamily="17" charset="-128"/>
                      <a:ea typeface="UD デジタル 教科書体 N-B" panose="02020700000000000000" pitchFamily="17" charset="-128"/>
                    </a:rPr>
                    <a:t>葉の部分も</a:t>
                  </a:r>
                  <a:endParaRPr lang="en-US" altLang="ja-JP" sz="360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endParaRPr>
                </a:p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ja-JP" altLang="en-US" sz="3600">
                      <a:latin typeface="UD デジタル 教科書体 N-B" panose="02020700000000000000" pitchFamily="17" charset="-128"/>
                      <a:ea typeface="UD デジタル 教科書体 N-B" panose="02020700000000000000" pitchFamily="17" charset="-128"/>
                    </a:rPr>
                    <a:t>栄養たっぷりで</a:t>
                  </a:r>
                  <a:endParaRPr lang="en-US" altLang="ja-JP" sz="360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endParaRPr>
                </a:p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ja-JP" altLang="en-US" sz="3600">
                      <a:latin typeface="UD デジタル 教科書体 N-B" panose="02020700000000000000" pitchFamily="17" charset="-128"/>
                      <a:ea typeface="UD デジタル 教科書体 N-B" panose="02020700000000000000" pitchFamily="17" charset="-128"/>
                    </a:rPr>
                    <a:t>おいしく</a:t>
                  </a:r>
                  <a:endParaRPr lang="en-US" altLang="ja-JP" sz="360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endParaRPr>
                </a:p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ja-JP" altLang="en-US" sz="3600">
                      <a:latin typeface="UD デジタル 教科書体 N-B" panose="02020700000000000000" pitchFamily="17" charset="-128"/>
                      <a:ea typeface="UD デジタル 教科書体 N-B" panose="02020700000000000000" pitchFamily="17" charset="-128"/>
                    </a:rPr>
                    <a:t>食べられます。</a:t>
                  </a:r>
                </a:p>
              </p:txBody>
            </p:sp>
          </p:grpSp>
          <p:sp>
            <p:nvSpPr>
              <p:cNvPr id="6" name="テキスト ボックス 7">
                <a:extLst>
                  <a:ext uri="{FF2B5EF4-FFF2-40B4-BE49-F238E27FC236}">
                    <a16:creationId xmlns:a16="http://schemas.microsoft.com/office/drawing/2014/main" id="{B4CB539C-D2E9-46FF-8CBF-D5606D69F0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1957" y="1931375"/>
                <a:ext cx="794017" cy="246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600">
                    <a:solidFill>
                      <a:srgbClr val="000000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は</a:t>
                </a:r>
              </a:p>
            </p:txBody>
          </p:sp>
          <p:sp>
            <p:nvSpPr>
              <p:cNvPr id="7" name="テキスト ボックス 7">
                <a:extLst>
                  <a:ext uri="{FF2B5EF4-FFF2-40B4-BE49-F238E27FC236}">
                    <a16:creationId xmlns:a16="http://schemas.microsoft.com/office/drawing/2014/main" id="{4B3C8123-34A4-49CD-97F0-44F7C7EAE4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59008" y="1931375"/>
                <a:ext cx="4539126" cy="246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600">
                    <a:solidFill>
                      <a:srgbClr val="000000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ぶ　 ぶん</a:t>
                </a:r>
              </a:p>
            </p:txBody>
          </p:sp>
        </p:grpSp>
        <p:sp>
          <p:nvSpPr>
            <p:cNvPr id="57365" name="テキスト ボックス 7">
              <a:extLst>
                <a:ext uri="{FF2B5EF4-FFF2-40B4-BE49-F238E27FC236}">
                  <a16:creationId xmlns:a16="http://schemas.microsoft.com/office/drawing/2014/main" id="{52A42DD6-532C-0114-D797-12ABA0385D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5435" y="2935377"/>
              <a:ext cx="48628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えい よう</a:t>
              </a:r>
            </a:p>
          </p:txBody>
        </p:sp>
        <p:sp>
          <p:nvSpPr>
            <p:cNvPr id="57370" name="テキスト ボックス 7">
              <a:extLst>
                <a:ext uri="{FF2B5EF4-FFF2-40B4-BE49-F238E27FC236}">
                  <a16:creationId xmlns:a16="http://schemas.microsoft.com/office/drawing/2014/main" id="{317D85AD-27CA-C0E5-84C7-3D139D9BA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9620" y="4600193"/>
              <a:ext cx="48628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85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1919164" y="223020"/>
            <a:ext cx="8209285" cy="270192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sp>
        <p:nvSpPr>
          <p:cNvPr id="44037" name="タイトル 1"/>
          <p:cNvSpPr>
            <a:spLocks noGrp="1"/>
          </p:cNvSpPr>
          <p:nvPr>
            <p:ph type="ctrTitle"/>
          </p:nvPr>
        </p:nvSpPr>
        <p:spPr>
          <a:xfrm>
            <a:off x="1774826" y="869951"/>
            <a:ext cx="8569325" cy="1801813"/>
          </a:xfrm>
        </p:spPr>
        <p:txBody>
          <a:bodyPr/>
          <a:lstStyle/>
          <a:p>
            <a:pPr eaLnBrk="1" hangingPunct="1"/>
            <a:r>
              <a:rPr lang="ja-JP" altLang="en-US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おいしく　味わって　</a:t>
            </a:r>
            <a:br>
              <a:rPr lang="en-US" altLang="ja-JP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食べてね！</a:t>
            </a:r>
          </a:p>
        </p:txBody>
      </p:sp>
      <p:sp>
        <p:nvSpPr>
          <p:cNvPr id="44044" name="タイトル 1"/>
          <p:cNvSpPr txBox="1">
            <a:spLocks/>
          </p:cNvSpPr>
          <p:nvPr/>
        </p:nvSpPr>
        <p:spPr bwMode="auto">
          <a:xfrm>
            <a:off x="5861665" y="378204"/>
            <a:ext cx="13747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あじ</a:t>
            </a:r>
          </a:p>
        </p:txBody>
      </p:sp>
      <p:sp>
        <p:nvSpPr>
          <p:cNvPr id="44045" name="タイトル 1"/>
          <p:cNvSpPr txBox="1">
            <a:spLocks/>
          </p:cNvSpPr>
          <p:nvPr/>
        </p:nvSpPr>
        <p:spPr bwMode="auto">
          <a:xfrm>
            <a:off x="3947092" y="1420065"/>
            <a:ext cx="13747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3" t="-2" r="61643" b="-1438"/>
          <a:stretch/>
        </p:blipFill>
        <p:spPr>
          <a:xfrm>
            <a:off x="8299903" y="2076949"/>
            <a:ext cx="2770576" cy="482216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37222" r="68349" b="9166"/>
          <a:stretch/>
        </p:blipFill>
        <p:spPr>
          <a:xfrm>
            <a:off x="1847850" y="2698136"/>
            <a:ext cx="2187125" cy="392125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27999" r="76492" b="10124"/>
          <a:stretch/>
        </p:blipFill>
        <p:spPr>
          <a:xfrm>
            <a:off x="-160953" y="2355930"/>
            <a:ext cx="2455179" cy="4524781"/>
          </a:xfrm>
          <a:prstGeom prst="rect">
            <a:avLst/>
          </a:prstGeom>
        </p:spPr>
      </p:pic>
      <p:pic>
        <p:nvPicPr>
          <p:cNvPr id="11" name="1">
            <a:hlinkClick r:id="" action="ppaction://media"/>
            <a:extLst>
              <a:ext uri="{FF2B5EF4-FFF2-40B4-BE49-F238E27FC236}">
                <a16:creationId xmlns:a16="http://schemas.microsoft.com/office/drawing/2014/main" id="{2C0D78D2-40CF-4ED8-91B8-539FF069AA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2" b="43270"/>
          <a:stretch/>
        </p:blipFill>
        <p:spPr>
          <a:xfrm>
            <a:off x="3517867" y="2957266"/>
            <a:ext cx="5642042" cy="3968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21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48" objId="3"/>
        <p14:stopEvt time="4550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ccc959-cbcd-4f5a-8246-4a64457110a5">
      <Terms xmlns="http://schemas.microsoft.com/office/infopath/2007/PartnerControls"/>
    </lcf76f155ced4ddcb4097134ff3c332f>
    <TaxCatchAll xmlns="568903fa-c7eb-4110-a242-edf4570a66c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878FB58575EE14DA96E18CC0E7F910D" ma:contentTypeVersion="17" ma:contentTypeDescription="新しいドキュメントを作成します。" ma:contentTypeScope="" ma:versionID="3aa632bf691bca03d3db28ffe9cc6d89">
  <xsd:schema xmlns:xsd="http://www.w3.org/2001/XMLSchema" xmlns:xs="http://www.w3.org/2001/XMLSchema" xmlns:p="http://schemas.microsoft.com/office/2006/metadata/properties" xmlns:ns2="9cccc959-cbcd-4f5a-8246-4a64457110a5" xmlns:ns3="568903fa-c7eb-4110-a242-edf4570a66c8" targetNamespace="http://schemas.microsoft.com/office/2006/metadata/properties" ma:root="true" ma:fieldsID="49b2f461f43d3962461b89c84e73df72" ns2:_="" ns3:_="">
    <xsd:import namespace="9cccc959-cbcd-4f5a-8246-4a64457110a5"/>
    <xsd:import namespace="568903fa-c7eb-4110-a242-edf4570a66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cc959-cbcd-4f5a-8246-4a6445711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ba6bf9e7-106e-42c8-b998-ceef3d66c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903fa-c7eb-4110-a242-edf4570a66c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483d5da-d63f-42bf-a204-9f14a29aecff}" ma:internalName="TaxCatchAll" ma:showField="CatchAllData" ma:web="568903fa-c7eb-4110-a242-edf4570a66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BD1EC0-952A-45B7-A5CA-8D6E174193E3}">
  <ds:schemaRefs>
    <ds:schemaRef ds:uri="http://schemas.microsoft.com/office/2006/metadata/properties"/>
    <ds:schemaRef ds:uri="http://purl.org/dc/terms/"/>
    <ds:schemaRef ds:uri="568903fa-c7eb-4110-a242-edf4570a66c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cccc959-cbcd-4f5a-8246-4a64457110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A02AE6-DC86-4859-B86F-4C0B54C6B3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D9D1F6-0B49-4A1E-A05E-6D5C352CD7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cc959-cbcd-4f5a-8246-4a64457110a5"/>
    <ds:schemaRef ds:uri="568903fa-c7eb-4110-a242-edf4570a66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202</Words>
  <Application>Microsoft Office PowerPoint</Application>
  <PresentationFormat>ワイド画面</PresentationFormat>
  <Paragraphs>91</Paragraphs>
  <Slides>9</Slides>
  <Notes>9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20" baseType="lpstr">
      <vt:lpstr>Avenir</vt:lpstr>
      <vt:lpstr>BIZ UDP明朝 Medium</vt:lpstr>
      <vt:lpstr>UD デジタル 教科書体 N-B</vt:lpstr>
      <vt:lpstr>UD Digi Kyokasho NK-B</vt:lpstr>
      <vt:lpstr>UD Digi Kyokasho NK-B</vt:lpstr>
      <vt:lpstr>UD デジタル 教科書体 NP-B</vt:lpstr>
      <vt:lpstr>游ゴシック</vt:lpstr>
      <vt:lpstr>Arial</vt:lpstr>
      <vt:lpstr>Calibri</vt:lpstr>
      <vt:lpstr>1_Office テーマ</vt:lpstr>
      <vt:lpstr>Office ​​テーマ</vt:lpstr>
      <vt:lpstr>１月の 和（なごみ）こんだて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おいしく　味わって　 食べてね！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京都市教育委員会</dc:creator>
  <cp:lastModifiedBy>京都市教育委員会</cp:lastModifiedBy>
  <cp:revision>9</cp:revision>
  <cp:lastPrinted>2025-09-12T05:49:43Z</cp:lastPrinted>
  <dcterms:created xsi:type="dcterms:W3CDTF">2024-08-19T01:43:14Z</dcterms:created>
  <dcterms:modified xsi:type="dcterms:W3CDTF">2026-03-30T01:35:42Z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0x010100E878FB58575EE14DA96E18CC0E7F910D</vt:lpwstr>
  </property>
</Properties>
</file>