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28"/>
  </p:notesMasterIdLst>
  <p:sldIdLst>
    <p:sldId id="325" r:id="rId5"/>
    <p:sldId id="329" r:id="rId6"/>
    <p:sldId id="305" r:id="rId7"/>
    <p:sldId id="306" r:id="rId8"/>
    <p:sldId id="307" r:id="rId9"/>
    <p:sldId id="258" r:id="rId10"/>
    <p:sldId id="309" r:id="rId11"/>
    <p:sldId id="310" r:id="rId12"/>
    <p:sldId id="311" r:id="rId13"/>
    <p:sldId id="312" r:id="rId14"/>
    <p:sldId id="313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4" r:id="rId24"/>
    <p:sldId id="330" r:id="rId25"/>
    <p:sldId id="331" r:id="rId26"/>
    <p:sldId id="332" r:id="rId27"/>
  </p:sldIdLst>
  <p:sldSz cx="10691813" cy="7559675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86D8BF-70B4-4322-9379-73AFF85B29C6}" v="1" dt="2025-10-15T01:04:26.9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4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40AB-55BC-463D-B063-0AF783EE98B4}" type="datetimeFigureOut">
              <a:t>2025/12/5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31875" y="1243013"/>
            <a:ext cx="47434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8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61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44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62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6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76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16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03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90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24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62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99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514F0A4-8CE5-F1E9-BC62-7515157DD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61"/>
            <a:ext cx="10691813" cy="75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2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7913F2-DEAD-03B2-4ECF-7E427DB63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8"/>
            <a:ext cx="10691444" cy="75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0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99EC1F-8B47-7B05-F9BE-67C8C75C9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2"/>
            <a:ext cx="10688806" cy="75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37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FAB23B5-16E9-CB4D-90D2-1E35F059A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21"/>
            <a:ext cx="10661638" cy="749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96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906A2A5-0F6D-B682-CAA1-9F4068687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" y="5822"/>
            <a:ext cx="10684729" cy="754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3472311-72E1-4822-B5FE-BD2925957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2"/>
            <a:ext cx="10691813" cy="75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59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0119596-8A7A-0E3C-A41B-D1FCF50ED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7" y="56923"/>
            <a:ext cx="10598718" cy="744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27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D2FE773-AF70-BCD4-F43F-823C8F6C52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3" t="344"/>
          <a:stretch/>
        </p:blipFill>
        <p:spPr>
          <a:xfrm>
            <a:off x="55984" y="49762"/>
            <a:ext cx="10635829" cy="748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96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848C04A-C92F-E40C-76CF-C8B636516615}"/>
              </a:ext>
            </a:extLst>
          </p:cNvPr>
          <p:cNvSpPr txBox="1"/>
          <p:nvPr/>
        </p:nvSpPr>
        <p:spPr>
          <a:xfrm>
            <a:off x="712519" y="427512"/>
            <a:ext cx="198864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9/17</a:t>
            </a:r>
            <a:endParaRPr kumimoji="1" lang="en-US" altLang="ja-JP" sz="5400"/>
          </a:p>
        </p:txBody>
      </p:sp>
      <p:pic>
        <p:nvPicPr>
          <p:cNvPr id="2" name="図 1" descr="ダイアグラム&#10;&#10;AI 生成コンテンツは間違っている可能性があります。">
            <a:extLst>
              <a:ext uri="{FF2B5EF4-FFF2-40B4-BE49-F238E27FC236}">
                <a16:creationId xmlns:a16="http://schemas.microsoft.com/office/drawing/2014/main" id="{41AF858F-69AF-1146-F5ED-7C78DC44D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8"/>
            <a:ext cx="10685477" cy="75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07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&#10;&#10;AI 生成コンテンツは間違っている可能性があります。">
            <a:extLst>
              <a:ext uri="{FF2B5EF4-FFF2-40B4-BE49-F238E27FC236}">
                <a16:creationId xmlns:a16="http://schemas.microsoft.com/office/drawing/2014/main" id="{EE29B349-C10D-8ED8-95E9-285E70810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7"/>
            <a:ext cx="10687851" cy="754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7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440726A-B95A-87C8-FC83-6E2BB3697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1"/>
            <a:ext cx="10691813" cy="754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45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36929E-A3FC-EFB0-D940-F12C1BEEFA1A}"/>
              </a:ext>
            </a:extLst>
          </p:cNvPr>
          <p:cNvSpPr txBox="1"/>
          <p:nvPr/>
        </p:nvSpPr>
        <p:spPr>
          <a:xfrm>
            <a:off x="735062" y="188674"/>
            <a:ext cx="2490706" cy="2613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8/26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A4E1C0-662C-3BF9-836A-5B9EC13BFB28}"/>
              </a:ext>
            </a:extLst>
          </p:cNvPr>
          <p:cNvSpPr txBox="1"/>
          <p:nvPr/>
        </p:nvSpPr>
        <p:spPr>
          <a:xfrm>
            <a:off x="712519" y="427512"/>
            <a:ext cx="158681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8/26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04DEE0-91B1-C3ED-5ABA-37C3C714E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31"/>
            <a:ext cx="10688806" cy="75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02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EDE8232-A52E-9782-984A-32155863F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" y="30797"/>
            <a:ext cx="10669814" cy="74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03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B7EEBC-6C40-4C3A-29B8-7A21324BF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"/>
            <a:ext cx="10714536" cy="756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66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5F9109F-0D45-6B10-2F17-C30BE3DA5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06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EB11BB-6994-4EDB-EA64-A1FFF52144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1" b="-1"/>
          <a:stretch>
            <a:fillRect/>
          </a:stretch>
        </p:blipFill>
        <p:spPr>
          <a:xfrm>
            <a:off x="20" y="1413"/>
            <a:ext cx="10691792" cy="75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91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FA21397-5031-B1F2-8E08-C389B98CF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" y="8593"/>
            <a:ext cx="10684729" cy="754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0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F5A41C2-C1BC-ED62-8267-7CBF7942A909}"/>
              </a:ext>
            </a:extLst>
          </p:cNvPr>
          <p:cNvSpPr txBox="1"/>
          <p:nvPr/>
        </p:nvSpPr>
        <p:spPr>
          <a:xfrm>
            <a:off x="712519" y="427512"/>
            <a:ext cx="158681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8/28</a:t>
            </a:r>
            <a:endParaRPr kumimoji="1" lang="en-US" altLang="ja-JP" sz="540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9B873E0-7F0C-60A1-4FD8-AECB7C53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9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6EFFCA0-45EB-0492-60D3-AC083ADA2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26" y="0"/>
            <a:ext cx="1075746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8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44AF484-5D0E-3852-9A4F-3BC97FE84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97" y="1"/>
            <a:ext cx="10701609" cy="75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78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E8A33D4-5C49-4E8B-3AF2-9E6F83F95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4" y="45720"/>
            <a:ext cx="10692404" cy="751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6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BC31C73-F738-2516-BDC3-95E44708C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35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3C190D2-31F2-FF5A-9FF6-F1193F0BC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3304" cy="749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5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  <SharedWithUsers xmlns="568903fa-c7eb-4110-a242-edf4570a66c8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a340c70d3e9c519ca8cc9849516696d4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d808643f9c5c5bdae5daf99787db2dd6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488A5E-2D36-4776-BD63-F296791C2261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b0135c8f-d594-4d1f-bfed-bf1d14e17417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0fe31626-8830-49fc-820f-b5ea0d4febde"/>
    <ds:schemaRef ds:uri="http://www.w3.org/XML/1998/namespace"/>
    <ds:schemaRef ds:uri="http://purl.org/dc/dcmitype/"/>
    <ds:schemaRef ds:uri="9cccc959-cbcd-4f5a-8246-4a64457110a5"/>
    <ds:schemaRef ds:uri="568903fa-c7eb-4110-a242-edf4570a66c8"/>
  </ds:schemaRefs>
</ds:datastoreItem>
</file>

<file path=customXml/itemProps3.xml><?xml version="1.0" encoding="utf-8"?>
<ds:datastoreItem xmlns:ds="http://schemas.openxmlformats.org/officeDocument/2006/customXml" ds:itemID="{75956859-9A20-491F-89CD-D1041A0C42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cc959-cbcd-4f5a-8246-4a64457110a5"/>
    <ds:schemaRef ds:uri="568903fa-c7eb-4110-a242-edf4570a66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</TotalTime>
  <Words>4</Words>
  <Application>Microsoft Office PowerPoint</Application>
  <PresentationFormat>ユーザー設定</PresentationFormat>
  <Paragraphs>4</Paragraphs>
  <Slides>23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8" baseType="lpstr"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手順</dc:title>
  <dc:creator>中川　美優花</dc:creator>
  <cp:lastModifiedBy>京都市教育委員会</cp:lastModifiedBy>
  <cp:revision>4</cp:revision>
  <cp:lastPrinted>2025-07-07T06:42:19Z</cp:lastPrinted>
  <dcterms:created xsi:type="dcterms:W3CDTF">2022-11-04T07:42:48Z</dcterms:created>
  <dcterms:modified xsi:type="dcterms:W3CDTF">2025-12-05T02:26:02Z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  <property fmtid="{D5CDD505-2E9C-101B-9397-08002B2CF9AE}" pid="4" name="Order">
    <vt:r8>508500</vt:r8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ProgID">
    <vt:lpwstr/>
  </property>
  <property fmtid="{D5CDD505-2E9C-101B-9397-08002B2CF9AE}" pid="9" name="_SourceUrl">
    <vt:lpwstr/>
  </property>
  <property fmtid="{D5CDD505-2E9C-101B-9397-08002B2CF9AE}" pid="10" name="_SharedFileIndex">
    <vt:lpwstr/>
  </property>
  <property fmtid="{D5CDD505-2E9C-101B-9397-08002B2CF9AE}" pid="11" name="TemplateUrl">
    <vt:lpwstr/>
  </property>
  <property fmtid="{D5CDD505-2E9C-101B-9397-08002B2CF9AE}" pid="12" name="xd_Signature">
    <vt:lpwstr/>
  </property>
</Properties>
</file>