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4"/>
  </p:sldMasterIdLst>
  <p:notesMasterIdLst>
    <p:notesMasterId r:id="rId30"/>
  </p:notesMasterIdLst>
  <p:sldIdLst>
    <p:sldId id="286" r:id="rId5"/>
    <p:sldId id="325" r:id="rId6"/>
    <p:sldId id="329" r:id="rId7"/>
    <p:sldId id="305" r:id="rId8"/>
    <p:sldId id="306" r:id="rId9"/>
    <p:sldId id="307" r:id="rId10"/>
    <p:sldId id="308" r:id="rId11"/>
    <p:sldId id="309" r:id="rId12"/>
    <p:sldId id="310" r:id="rId13"/>
    <p:sldId id="311" r:id="rId14"/>
    <p:sldId id="312" r:id="rId15"/>
    <p:sldId id="313" r:id="rId16"/>
    <p:sldId id="315" r:id="rId17"/>
    <p:sldId id="316" r:id="rId18"/>
    <p:sldId id="317" r:id="rId19"/>
    <p:sldId id="318" r:id="rId20"/>
    <p:sldId id="319" r:id="rId21"/>
    <p:sldId id="320" r:id="rId22"/>
    <p:sldId id="321" r:id="rId23"/>
    <p:sldId id="322" r:id="rId24"/>
    <p:sldId id="323" r:id="rId25"/>
    <p:sldId id="330" r:id="rId26"/>
    <p:sldId id="326" r:id="rId27"/>
    <p:sldId id="327" r:id="rId28"/>
    <p:sldId id="328" r:id="rId29"/>
  </p:sldIdLst>
  <p:sldSz cx="13439775" cy="75596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8AFB6A7-0381-DF40-1B23-5D675B7D198E}" name="中川　美優花" initials="中川" userId="S::e0002054@m365.edu.city.kyoto.jp::90add436-4453-4509-9973-e81892d12cf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0294F1F-1BB3-45D5-93B1-7E32FEB1034F}" v="2" dt="2024-08-28T00:38:59.36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4" d="100"/>
          <a:sy n="54" d="100"/>
        </p:scale>
        <p:origin x="19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37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田谷　奈菜" userId="S::e0013762@m365.edu.city.kyoto.jp::55f63155-389b-4460-bb4c-5c6219994722" providerId="AD" clId="Web-{5C39397B-E984-D564-D491-E617F449CB7E}"/>
    <pc:docChg chg="modSld">
      <pc:chgData name="田谷　奈菜" userId="S::e0013762@m365.edu.city.kyoto.jp::55f63155-389b-4460-bb4c-5c6219994722" providerId="AD" clId="Web-{5C39397B-E984-D564-D491-E617F449CB7E}" dt="2024-07-09T23:26:26.832" v="1" actId="1076"/>
      <pc:docMkLst>
        <pc:docMk/>
      </pc:docMkLst>
      <pc:sldChg chg="modSp">
        <pc:chgData name="田谷　奈菜" userId="S::e0013762@m365.edu.city.kyoto.jp::55f63155-389b-4460-bb4c-5c6219994722" providerId="AD" clId="Web-{5C39397B-E984-D564-D491-E617F449CB7E}" dt="2024-07-09T23:26:26.832" v="1" actId="1076"/>
        <pc:sldMkLst>
          <pc:docMk/>
          <pc:sldMk cId="1626945815" sldId="322"/>
        </pc:sldMkLst>
        <pc:picChg chg="mod">
          <ac:chgData name="田谷　奈菜" userId="S::e0013762@m365.edu.city.kyoto.jp::55f63155-389b-4460-bb4c-5c6219994722" providerId="AD" clId="Web-{5C39397B-E984-D564-D491-E617F449CB7E}" dt="2024-07-09T23:26:26.832" v="1" actId="1076"/>
          <ac:picMkLst>
            <pc:docMk/>
            <pc:sldMk cId="1626945815" sldId="322"/>
            <ac:picMk id="3" creationId="{70BDD603-4465-2070-273A-2B7332EE106A}"/>
          </ac:picMkLst>
        </pc:picChg>
      </pc:sldChg>
    </pc:docChg>
  </pc:docChgLst>
  <pc:docChgLst>
    <pc:chgData name="吉本　真千子" userId="S::e0008391@m365.edu.city.kyoto.jp::c203e1fd-65ab-46aa-bf75-e576f24d6f45" providerId="AD" clId="Web-{EA4982E4-68B0-AEB7-B514-67E9EE78F4BC}"/>
    <pc:docChg chg="modSld">
      <pc:chgData name="吉本　真千子" userId="S::e0008391@m365.edu.city.kyoto.jp::c203e1fd-65ab-46aa-bf75-e576f24d6f45" providerId="AD" clId="Web-{EA4982E4-68B0-AEB7-B514-67E9EE78F4BC}" dt="2024-03-12T03:57:58.542" v="2"/>
      <pc:docMkLst>
        <pc:docMk/>
      </pc:docMkLst>
      <pc:sldChg chg="addSp modSp">
        <pc:chgData name="吉本　真千子" userId="S::e0008391@m365.edu.city.kyoto.jp::c203e1fd-65ab-46aa-bf75-e576f24d6f45" providerId="AD" clId="Web-{EA4982E4-68B0-AEB7-B514-67E9EE78F4BC}" dt="2024-03-12T03:56:58.587" v="0"/>
        <pc:sldMkLst>
          <pc:docMk/>
          <pc:sldMk cId="1488477963" sldId="321"/>
        </pc:sldMkLst>
        <pc:picChg chg="add mod">
          <ac:chgData name="吉本　真千子" userId="S::e0008391@m365.edu.city.kyoto.jp::c203e1fd-65ab-46aa-bf75-e576f24d6f45" providerId="AD" clId="Web-{EA4982E4-68B0-AEB7-B514-67E9EE78F4BC}" dt="2024-03-12T03:56:58.587" v="0"/>
          <ac:picMkLst>
            <pc:docMk/>
            <pc:sldMk cId="1488477963" sldId="321"/>
            <ac:picMk id="2" creationId="{C8E68054-80AA-D964-40FA-3CF98D70DC9A}"/>
          </ac:picMkLst>
        </pc:picChg>
      </pc:sldChg>
      <pc:sldChg chg="addSp delSp modSp">
        <pc:chgData name="吉本　真千子" userId="S::e0008391@m365.edu.city.kyoto.jp::c203e1fd-65ab-46aa-bf75-e576f24d6f45" providerId="AD" clId="Web-{EA4982E4-68B0-AEB7-B514-67E9EE78F4BC}" dt="2024-03-12T03:57:58.542" v="2"/>
        <pc:sldMkLst>
          <pc:docMk/>
          <pc:sldMk cId="1626945815" sldId="322"/>
        </pc:sldMkLst>
        <pc:spChg chg="del">
          <ac:chgData name="吉本　真千子" userId="S::e0008391@m365.edu.city.kyoto.jp::c203e1fd-65ab-46aa-bf75-e576f24d6f45" providerId="AD" clId="Web-{EA4982E4-68B0-AEB7-B514-67E9EE78F4BC}" dt="2024-03-12T03:57:55.167" v="1"/>
          <ac:spMkLst>
            <pc:docMk/>
            <pc:sldMk cId="1626945815" sldId="322"/>
            <ac:spMk id="3" creationId="{059318B2-50C2-4E82-9ECA-7F94EE10ECF9}"/>
          </ac:spMkLst>
        </pc:spChg>
        <pc:picChg chg="add mod">
          <ac:chgData name="吉本　真千子" userId="S::e0008391@m365.edu.city.kyoto.jp::c203e1fd-65ab-46aa-bf75-e576f24d6f45" providerId="AD" clId="Web-{EA4982E4-68B0-AEB7-B514-67E9EE78F4BC}" dt="2024-03-12T03:57:58.542" v="2"/>
          <ac:picMkLst>
            <pc:docMk/>
            <pc:sldMk cId="1626945815" sldId="322"/>
            <ac:picMk id="2" creationId="{932B82EA-C5E1-8057-38B7-50C1CFAE96ED}"/>
          </ac:picMkLst>
        </pc:picChg>
      </pc:sldChg>
    </pc:docChg>
  </pc:docChgLst>
  <pc:docChgLst>
    <pc:chgData name="木原　結美" userId="S::e0010678@m365.edu.city.kyoto.jp::9073cec6-0964-4097-81a4-1323d275db41" providerId="AD" clId="Web-{6AE52AF2-D877-4A03-BA82-FD505638CA68}"/>
    <pc:docChg chg="modSld">
      <pc:chgData name="木原　結美" userId="S::e0010678@m365.edu.city.kyoto.jp::9073cec6-0964-4097-81a4-1323d275db41" providerId="AD" clId="Web-{6AE52AF2-D877-4A03-BA82-FD505638CA68}" dt="2024-02-01T09:15:32.180" v="1"/>
      <pc:docMkLst>
        <pc:docMk/>
      </pc:docMkLst>
      <pc:sldChg chg="addSp delSp modSp">
        <pc:chgData name="木原　結美" userId="S::e0010678@m365.edu.city.kyoto.jp::9073cec6-0964-4097-81a4-1323d275db41" providerId="AD" clId="Web-{6AE52AF2-D877-4A03-BA82-FD505638CA68}" dt="2024-02-01T09:15:32.180" v="1"/>
        <pc:sldMkLst>
          <pc:docMk/>
          <pc:sldMk cId="887694933" sldId="294"/>
        </pc:sldMkLst>
        <pc:spChg chg="del">
          <ac:chgData name="木原　結美" userId="S::e0010678@m365.edu.city.kyoto.jp::9073cec6-0964-4097-81a4-1323d275db41" providerId="AD" clId="Web-{6AE52AF2-D877-4A03-BA82-FD505638CA68}" dt="2024-02-01T09:15:30.070" v="0"/>
          <ac:spMkLst>
            <pc:docMk/>
            <pc:sldMk cId="887694933" sldId="294"/>
            <ac:spMk id="2" creationId="{EBD3CBE5-2B7C-4F9E-BBD4-1717FDFD2D05}"/>
          </ac:spMkLst>
        </pc:spChg>
        <pc:spChg chg="add mod">
          <ac:chgData name="木原　結美" userId="S::e0010678@m365.edu.city.kyoto.jp::9073cec6-0964-4097-81a4-1323d275db41" providerId="AD" clId="Web-{6AE52AF2-D877-4A03-BA82-FD505638CA68}" dt="2024-02-01T09:15:30.070" v="0"/>
          <ac:spMkLst>
            <pc:docMk/>
            <pc:sldMk cId="887694933" sldId="294"/>
            <ac:spMk id="4" creationId="{DAB9F8E0-5FA9-DE51-10A4-8C88EE79BB89}"/>
          </ac:spMkLst>
        </pc:spChg>
        <pc:picChg chg="add mod">
          <ac:chgData name="木原　結美" userId="S::e0010678@m365.edu.city.kyoto.jp::9073cec6-0964-4097-81a4-1323d275db41" providerId="AD" clId="Web-{6AE52AF2-D877-4A03-BA82-FD505638CA68}" dt="2024-02-01T09:15:32.180" v="1"/>
          <ac:picMkLst>
            <pc:docMk/>
            <pc:sldMk cId="887694933" sldId="294"/>
            <ac:picMk id="5" creationId="{E305EB3F-0491-A4EB-AB0E-4940E3CD5888}"/>
          </ac:picMkLst>
        </pc:picChg>
      </pc:sldChg>
    </pc:docChg>
  </pc:docChgLst>
  <pc:docChgLst>
    <pc:chgData name="野里常　爽" userId="S::e0015049@m365.edu.city.kyoto.jp::ab8ff6da-4ed9-4616-b0fa-bcb0a0291a0f" providerId="AD" clId="Web-{81A5F6A5-D409-4C98-833A-8E244546737A}"/>
    <pc:docChg chg="modSld">
      <pc:chgData name="野里常　爽" userId="S::e0015049@m365.edu.city.kyoto.jp::ab8ff6da-4ed9-4616-b0fa-bcb0a0291a0f" providerId="AD" clId="Web-{81A5F6A5-D409-4C98-833A-8E244546737A}" dt="2024-07-05T08:12:00.474" v="3" actId="14100"/>
      <pc:docMkLst>
        <pc:docMk/>
      </pc:docMkLst>
      <pc:sldChg chg="addSp delSp modSp">
        <pc:chgData name="野里常　爽" userId="S::e0015049@m365.edu.city.kyoto.jp::ab8ff6da-4ed9-4616-b0fa-bcb0a0291a0f" providerId="AD" clId="Web-{81A5F6A5-D409-4C98-833A-8E244546737A}" dt="2024-07-05T08:12:00.474" v="3" actId="14100"/>
        <pc:sldMkLst>
          <pc:docMk/>
          <pc:sldMk cId="1488477963" sldId="321"/>
        </pc:sldMkLst>
        <pc:picChg chg="add mod">
          <ac:chgData name="野里常　爽" userId="S::e0015049@m365.edu.city.kyoto.jp::ab8ff6da-4ed9-4616-b0fa-bcb0a0291a0f" providerId="AD" clId="Web-{81A5F6A5-D409-4C98-833A-8E244546737A}" dt="2024-07-05T08:12:00.474" v="3" actId="14100"/>
          <ac:picMkLst>
            <pc:docMk/>
            <pc:sldMk cId="1488477963" sldId="321"/>
            <ac:picMk id="2" creationId="{DAA73031-8D20-D3F5-3CA0-6DEFFE11F658}"/>
          </ac:picMkLst>
        </pc:picChg>
        <pc:picChg chg="del">
          <ac:chgData name="野里常　爽" userId="S::e0015049@m365.edu.city.kyoto.jp::ab8ff6da-4ed9-4616-b0fa-bcb0a0291a0f" providerId="AD" clId="Web-{81A5F6A5-D409-4C98-833A-8E244546737A}" dt="2024-07-05T08:11:43.489" v="0"/>
          <ac:picMkLst>
            <pc:docMk/>
            <pc:sldMk cId="1488477963" sldId="321"/>
            <ac:picMk id="3" creationId="{5BEA867F-5568-F842-D760-5D4F4025C71E}"/>
          </ac:picMkLst>
        </pc:picChg>
      </pc:sldChg>
    </pc:docChg>
  </pc:docChgLst>
  <pc:docChgLst>
    <pc:chgData name="田淵　亜有" userId="S::e0015046@m365.edu.city.kyoto.jp::c64b0f3a-4f64-4b10-b8d7-11c21a5b7e6a" providerId="AD" clId="Web-{ABE6DC05-5733-7F18-3666-F15DF9291DD7}"/>
    <pc:docChg chg="modSld">
      <pc:chgData name="田淵　亜有" userId="S::e0015046@m365.edu.city.kyoto.jp::c64b0f3a-4f64-4b10-b8d7-11c21a5b7e6a" providerId="AD" clId="Web-{ABE6DC05-5733-7F18-3666-F15DF9291DD7}" dt="2024-07-04T07:12:16.484" v="0"/>
      <pc:docMkLst>
        <pc:docMk/>
      </pc:docMkLst>
      <pc:sldChg chg="addSp modSp">
        <pc:chgData name="田淵　亜有" userId="S::e0015046@m365.edu.city.kyoto.jp::c64b0f3a-4f64-4b10-b8d7-11c21a5b7e6a" providerId="AD" clId="Web-{ABE6DC05-5733-7F18-3666-F15DF9291DD7}" dt="2024-07-04T07:12:16.484" v="0"/>
        <pc:sldMkLst>
          <pc:docMk/>
          <pc:sldMk cId="2345836974" sldId="327"/>
        </pc:sldMkLst>
        <pc:picChg chg="add mod">
          <ac:chgData name="田淵　亜有" userId="S::e0015046@m365.edu.city.kyoto.jp::c64b0f3a-4f64-4b10-b8d7-11c21a5b7e6a" providerId="AD" clId="Web-{ABE6DC05-5733-7F18-3666-F15DF9291DD7}" dt="2024-07-04T07:12:16.484" v="0"/>
          <ac:picMkLst>
            <pc:docMk/>
            <pc:sldMk cId="2345836974" sldId="327"/>
            <ac:picMk id="2" creationId="{6E9600AC-7C9C-1C30-AED3-7B27319E6E72}"/>
          </ac:picMkLst>
        </pc:picChg>
      </pc:sldChg>
    </pc:docChg>
  </pc:docChgLst>
  <pc:docChgLst>
    <pc:chgData name="北川　夢乃" userId="S::e0013990@m365.edu.city.kyoto.jp::2845f8b8-f035-4ee2-95ae-9201936b9103" providerId="AD" clId="Web-{965C28F1-4011-4DFC-96E9-9639A60D8151}"/>
    <pc:docChg chg="modSld">
      <pc:chgData name="北川　夢乃" userId="S::e0013990@m365.edu.city.kyoto.jp::2845f8b8-f035-4ee2-95ae-9201936b9103" providerId="AD" clId="Web-{965C28F1-4011-4DFC-96E9-9639A60D8151}" dt="2024-02-14T08:58:36.525" v="1"/>
      <pc:docMkLst>
        <pc:docMk/>
      </pc:docMkLst>
      <pc:sldChg chg="addSp delSp modSp">
        <pc:chgData name="北川　夢乃" userId="S::e0013990@m365.edu.city.kyoto.jp::2845f8b8-f035-4ee2-95ae-9201936b9103" providerId="AD" clId="Web-{965C28F1-4011-4DFC-96E9-9639A60D8151}" dt="2024-02-14T08:58:36.525" v="1"/>
        <pc:sldMkLst>
          <pc:docMk/>
          <pc:sldMk cId="889124545" sldId="296"/>
        </pc:sldMkLst>
        <pc:picChg chg="add mod">
          <ac:chgData name="北川　夢乃" userId="S::e0013990@m365.edu.city.kyoto.jp::2845f8b8-f035-4ee2-95ae-9201936b9103" providerId="AD" clId="Web-{965C28F1-4011-4DFC-96E9-9639A60D8151}" dt="2024-02-14T08:58:36.525" v="1"/>
          <ac:picMkLst>
            <pc:docMk/>
            <pc:sldMk cId="889124545" sldId="296"/>
            <ac:picMk id="2" creationId="{78B136A6-EBCC-90DD-7BBE-53D3131102A4}"/>
          </ac:picMkLst>
        </pc:picChg>
        <pc:picChg chg="del">
          <ac:chgData name="北川　夢乃" userId="S::e0013990@m365.edu.city.kyoto.jp::2845f8b8-f035-4ee2-95ae-9201936b9103" providerId="AD" clId="Web-{965C28F1-4011-4DFC-96E9-9639A60D8151}" dt="2024-02-14T08:58:32.931" v="0"/>
          <ac:picMkLst>
            <pc:docMk/>
            <pc:sldMk cId="889124545" sldId="296"/>
            <ac:picMk id="5" creationId="{510DF91C-E8BE-4EF9-0B1E-A8292C7FE567}"/>
          </ac:picMkLst>
        </pc:picChg>
      </pc:sldChg>
    </pc:docChg>
  </pc:docChgLst>
  <pc:docChgLst>
    <pc:chgData name="五十嵐　友紀" userId="S::e0013763@m365.edu.city.kyoto.jp::06b2215c-2dc4-4496-bb8c-4b5cbc6f748b" providerId="AD" clId="Web-{3C4079B3-1791-4F54-8675-B7A9B32DAA9A}"/>
    <pc:docChg chg="modSld">
      <pc:chgData name="五十嵐　友紀" userId="S::e0013763@m365.edu.city.kyoto.jp::06b2215c-2dc4-4496-bb8c-4b5cbc6f748b" providerId="AD" clId="Web-{3C4079B3-1791-4F54-8675-B7A9B32DAA9A}" dt="2024-07-05T08:08:47.922" v="1"/>
      <pc:docMkLst>
        <pc:docMk/>
      </pc:docMkLst>
      <pc:sldChg chg="addSp delSp modSp">
        <pc:chgData name="五十嵐　友紀" userId="S::e0013763@m365.edu.city.kyoto.jp::06b2215c-2dc4-4496-bb8c-4b5cbc6f748b" providerId="AD" clId="Web-{3C4079B3-1791-4F54-8675-B7A9B32DAA9A}" dt="2024-07-05T08:08:47.922" v="1"/>
        <pc:sldMkLst>
          <pc:docMk/>
          <pc:sldMk cId="3864052645" sldId="316"/>
        </pc:sldMkLst>
        <pc:spChg chg="del">
          <ac:chgData name="五十嵐　友紀" userId="S::e0013763@m365.edu.city.kyoto.jp::06b2215c-2dc4-4496-bb8c-4b5cbc6f748b" providerId="AD" clId="Web-{3C4079B3-1791-4F54-8675-B7A9B32DAA9A}" dt="2024-07-05T08:08:45.468" v="0"/>
          <ac:spMkLst>
            <pc:docMk/>
            <pc:sldMk cId="3864052645" sldId="316"/>
            <ac:spMk id="3" creationId="{A6913DBF-3DED-BEE1-93D2-DD8B78CF4912}"/>
          </ac:spMkLst>
        </pc:spChg>
        <pc:picChg chg="add mod">
          <ac:chgData name="五十嵐　友紀" userId="S::e0013763@m365.edu.city.kyoto.jp::06b2215c-2dc4-4496-bb8c-4b5cbc6f748b" providerId="AD" clId="Web-{3C4079B3-1791-4F54-8675-B7A9B32DAA9A}" dt="2024-07-05T08:08:47.922" v="1"/>
          <ac:picMkLst>
            <pc:docMk/>
            <pc:sldMk cId="3864052645" sldId="316"/>
            <ac:picMk id="2" creationId="{371885FC-50EA-456E-02CB-055BD66B968A}"/>
          </ac:picMkLst>
        </pc:picChg>
      </pc:sldChg>
    </pc:docChg>
  </pc:docChgLst>
  <pc:docChgLst>
    <pc:chgData name="鈴木　一生" userId="bca2d7ae-a444-46bc-83d5-1064509ca2a1" providerId="ADAL" clId="{3D7DB656-C58D-4EE0-A5CE-4D09F8A5C56B}"/>
    <pc:docChg chg="custSel modSld">
      <pc:chgData name="鈴木　一生" userId="bca2d7ae-a444-46bc-83d5-1064509ca2a1" providerId="ADAL" clId="{3D7DB656-C58D-4EE0-A5CE-4D09F8A5C56B}" dt="2024-07-08T00:30:30.562" v="10" actId="14100"/>
      <pc:docMkLst>
        <pc:docMk/>
      </pc:docMkLst>
      <pc:sldChg chg="addSp delSp modSp mod">
        <pc:chgData name="鈴木　一生" userId="bca2d7ae-a444-46bc-83d5-1064509ca2a1" providerId="ADAL" clId="{3D7DB656-C58D-4EE0-A5CE-4D09F8A5C56B}" dt="2024-07-08T00:30:30.562" v="10" actId="14100"/>
        <pc:sldMkLst>
          <pc:docMk/>
          <pc:sldMk cId="4151202941" sldId="329"/>
        </pc:sldMkLst>
        <pc:spChg chg="del">
          <ac:chgData name="鈴木　一生" userId="bca2d7ae-a444-46bc-83d5-1064509ca2a1" providerId="ADAL" clId="{3D7DB656-C58D-4EE0-A5CE-4D09F8A5C56B}" dt="2024-07-05T08:55:39.429" v="0" actId="478"/>
          <ac:spMkLst>
            <pc:docMk/>
            <pc:sldMk cId="4151202941" sldId="329"/>
            <ac:spMk id="4" creationId="{3D36929E-A3FC-EFB0-D940-F12C1BEEFA1A}"/>
          </ac:spMkLst>
        </pc:spChg>
        <pc:picChg chg="add del mod">
          <ac:chgData name="鈴木　一生" userId="bca2d7ae-a444-46bc-83d5-1064509ca2a1" providerId="ADAL" clId="{3D7DB656-C58D-4EE0-A5CE-4D09F8A5C56B}" dt="2024-07-08T00:30:14.086" v="6" actId="478"/>
          <ac:picMkLst>
            <pc:docMk/>
            <pc:sldMk cId="4151202941" sldId="329"/>
            <ac:picMk id="3" creationId="{F330874E-E406-B2AA-E0DD-31FFCB4F7474}"/>
          </ac:picMkLst>
        </pc:picChg>
        <pc:picChg chg="add mod">
          <ac:chgData name="鈴木　一生" userId="bca2d7ae-a444-46bc-83d5-1064509ca2a1" providerId="ADAL" clId="{3D7DB656-C58D-4EE0-A5CE-4D09F8A5C56B}" dt="2024-07-08T00:30:30.562" v="10" actId="14100"/>
          <ac:picMkLst>
            <pc:docMk/>
            <pc:sldMk cId="4151202941" sldId="329"/>
            <ac:picMk id="4" creationId="{CA470E04-11F8-D2B3-3AA7-053B7BE17421}"/>
          </ac:picMkLst>
        </pc:picChg>
      </pc:sldChg>
    </pc:docChg>
  </pc:docChgLst>
  <pc:docChgLst>
    <pc:chgData name="木原　結美" userId="S::e0010678@m365.edu.city.kyoto.jp::9073cec6-0964-4097-81a4-1323d275db41" providerId="AD" clId="Web-{E4CAD413-D3B1-4DA4-AC07-2161010839C7}"/>
    <pc:docChg chg="modSld">
      <pc:chgData name="木原　結美" userId="S::e0010678@m365.edu.city.kyoto.jp::9073cec6-0964-4097-81a4-1323d275db41" providerId="AD" clId="Web-{E4CAD413-D3B1-4DA4-AC07-2161010839C7}" dt="2024-02-29T08:50:29.372" v="5"/>
      <pc:docMkLst>
        <pc:docMk/>
      </pc:docMkLst>
      <pc:sldChg chg="addSp delSp modSp mod setBg">
        <pc:chgData name="木原　結美" userId="S::e0010678@m365.edu.city.kyoto.jp::9073cec6-0964-4097-81a4-1323d275db41" providerId="AD" clId="Web-{E4CAD413-D3B1-4DA4-AC07-2161010839C7}" dt="2024-02-29T08:49:57.010" v="3"/>
        <pc:sldMkLst>
          <pc:docMk/>
          <pc:sldMk cId="487927970" sldId="318"/>
        </pc:sldMkLst>
        <pc:spChg chg="del">
          <ac:chgData name="木原　結美" userId="S::e0010678@m365.edu.city.kyoto.jp::9073cec6-0964-4097-81a4-1323d275db41" providerId="AD" clId="Web-{E4CAD413-D3B1-4DA4-AC07-2161010839C7}" dt="2024-02-29T08:49:36.806" v="0"/>
          <ac:spMkLst>
            <pc:docMk/>
            <pc:sldMk cId="487927970" sldId="318"/>
            <ac:spMk id="3" creationId="{059318B2-50C2-4E82-9ECA-7F94EE10ECF9}"/>
          </ac:spMkLst>
        </pc:spChg>
        <pc:spChg chg="add del">
          <ac:chgData name="木原　結美" userId="S::e0010678@m365.edu.city.kyoto.jp::9073cec6-0964-4097-81a4-1323d275db41" providerId="AD" clId="Web-{E4CAD413-D3B1-4DA4-AC07-2161010839C7}" dt="2024-02-29T08:49:57.010" v="3"/>
          <ac:spMkLst>
            <pc:docMk/>
            <pc:sldMk cId="487927970" sldId="318"/>
            <ac:spMk id="7" creationId="{32BC26D8-82FB-445E-AA49-62A77D7C1EE0}"/>
          </ac:spMkLst>
        </pc:spChg>
        <pc:spChg chg="add del">
          <ac:chgData name="木原　結美" userId="S::e0010678@m365.edu.city.kyoto.jp::9073cec6-0964-4097-81a4-1323d275db41" providerId="AD" clId="Web-{E4CAD413-D3B1-4DA4-AC07-2161010839C7}" dt="2024-02-29T08:49:57.010" v="3"/>
          <ac:spMkLst>
            <pc:docMk/>
            <pc:sldMk cId="487927970" sldId="318"/>
            <ac:spMk id="9" creationId="{CB44330D-EA18-4254-AA95-EB49948539B8}"/>
          </ac:spMkLst>
        </pc:spChg>
        <pc:picChg chg="add mod">
          <ac:chgData name="木原　結美" userId="S::e0010678@m365.edu.city.kyoto.jp::9073cec6-0964-4097-81a4-1323d275db41" providerId="AD" clId="Web-{E4CAD413-D3B1-4DA4-AC07-2161010839C7}" dt="2024-02-29T08:49:57.010" v="3"/>
          <ac:picMkLst>
            <pc:docMk/>
            <pc:sldMk cId="487927970" sldId="318"/>
            <ac:picMk id="2" creationId="{66161F0E-D4DB-F35B-7FF3-7DDA5546B546}"/>
          </ac:picMkLst>
        </pc:picChg>
      </pc:sldChg>
      <pc:sldChg chg="addSp delSp modSp">
        <pc:chgData name="木原　結美" userId="S::e0010678@m365.edu.city.kyoto.jp::9073cec6-0964-4097-81a4-1323d275db41" providerId="AD" clId="Web-{E4CAD413-D3B1-4DA4-AC07-2161010839C7}" dt="2024-02-29T08:50:29.372" v="5"/>
        <pc:sldMkLst>
          <pc:docMk/>
          <pc:sldMk cId="156393679" sldId="323"/>
        </pc:sldMkLst>
        <pc:spChg chg="del">
          <ac:chgData name="木原　結美" userId="S::e0010678@m365.edu.city.kyoto.jp::9073cec6-0964-4097-81a4-1323d275db41" providerId="AD" clId="Web-{E4CAD413-D3B1-4DA4-AC07-2161010839C7}" dt="2024-02-29T08:50:27.090" v="4"/>
          <ac:spMkLst>
            <pc:docMk/>
            <pc:sldMk cId="156393679" sldId="323"/>
            <ac:spMk id="3" creationId="{059318B2-50C2-4E82-9ECA-7F94EE10ECF9}"/>
          </ac:spMkLst>
        </pc:spChg>
        <pc:picChg chg="add mod">
          <ac:chgData name="木原　結美" userId="S::e0010678@m365.edu.city.kyoto.jp::9073cec6-0964-4097-81a4-1323d275db41" providerId="AD" clId="Web-{E4CAD413-D3B1-4DA4-AC07-2161010839C7}" dt="2024-02-29T08:50:29.372" v="5"/>
          <ac:picMkLst>
            <pc:docMk/>
            <pc:sldMk cId="156393679" sldId="323"/>
            <ac:picMk id="2" creationId="{063AD2E0-C2A2-7CF6-A2F7-55E9D121D8BD}"/>
          </ac:picMkLst>
        </pc:picChg>
      </pc:sldChg>
    </pc:docChg>
  </pc:docChgLst>
  <pc:docChgLst>
    <pc:chgData name="宮川　恵里花" userId="S::e0015045@m365.edu.city.kyoto.jp::f90e7ed3-e02d-4d6a-b899-8132b19bcae6" providerId="AD" clId="Web-{BD9D987D-0EE6-BD3C-872F-49F47E96E7BE}"/>
    <pc:docChg chg="modSld">
      <pc:chgData name="宮川　恵里花" userId="S::e0015045@m365.edu.city.kyoto.jp::f90e7ed3-e02d-4d6a-b899-8132b19bcae6" providerId="AD" clId="Web-{BD9D987D-0EE6-BD3C-872F-49F47E96E7BE}" dt="2024-07-03T05:40:04.094" v="0"/>
      <pc:docMkLst>
        <pc:docMk/>
      </pc:docMkLst>
      <pc:sldChg chg="addSp modSp">
        <pc:chgData name="宮川　恵里花" userId="S::e0015045@m365.edu.city.kyoto.jp::f90e7ed3-e02d-4d6a-b899-8132b19bcae6" providerId="AD" clId="Web-{BD9D987D-0EE6-BD3C-872F-49F47E96E7BE}" dt="2024-07-03T05:40:04.094" v="0"/>
        <pc:sldMkLst>
          <pc:docMk/>
          <pc:sldMk cId="3403637016" sldId="313"/>
        </pc:sldMkLst>
        <pc:picChg chg="add mod">
          <ac:chgData name="宮川　恵里花" userId="S::e0015045@m365.edu.city.kyoto.jp::f90e7ed3-e02d-4d6a-b899-8132b19bcae6" providerId="AD" clId="Web-{BD9D987D-0EE6-BD3C-872F-49F47E96E7BE}" dt="2024-07-03T05:40:04.094" v="0"/>
          <ac:picMkLst>
            <pc:docMk/>
            <pc:sldMk cId="3403637016" sldId="313"/>
            <ac:picMk id="2" creationId="{8E8A9C02-77BE-4A32-3BF8-F8212236BF1F}"/>
          </ac:picMkLst>
        </pc:picChg>
      </pc:sldChg>
    </pc:docChg>
  </pc:docChgLst>
  <pc:docChgLst>
    <pc:chgData name="竹口　知里" userId="f53055b4-cdde-42f7-a599-c2c274fa873c" providerId="ADAL" clId="{29079311-7A06-4D9A-9D2F-D2E7572DF306}"/>
    <pc:docChg chg="custSel modSld">
      <pc:chgData name="竹口　知里" userId="f53055b4-cdde-42f7-a599-c2c274fa873c" providerId="ADAL" clId="{29079311-7A06-4D9A-9D2F-D2E7572DF306}" dt="2024-02-27T04:45:16.324" v="5" actId="12789"/>
      <pc:docMkLst>
        <pc:docMk/>
      </pc:docMkLst>
      <pc:sldChg chg="addSp delSp modSp mod">
        <pc:chgData name="竹口　知里" userId="f53055b4-cdde-42f7-a599-c2c274fa873c" providerId="ADAL" clId="{29079311-7A06-4D9A-9D2F-D2E7572DF306}" dt="2024-02-27T04:45:16.324" v="5" actId="12789"/>
        <pc:sldMkLst>
          <pc:docMk/>
          <pc:sldMk cId="923035866" sldId="310"/>
        </pc:sldMkLst>
        <pc:spChg chg="del">
          <ac:chgData name="竹口　知里" userId="f53055b4-cdde-42f7-a599-c2c274fa873c" providerId="ADAL" clId="{29079311-7A06-4D9A-9D2F-D2E7572DF306}" dt="2024-02-27T04:45:02.905" v="0" actId="478"/>
          <ac:spMkLst>
            <pc:docMk/>
            <pc:sldMk cId="923035866" sldId="310"/>
            <ac:spMk id="3" creationId="{059318B2-50C2-4E82-9ECA-7F94EE10ECF9}"/>
          </ac:spMkLst>
        </pc:spChg>
        <pc:picChg chg="add mod">
          <ac:chgData name="竹口　知里" userId="f53055b4-cdde-42f7-a599-c2c274fa873c" providerId="ADAL" clId="{29079311-7A06-4D9A-9D2F-D2E7572DF306}" dt="2024-02-27T04:45:16.324" v="5" actId="12789"/>
          <ac:picMkLst>
            <pc:docMk/>
            <pc:sldMk cId="923035866" sldId="310"/>
            <ac:picMk id="4" creationId="{8D10A18A-81DC-435C-80E8-7E54B5ADDCB1}"/>
          </ac:picMkLst>
        </pc:picChg>
      </pc:sldChg>
    </pc:docChg>
  </pc:docChgLst>
  <pc:docChgLst>
    <pc:chgData name="樋口　真祐" userId="2390a2ad-1b80-4bed-9380-9d6cdbf69af8" providerId="ADAL" clId="{F85EFBE6-C2EF-4619-980A-EA601642B195}"/>
    <pc:docChg chg="delSld">
      <pc:chgData name="樋口　真祐" userId="2390a2ad-1b80-4bed-9380-9d6cdbf69af8" providerId="ADAL" clId="{F85EFBE6-C2EF-4619-980A-EA601642B195}" dt="2024-07-23T07:01:36.315" v="0" actId="47"/>
      <pc:docMkLst>
        <pc:docMk/>
      </pc:docMkLst>
      <pc:sldChg chg="del">
        <pc:chgData name="樋口　真祐" userId="2390a2ad-1b80-4bed-9380-9d6cdbf69af8" providerId="ADAL" clId="{F85EFBE6-C2EF-4619-980A-EA601642B195}" dt="2024-07-23T07:01:36.315" v="0" actId="47"/>
        <pc:sldMkLst>
          <pc:docMk/>
          <pc:sldMk cId="4075955948" sldId="274"/>
        </pc:sldMkLst>
      </pc:sldChg>
    </pc:docChg>
  </pc:docChgLst>
  <pc:docChgLst>
    <pc:chgData name="吉田　多美代" userId="S::e0000046@m365.edu.city.kyoto.jp::e013cfd4-6943-4b9d-badd-e281554286a6" providerId="AD" clId="Web-{0767FAAC-418C-6BA9-0288-8120FDFD3E0B}"/>
    <pc:docChg chg="modSld">
      <pc:chgData name="吉田　多美代" userId="S::e0000046@m365.edu.city.kyoto.jp::e013cfd4-6943-4b9d-badd-e281554286a6" providerId="AD" clId="Web-{0767FAAC-418C-6BA9-0288-8120FDFD3E0B}" dt="2024-07-10T00:19:21.905" v="0"/>
      <pc:docMkLst>
        <pc:docMk/>
      </pc:docMkLst>
      <pc:sldChg chg="addSp modSp">
        <pc:chgData name="吉田　多美代" userId="S::e0000046@m365.edu.city.kyoto.jp::e013cfd4-6943-4b9d-badd-e281554286a6" providerId="AD" clId="Web-{0767FAAC-418C-6BA9-0288-8120FDFD3E0B}" dt="2024-07-10T00:19:21.905" v="0"/>
        <pc:sldMkLst>
          <pc:docMk/>
          <pc:sldMk cId="1537220619" sldId="312"/>
        </pc:sldMkLst>
        <pc:picChg chg="add mod">
          <ac:chgData name="吉田　多美代" userId="S::e0000046@m365.edu.city.kyoto.jp::e013cfd4-6943-4b9d-badd-e281554286a6" providerId="AD" clId="Web-{0767FAAC-418C-6BA9-0288-8120FDFD3E0B}" dt="2024-07-10T00:19:21.905" v="0"/>
          <ac:picMkLst>
            <pc:docMk/>
            <pc:sldMk cId="1537220619" sldId="312"/>
            <ac:picMk id="2" creationId="{9DF8899B-6E98-BD2F-D51E-C13F9C625CB6}"/>
          </ac:picMkLst>
        </pc:picChg>
      </pc:sldChg>
    </pc:docChg>
  </pc:docChgLst>
  <pc:docChgLst>
    <pc:chgData name="藤本　美里" userId="S::e0012256@m365.edu.city.kyoto.jp::270ef419-2d60-4158-ae0d-53a8b3b698ea" providerId="AD" clId="Web-{CF3AEBFE-766A-462C-BD00-D1611BF81A14}"/>
    <pc:docChg chg="modSld">
      <pc:chgData name="藤本　美里" userId="S::e0012256@m365.edu.city.kyoto.jp::270ef419-2d60-4158-ae0d-53a8b3b698ea" providerId="AD" clId="Web-{CF3AEBFE-766A-462C-BD00-D1611BF81A14}" dt="2024-03-12T06:15:25.032" v="1"/>
      <pc:docMkLst>
        <pc:docMk/>
      </pc:docMkLst>
      <pc:sldChg chg="addSp delSp modSp">
        <pc:chgData name="藤本　美里" userId="S::e0012256@m365.edu.city.kyoto.jp::270ef419-2d60-4158-ae0d-53a8b3b698ea" providerId="AD" clId="Web-{CF3AEBFE-766A-462C-BD00-D1611BF81A14}" dt="2024-03-12T06:15:25.032" v="1"/>
        <pc:sldMkLst>
          <pc:docMk/>
          <pc:sldMk cId="3417059557" sldId="317"/>
        </pc:sldMkLst>
        <pc:spChg chg="del">
          <ac:chgData name="藤本　美里" userId="S::e0012256@m365.edu.city.kyoto.jp::270ef419-2d60-4158-ae0d-53a8b3b698ea" providerId="AD" clId="Web-{CF3AEBFE-766A-462C-BD00-D1611BF81A14}" dt="2024-03-12T06:15:22.672" v="0"/>
          <ac:spMkLst>
            <pc:docMk/>
            <pc:sldMk cId="3417059557" sldId="317"/>
            <ac:spMk id="3" creationId="{059318B2-50C2-4E82-9ECA-7F94EE10ECF9}"/>
          </ac:spMkLst>
        </pc:spChg>
        <pc:picChg chg="add mod">
          <ac:chgData name="藤本　美里" userId="S::e0012256@m365.edu.city.kyoto.jp::270ef419-2d60-4158-ae0d-53a8b3b698ea" providerId="AD" clId="Web-{CF3AEBFE-766A-462C-BD00-D1611BF81A14}" dt="2024-03-12T06:15:25.032" v="1"/>
          <ac:picMkLst>
            <pc:docMk/>
            <pc:sldMk cId="3417059557" sldId="317"/>
            <ac:picMk id="2" creationId="{390864A4-7518-F030-FAA9-D5906621ED38}"/>
          </ac:picMkLst>
        </pc:picChg>
      </pc:sldChg>
    </pc:docChg>
  </pc:docChgLst>
  <pc:docChgLst>
    <pc:chgData name="五十嵐　友紀" userId="S::e0013763@m365.edu.city.kyoto.jp::06b2215c-2dc4-4496-bb8c-4b5cbc6f748b" providerId="AD" clId="Web-{E2710E27-BA4D-47A8-8E95-263A459D197F}"/>
    <pc:docChg chg="modSld">
      <pc:chgData name="五十嵐　友紀" userId="S::e0013763@m365.edu.city.kyoto.jp::06b2215c-2dc4-4496-bb8c-4b5cbc6f748b" providerId="AD" clId="Web-{E2710E27-BA4D-47A8-8E95-263A459D197F}" dt="2024-02-29T23:32:04.577" v="1"/>
      <pc:docMkLst>
        <pc:docMk/>
      </pc:docMkLst>
      <pc:sldChg chg="addSp delSp modSp">
        <pc:chgData name="五十嵐　友紀" userId="S::e0013763@m365.edu.city.kyoto.jp::06b2215c-2dc4-4496-bb8c-4b5cbc6f748b" providerId="AD" clId="Web-{E2710E27-BA4D-47A8-8E95-263A459D197F}" dt="2024-02-29T23:32:04.577" v="1"/>
        <pc:sldMkLst>
          <pc:docMk/>
          <pc:sldMk cId="3305803077" sldId="324"/>
        </pc:sldMkLst>
        <pc:spChg chg="del">
          <ac:chgData name="五十嵐　友紀" userId="S::e0013763@m365.edu.city.kyoto.jp::06b2215c-2dc4-4496-bb8c-4b5cbc6f748b" providerId="AD" clId="Web-{E2710E27-BA4D-47A8-8E95-263A459D197F}" dt="2024-02-29T23:32:01.827" v="0"/>
          <ac:spMkLst>
            <pc:docMk/>
            <pc:sldMk cId="3305803077" sldId="324"/>
            <ac:spMk id="3" creationId="{059318B2-50C2-4E82-9ECA-7F94EE10ECF9}"/>
          </ac:spMkLst>
        </pc:spChg>
        <pc:picChg chg="add mod">
          <ac:chgData name="五十嵐　友紀" userId="S::e0013763@m365.edu.city.kyoto.jp::06b2215c-2dc4-4496-bb8c-4b5cbc6f748b" providerId="AD" clId="Web-{E2710E27-BA4D-47A8-8E95-263A459D197F}" dt="2024-02-29T23:32:04.577" v="1"/>
          <ac:picMkLst>
            <pc:docMk/>
            <pc:sldMk cId="3305803077" sldId="324"/>
            <ac:picMk id="2" creationId="{79712D5F-9F0B-31C7-CA18-DB1D6972B281}"/>
          </ac:picMkLst>
        </pc:picChg>
      </pc:sldChg>
    </pc:docChg>
  </pc:docChgLst>
  <pc:docChgLst>
    <pc:chgData name="松村　知美" userId="S::e0003417@m365.edu.city.kyoto.jp::81f88bac-62f7-4a0e-8bd6-3216452a9ea4" providerId="AD" clId="Web-{2C532BB4-679A-69DC-7C62-8C4A44EC4CB9}"/>
    <pc:docChg chg="addSld modSld">
      <pc:chgData name="松村　知美" userId="S::e0003417@m365.edu.city.kyoto.jp::81f88bac-62f7-4a0e-8bd6-3216452a9ea4" providerId="AD" clId="Web-{2C532BB4-679A-69DC-7C62-8C4A44EC4CB9}" dt="2024-02-02T08:10:20.458" v="1"/>
      <pc:docMkLst>
        <pc:docMk/>
      </pc:docMkLst>
      <pc:sldChg chg="addSp modSp new">
        <pc:chgData name="松村　知美" userId="S::e0003417@m365.edu.city.kyoto.jp::81f88bac-62f7-4a0e-8bd6-3216452a9ea4" providerId="AD" clId="Web-{2C532BB4-679A-69DC-7C62-8C4A44EC4CB9}" dt="2024-02-02T08:10:20.458" v="1"/>
        <pc:sldMkLst>
          <pc:docMk/>
          <pc:sldMk cId="3654700675" sldId="305"/>
        </pc:sldMkLst>
        <pc:picChg chg="add mod">
          <ac:chgData name="松村　知美" userId="S::e0003417@m365.edu.city.kyoto.jp::81f88bac-62f7-4a0e-8bd6-3216452a9ea4" providerId="AD" clId="Web-{2C532BB4-679A-69DC-7C62-8C4A44EC4CB9}" dt="2024-02-02T08:10:20.458" v="1"/>
          <ac:picMkLst>
            <pc:docMk/>
            <pc:sldMk cId="3654700675" sldId="305"/>
            <ac:picMk id="2" creationId="{97988927-355D-7B0A-C18E-9D8CC7C27863}"/>
          </ac:picMkLst>
        </pc:picChg>
      </pc:sldChg>
    </pc:docChg>
  </pc:docChgLst>
  <pc:docChgLst>
    <pc:chgData name="上田　佳穂" userId="a680f283-018a-40aa-aea1-174b65568f57" providerId="ADAL" clId="{2B6AA3F6-9F75-4C11-B3FB-012C06E4AC3C}"/>
    <pc:docChg chg="custSel modSld">
      <pc:chgData name="上田　佳穂" userId="a680f283-018a-40aa-aea1-174b65568f57" providerId="ADAL" clId="{2B6AA3F6-9F75-4C11-B3FB-012C06E4AC3C}" dt="2024-02-29T00:51:47.630" v="4" actId="1076"/>
      <pc:docMkLst>
        <pc:docMk/>
      </pc:docMkLst>
      <pc:sldChg chg="addSp delSp modSp mod">
        <pc:chgData name="上田　佳穂" userId="a680f283-018a-40aa-aea1-174b65568f57" providerId="ADAL" clId="{2B6AA3F6-9F75-4C11-B3FB-012C06E4AC3C}" dt="2024-02-29T00:51:47.630" v="4" actId="1076"/>
        <pc:sldMkLst>
          <pc:docMk/>
          <pc:sldMk cId="2326107272" sldId="320"/>
        </pc:sldMkLst>
        <pc:spChg chg="del">
          <ac:chgData name="上田　佳穂" userId="a680f283-018a-40aa-aea1-174b65568f57" providerId="ADAL" clId="{2B6AA3F6-9F75-4C11-B3FB-012C06E4AC3C}" dt="2024-02-29T00:51:44.117" v="3" actId="21"/>
          <ac:spMkLst>
            <pc:docMk/>
            <pc:sldMk cId="2326107272" sldId="320"/>
            <ac:spMk id="3" creationId="{059318B2-50C2-4E82-9ECA-7F94EE10ECF9}"/>
          </ac:spMkLst>
        </pc:spChg>
        <pc:picChg chg="add mod">
          <ac:chgData name="上田　佳穂" userId="a680f283-018a-40aa-aea1-174b65568f57" providerId="ADAL" clId="{2B6AA3F6-9F75-4C11-B3FB-012C06E4AC3C}" dt="2024-02-29T00:51:47.630" v="4" actId="1076"/>
          <ac:picMkLst>
            <pc:docMk/>
            <pc:sldMk cId="2326107272" sldId="320"/>
            <ac:picMk id="4" creationId="{B31A5C8A-0F82-46B9-B2DD-49131D0F20B6}"/>
          </ac:picMkLst>
        </pc:picChg>
      </pc:sldChg>
    </pc:docChg>
  </pc:docChgLst>
  <pc:docChgLst>
    <pc:chgData name="田淵　亜有" userId="S::e0015046@m365.edu.city.kyoto.jp::c64b0f3a-4f64-4b10-b8d7-11c21a5b7e6a" providerId="AD" clId="Web-{1F5BEC71-CCA7-7A3E-AFB1-0444E81AD167}"/>
    <pc:docChg chg="modSld">
      <pc:chgData name="田淵　亜有" userId="S::e0015046@m365.edu.city.kyoto.jp::c64b0f3a-4f64-4b10-b8d7-11c21a5b7e6a" providerId="AD" clId="Web-{1F5BEC71-CCA7-7A3E-AFB1-0444E81AD167}" dt="2024-07-12T06:37:28.109" v="1"/>
      <pc:docMkLst>
        <pc:docMk/>
      </pc:docMkLst>
      <pc:sldChg chg="addSp delSp modSp">
        <pc:chgData name="田淵　亜有" userId="S::e0015046@m365.edu.city.kyoto.jp::c64b0f3a-4f64-4b10-b8d7-11c21a5b7e6a" providerId="AD" clId="Web-{1F5BEC71-CCA7-7A3E-AFB1-0444E81AD167}" dt="2024-07-12T06:37:28.109" v="1"/>
        <pc:sldMkLst>
          <pc:docMk/>
          <pc:sldMk cId="2345836974" sldId="327"/>
        </pc:sldMkLst>
        <pc:picChg chg="del">
          <ac:chgData name="田淵　亜有" userId="S::e0015046@m365.edu.city.kyoto.jp::c64b0f3a-4f64-4b10-b8d7-11c21a5b7e6a" providerId="AD" clId="Web-{1F5BEC71-CCA7-7A3E-AFB1-0444E81AD167}" dt="2024-07-12T06:36:55.326" v="0"/>
          <ac:picMkLst>
            <pc:docMk/>
            <pc:sldMk cId="2345836974" sldId="327"/>
            <ac:picMk id="2" creationId="{3C4D4851-B125-9BA7-3D5A-5E0C47B160E3}"/>
          </ac:picMkLst>
        </pc:picChg>
        <pc:picChg chg="add mod">
          <ac:chgData name="田淵　亜有" userId="S::e0015046@m365.edu.city.kyoto.jp::c64b0f3a-4f64-4b10-b8d7-11c21a5b7e6a" providerId="AD" clId="Web-{1F5BEC71-CCA7-7A3E-AFB1-0444E81AD167}" dt="2024-07-12T06:37:28.109" v="1"/>
          <ac:picMkLst>
            <pc:docMk/>
            <pc:sldMk cId="2345836974" sldId="327"/>
            <ac:picMk id="3" creationId="{734876E7-74F0-D8D9-45DF-B62DC0D9E406}"/>
          </ac:picMkLst>
        </pc:picChg>
      </pc:sldChg>
    </pc:docChg>
  </pc:docChgLst>
  <pc:docChgLst>
    <pc:chgData name="山田　雄大" userId="S::e0014451@m365.edu.city.kyoto.jp::fbdb14d1-d6e7-4647-bef0-08bb57928fc5" providerId="AD" clId="Web-{2333C1D5-F0E4-4F01-A8C3-E4CD85FB9193}"/>
    <pc:docChg chg="modSld">
      <pc:chgData name="山田　雄大" userId="S::e0014451@m365.edu.city.kyoto.jp::fbdb14d1-d6e7-4647-bef0-08bb57928fc5" providerId="AD" clId="Web-{2333C1D5-F0E4-4F01-A8C3-E4CD85FB9193}" dt="2024-07-05T07:42:01.563" v="2"/>
      <pc:docMkLst>
        <pc:docMk/>
      </pc:docMkLst>
      <pc:sldChg chg="addSp delSp modSp">
        <pc:chgData name="山田　雄大" userId="S::e0014451@m365.edu.city.kyoto.jp::fbdb14d1-d6e7-4647-bef0-08bb57928fc5" providerId="AD" clId="Web-{2333C1D5-F0E4-4F01-A8C3-E4CD85FB9193}" dt="2024-07-05T07:42:01.563" v="2"/>
        <pc:sldMkLst>
          <pc:docMk/>
          <pc:sldMk cId="3693655365" sldId="311"/>
        </pc:sldMkLst>
        <pc:spChg chg="del">
          <ac:chgData name="山田　雄大" userId="S::e0014451@m365.edu.city.kyoto.jp::fbdb14d1-d6e7-4647-bef0-08bb57928fc5" providerId="AD" clId="Web-{2333C1D5-F0E4-4F01-A8C3-E4CD85FB9193}" dt="2024-07-05T07:42:01.563" v="2"/>
          <ac:spMkLst>
            <pc:docMk/>
            <pc:sldMk cId="3693655365" sldId="311"/>
            <ac:spMk id="3" creationId="{146F592C-B929-3C80-0BFB-001E149632F3}"/>
          </ac:spMkLst>
        </pc:spChg>
        <pc:picChg chg="add mod ord">
          <ac:chgData name="山田　雄大" userId="S::e0014451@m365.edu.city.kyoto.jp::fbdb14d1-d6e7-4647-bef0-08bb57928fc5" providerId="AD" clId="Web-{2333C1D5-F0E4-4F01-A8C3-E4CD85FB9193}" dt="2024-07-05T07:41:55.484" v="1"/>
          <ac:picMkLst>
            <pc:docMk/>
            <pc:sldMk cId="3693655365" sldId="311"/>
            <ac:picMk id="2" creationId="{9634412B-3965-683D-2140-02DD93F5C41F}"/>
          </ac:picMkLst>
        </pc:picChg>
      </pc:sldChg>
    </pc:docChg>
  </pc:docChgLst>
  <pc:docChgLst>
    <pc:chgData name="樋口　真祐" userId="S::e0010679@m365.edu.city.kyoto.jp::2390a2ad-1b80-4bed-9380-9d6cdbf69af8" providerId="AD" clId="Web-{0F7734EA-7661-660B-AAA3-FF85C8E7B2D0}"/>
    <pc:docChg chg="modSld">
      <pc:chgData name="樋口　真祐" userId="S::e0010679@m365.edu.city.kyoto.jp::2390a2ad-1b80-4bed-9380-9d6cdbf69af8" providerId="AD" clId="Web-{0F7734EA-7661-660B-AAA3-FF85C8E7B2D0}" dt="2024-07-12T05:25:56.409" v="0" actId="14100"/>
      <pc:docMkLst>
        <pc:docMk/>
      </pc:docMkLst>
      <pc:sldChg chg="modSp">
        <pc:chgData name="樋口　真祐" userId="S::e0010679@m365.edu.city.kyoto.jp::2390a2ad-1b80-4bed-9380-9d6cdbf69af8" providerId="AD" clId="Web-{0F7734EA-7661-660B-AAA3-FF85C8E7B2D0}" dt="2024-07-12T05:25:56.409" v="0" actId="14100"/>
        <pc:sldMkLst>
          <pc:docMk/>
          <pc:sldMk cId="3864052645" sldId="316"/>
        </pc:sldMkLst>
        <pc:picChg chg="mod">
          <ac:chgData name="樋口　真祐" userId="S::e0010679@m365.edu.city.kyoto.jp::2390a2ad-1b80-4bed-9380-9d6cdbf69af8" providerId="AD" clId="Web-{0F7734EA-7661-660B-AAA3-FF85C8E7B2D0}" dt="2024-07-12T05:25:56.409" v="0" actId="14100"/>
          <ac:picMkLst>
            <pc:docMk/>
            <pc:sldMk cId="3864052645" sldId="316"/>
            <ac:picMk id="2" creationId="{0F3E28ED-820C-B1C5-5284-9F29C8684E66}"/>
          </ac:picMkLst>
        </pc:picChg>
      </pc:sldChg>
    </pc:docChg>
  </pc:docChgLst>
  <pc:docChgLst>
    <pc:chgData name="吉本　真千子" userId="S::e0008391@m365.edu.city.kyoto.jp::c203e1fd-65ab-46aa-bf75-e576f24d6f45" providerId="AD" clId="Web-{4A2B3E58-5C30-4DBF-946E-C9079A7CCA1E}"/>
    <pc:docChg chg="modSld">
      <pc:chgData name="吉本　真千子" userId="S::e0008391@m365.edu.city.kyoto.jp::c203e1fd-65ab-46aa-bf75-e576f24d6f45" providerId="AD" clId="Web-{4A2B3E58-5C30-4DBF-946E-C9079A7CCA1E}" dt="2024-02-01T13:18:34.901" v="6" actId="14100"/>
      <pc:docMkLst>
        <pc:docMk/>
      </pc:docMkLst>
      <pc:sldChg chg="addSp delSp modSp">
        <pc:chgData name="吉本　真千子" userId="S::e0008391@m365.edu.city.kyoto.jp::c203e1fd-65ab-46aa-bf75-e576f24d6f45" providerId="AD" clId="Web-{4A2B3E58-5C30-4DBF-946E-C9079A7CCA1E}" dt="2024-02-01T13:18:34.901" v="6" actId="14100"/>
        <pc:sldMkLst>
          <pc:docMk/>
          <pc:sldMk cId="3419345934" sldId="300"/>
        </pc:sldMkLst>
        <pc:spChg chg="del">
          <ac:chgData name="吉本　真千子" userId="S::e0008391@m365.edu.city.kyoto.jp::c203e1fd-65ab-46aa-bf75-e576f24d6f45" providerId="AD" clId="Web-{4A2B3E58-5C30-4DBF-946E-C9079A7CCA1E}" dt="2024-02-01T13:18:05.166" v="0"/>
          <ac:spMkLst>
            <pc:docMk/>
            <pc:sldMk cId="3419345934" sldId="300"/>
            <ac:spMk id="2" creationId="{EBD3CBE5-2B7C-4F9E-BBD4-1717FDFD2D05}"/>
          </ac:spMkLst>
        </pc:spChg>
        <pc:spChg chg="add del mod">
          <ac:chgData name="吉本　真千子" userId="S::e0008391@m365.edu.city.kyoto.jp::c203e1fd-65ab-46aa-bf75-e576f24d6f45" providerId="AD" clId="Web-{4A2B3E58-5C30-4DBF-946E-C9079A7CCA1E}" dt="2024-02-01T13:18:12.229" v="1"/>
          <ac:spMkLst>
            <pc:docMk/>
            <pc:sldMk cId="3419345934" sldId="300"/>
            <ac:spMk id="4" creationId="{9DCE56A2-5B3D-EDEA-2A47-6E668304E6AF}"/>
          </ac:spMkLst>
        </pc:spChg>
        <pc:picChg chg="add mod">
          <ac:chgData name="吉本　真千子" userId="S::e0008391@m365.edu.city.kyoto.jp::c203e1fd-65ab-46aa-bf75-e576f24d6f45" providerId="AD" clId="Web-{4A2B3E58-5C30-4DBF-946E-C9079A7CCA1E}" dt="2024-02-01T13:18:34.901" v="6" actId="14100"/>
          <ac:picMkLst>
            <pc:docMk/>
            <pc:sldMk cId="3419345934" sldId="300"/>
            <ac:picMk id="5" creationId="{4948997C-7133-95B3-4FA6-6A2048367FC5}"/>
          </ac:picMkLst>
        </pc:picChg>
      </pc:sldChg>
    </pc:docChg>
  </pc:docChgLst>
  <pc:docChgLst>
    <pc:chgData name="北川　夢乃" userId="2845f8b8-f035-4ee2-95ae-9201936b9103" providerId="ADAL" clId="{BF77A208-0512-4E10-A0C1-E03CC34D2478}"/>
    <pc:docChg chg="custSel modSld">
      <pc:chgData name="北川　夢乃" userId="2845f8b8-f035-4ee2-95ae-9201936b9103" providerId="ADAL" clId="{BF77A208-0512-4E10-A0C1-E03CC34D2478}" dt="2024-07-05T08:08:44.371" v="1" actId="22"/>
      <pc:docMkLst>
        <pc:docMk/>
      </pc:docMkLst>
      <pc:sldChg chg="addSp delSp mod">
        <pc:chgData name="北川　夢乃" userId="2845f8b8-f035-4ee2-95ae-9201936b9103" providerId="ADAL" clId="{BF77A208-0512-4E10-A0C1-E03CC34D2478}" dt="2024-07-05T08:08:44.371" v="1" actId="22"/>
        <pc:sldMkLst>
          <pc:docMk/>
          <pc:sldMk cId="3825182446" sldId="307"/>
        </pc:sldMkLst>
        <pc:spChg chg="del">
          <ac:chgData name="北川　夢乃" userId="2845f8b8-f035-4ee2-95ae-9201936b9103" providerId="ADAL" clId="{BF77A208-0512-4E10-A0C1-E03CC34D2478}" dt="2024-07-05T08:08:42.607" v="0" actId="478"/>
          <ac:spMkLst>
            <pc:docMk/>
            <pc:sldMk cId="3825182446" sldId="307"/>
            <ac:spMk id="4" creationId="{531A9CA1-3513-5679-779B-79880B9C6507}"/>
          </ac:spMkLst>
        </pc:spChg>
        <pc:picChg chg="add">
          <ac:chgData name="北川　夢乃" userId="2845f8b8-f035-4ee2-95ae-9201936b9103" providerId="ADAL" clId="{BF77A208-0512-4E10-A0C1-E03CC34D2478}" dt="2024-07-05T08:08:44.371" v="1" actId="22"/>
          <ac:picMkLst>
            <pc:docMk/>
            <pc:sldMk cId="3825182446" sldId="307"/>
            <ac:picMk id="3" creationId="{B8C9E9BB-55A2-FD95-ACC7-BB41A25DA99E}"/>
          </ac:picMkLst>
        </pc:picChg>
      </pc:sldChg>
    </pc:docChg>
  </pc:docChgLst>
  <pc:docChgLst>
    <pc:chgData name="外園　紫野" userId="S::e0003535@m365.edu.city.kyoto.jp::6d2dea3b-4dc4-4d48-b4d0-0409e648d242" providerId="AD" clId="Web-{0EF2ECFA-375E-A523-6B98-8B5A0467EEA9}"/>
    <pc:docChg chg="modSld">
      <pc:chgData name="外園　紫野" userId="S::e0003535@m365.edu.city.kyoto.jp::6d2dea3b-4dc4-4d48-b4d0-0409e648d242" providerId="AD" clId="Web-{0EF2ECFA-375E-A523-6B98-8B5A0467EEA9}" dt="2024-07-18T02:01:56.519" v="3" actId="14100"/>
      <pc:docMkLst>
        <pc:docMk/>
      </pc:docMkLst>
      <pc:sldChg chg="addSp delSp modSp">
        <pc:chgData name="外園　紫野" userId="S::e0003535@m365.edu.city.kyoto.jp::6d2dea3b-4dc4-4d48-b4d0-0409e648d242" providerId="AD" clId="Web-{0EF2ECFA-375E-A523-6B98-8B5A0467EEA9}" dt="2024-07-18T02:01:56.519" v="3" actId="14100"/>
        <pc:sldMkLst>
          <pc:docMk/>
          <pc:sldMk cId="3654700675" sldId="305"/>
        </pc:sldMkLst>
        <pc:picChg chg="del">
          <ac:chgData name="外園　紫野" userId="S::e0003535@m365.edu.city.kyoto.jp::6d2dea3b-4dc4-4d48-b4d0-0409e648d242" providerId="AD" clId="Web-{0EF2ECFA-375E-A523-6B98-8B5A0467EEA9}" dt="2024-07-18T02:01:40.847" v="0"/>
          <ac:picMkLst>
            <pc:docMk/>
            <pc:sldMk cId="3654700675" sldId="305"/>
            <ac:picMk id="2" creationId="{F904BDA0-60D3-D1AF-CD5D-E9D1B5B500CE}"/>
          </ac:picMkLst>
        </pc:picChg>
        <pc:picChg chg="add mod">
          <ac:chgData name="外園　紫野" userId="S::e0003535@m365.edu.city.kyoto.jp::6d2dea3b-4dc4-4d48-b4d0-0409e648d242" providerId="AD" clId="Web-{0EF2ECFA-375E-A523-6B98-8B5A0467EEA9}" dt="2024-07-18T02:01:56.519" v="3" actId="14100"/>
          <ac:picMkLst>
            <pc:docMk/>
            <pc:sldMk cId="3654700675" sldId="305"/>
            <ac:picMk id="3" creationId="{52D30F5A-67EB-749A-563E-FB172B6E8C65}"/>
          </ac:picMkLst>
        </pc:picChg>
      </pc:sldChg>
    </pc:docChg>
  </pc:docChgLst>
  <pc:docChgLst>
    <pc:chgData name="下川　はるか" userId="b74f3462-0d89-40f5-ae6b-e1bcc6dafa19" providerId="ADAL" clId="{0D4BA896-98AB-4132-A1F9-AEEBD1B1FED2}"/>
    <pc:docChg chg="custSel modSld">
      <pc:chgData name="下川　はるか" userId="b74f3462-0d89-40f5-ae6b-e1bcc6dafa19" providerId="ADAL" clId="{0D4BA896-98AB-4132-A1F9-AEEBD1B1FED2}" dt="2024-02-01T07:58:35.653" v="3" actId="1076"/>
      <pc:docMkLst>
        <pc:docMk/>
      </pc:docMkLst>
      <pc:sldChg chg="addSp delSp modSp mod">
        <pc:chgData name="下川　はるか" userId="b74f3462-0d89-40f5-ae6b-e1bcc6dafa19" providerId="ADAL" clId="{0D4BA896-98AB-4132-A1F9-AEEBD1B1FED2}" dt="2024-02-01T07:58:35.653" v="3" actId="1076"/>
        <pc:sldMkLst>
          <pc:docMk/>
          <pc:sldMk cId="4128497287" sldId="303"/>
        </pc:sldMkLst>
        <pc:spChg chg="del">
          <ac:chgData name="下川　はるか" userId="b74f3462-0d89-40f5-ae6b-e1bcc6dafa19" providerId="ADAL" clId="{0D4BA896-98AB-4132-A1F9-AEEBD1B1FED2}" dt="2024-02-01T07:58:22.492" v="0" actId="478"/>
          <ac:spMkLst>
            <pc:docMk/>
            <pc:sldMk cId="4128497287" sldId="303"/>
            <ac:spMk id="2" creationId="{EBD3CBE5-2B7C-4F9E-BBD4-1717FDFD2D05}"/>
          </ac:spMkLst>
        </pc:spChg>
        <pc:spChg chg="add del mod">
          <ac:chgData name="下川　はるか" userId="b74f3462-0d89-40f5-ae6b-e1bcc6dafa19" providerId="ADAL" clId="{0D4BA896-98AB-4132-A1F9-AEEBD1B1FED2}" dt="2024-02-01T07:58:24.328" v="1" actId="478"/>
          <ac:spMkLst>
            <pc:docMk/>
            <pc:sldMk cId="4128497287" sldId="303"/>
            <ac:spMk id="4" creationId="{6026F9C6-6C83-40D5-A57E-30225094909B}"/>
          </ac:spMkLst>
        </pc:spChg>
        <pc:picChg chg="add mod">
          <ac:chgData name="下川　はるか" userId="b74f3462-0d89-40f5-ae6b-e1bcc6dafa19" providerId="ADAL" clId="{0D4BA896-98AB-4132-A1F9-AEEBD1B1FED2}" dt="2024-02-01T07:58:35.653" v="3" actId="1076"/>
          <ac:picMkLst>
            <pc:docMk/>
            <pc:sldMk cId="4128497287" sldId="303"/>
            <ac:picMk id="6" creationId="{D2E7649F-EC65-4DC7-B0AA-A5EAEA3D4FB3}"/>
          </ac:picMkLst>
        </pc:picChg>
      </pc:sldChg>
    </pc:docChg>
  </pc:docChgLst>
  <pc:docChgLst>
    <pc:chgData name="樋瀬　摩耶" userId="S::e0015042@m365.edu.city.kyoto.jp::dd51f0e2-202f-4025-8c58-708f30a53b82" providerId="AD" clId="Web-{4FCBED7B-3EBC-CDE3-7AA7-BC908597891A}"/>
    <pc:docChg chg="modSld">
      <pc:chgData name="樋瀬　摩耶" userId="S::e0015042@m365.edu.city.kyoto.jp::dd51f0e2-202f-4025-8c58-708f30a53b82" providerId="AD" clId="Web-{4FCBED7B-3EBC-CDE3-7AA7-BC908597891A}" dt="2024-07-04T01:07:15.672" v="5" actId="14100"/>
      <pc:docMkLst>
        <pc:docMk/>
      </pc:docMkLst>
      <pc:sldChg chg="modSp">
        <pc:chgData name="樋瀬　摩耶" userId="S::e0015042@m365.edu.city.kyoto.jp::dd51f0e2-202f-4025-8c58-708f30a53b82" providerId="AD" clId="Web-{4FCBED7B-3EBC-CDE3-7AA7-BC908597891A}" dt="2024-07-04T01:07:15.672" v="5" actId="14100"/>
        <pc:sldMkLst>
          <pc:docMk/>
          <pc:sldMk cId="3305803077" sldId="324"/>
        </pc:sldMkLst>
        <pc:picChg chg="mod modCrop">
          <ac:chgData name="樋瀬　摩耶" userId="S::e0015042@m365.edu.city.kyoto.jp::dd51f0e2-202f-4025-8c58-708f30a53b82" providerId="AD" clId="Web-{4FCBED7B-3EBC-CDE3-7AA7-BC908597891A}" dt="2024-07-04T01:07:15.672" v="5" actId="14100"/>
          <ac:picMkLst>
            <pc:docMk/>
            <pc:sldMk cId="3305803077" sldId="324"/>
            <ac:picMk id="2" creationId="{21CB9C98-6005-B9AD-D958-A52E420945F2}"/>
          </ac:picMkLst>
        </pc:picChg>
      </pc:sldChg>
    </pc:docChg>
  </pc:docChgLst>
  <pc:docChgLst>
    <pc:chgData name="高橋　正一" userId="S::e0002053@m365.edu.city.kyoto.jp::44e5b9c5-7738-4439-9bcf-cd02c636e031" providerId="AD" clId="Web-{28EAC708-1B85-5547-D6FD-B907677C1467}"/>
    <pc:docChg chg="modSld">
      <pc:chgData name="高橋　正一" userId="S::e0002053@m365.edu.city.kyoto.jp::44e5b9c5-7738-4439-9bcf-cd02c636e031" providerId="AD" clId="Web-{28EAC708-1B85-5547-D6FD-B907677C1467}" dt="2024-01-29T09:33:17.342" v="2"/>
      <pc:docMkLst>
        <pc:docMk/>
      </pc:docMkLst>
      <pc:sldChg chg="addSp delSp modSp">
        <pc:chgData name="高橋　正一" userId="S::e0002053@m365.edu.city.kyoto.jp::44e5b9c5-7738-4439-9bcf-cd02c636e031" providerId="AD" clId="Web-{28EAC708-1B85-5547-D6FD-B907677C1467}" dt="2024-01-29T09:33:17.342" v="2"/>
        <pc:sldMkLst>
          <pc:docMk/>
          <pc:sldMk cId="737037636" sldId="304"/>
        </pc:sldMkLst>
        <pc:spChg chg="del">
          <ac:chgData name="高橋　正一" userId="S::e0002053@m365.edu.city.kyoto.jp::44e5b9c5-7738-4439-9bcf-cd02c636e031" providerId="AD" clId="Web-{28EAC708-1B85-5547-D6FD-B907677C1467}" dt="2024-01-29T09:33:11.842" v="0"/>
          <ac:spMkLst>
            <pc:docMk/>
            <pc:sldMk cId="737037636" sldId="304"/>
            <ac:spMk id="2" creationId="{EBD3CBE5-2B7C-4F9E-BBD4-1717FDFD2D05}"/>
          </ac:spMkLst>
        </pc:spChg>
        <pc:spChg chg="add del mod">
          <ac:chgData name="高橋　正一" userId="S::e0002053@m365.edu.city.kyoto.jp::44e5b9c5-7738-4439-9bcf-cd02c636e031" providerId="AD" clId="Web-{28EAC708-1B85-5547-D6FD-B907677C1467}" dt="2024-01-29T09:33:13.295" v="1"/>
          <ac:spMkLst>
            <pc:docMk/>
            <pc:sldMk cId="737037636" sldId="304"/>
            <ac:spMk id="4" creationId="{E1DF5944-AF72-12E0-3251-6FF3ED94057B}"/>
          </ac:spMkLst>
        </pc:spChg>
        <pc:picChg chg="add mod">
          <ac:chgData name="高橋　正一" userId="S::e0002053@m365.edu.city.kyoto.jp::44e5b9c5-7738-4439-9bcf-cd02c636e031" providerId="AD" clId="Web-{28EAC708-1B85-5547-D6FD-B907677C1467}" dt="2024-01-29T09:33:17.342" v="2"/>
          <ac:picMkLst>
            <pc:docMk/>
            <pc:sldMk cId="737037636" sldId="304"/>
            <ac:picMk id="5" creationId="{3AC60EB3-B1F3-2413-FE8F-6B1006E996D9}"/>
          </ac:picMkLst>
        </pc:picChg>
      </pc:sldChg>
    </pc:docChg>
  </pc:docChgLst>
  <pc:docChgLst>
    <pc:chgData name="田谷　奈菜" userId="55f63155-389b-4460-bb4c-5c6219994722" providerId="ADAL" clId="{8C251523-33BC-4970-AF17-E68F49424AB3}"/>
    <pc:docChg chg="modSld">
      <pc:chgData name="田谷　奈菜" userId="55f63155-389b-4460-bb4c-5c6219994722" providerId="ADAL" clId="{8C251523-33BC-4970-AF17-E68F49424AB3}" dt="2024-02-01T06:45:03.853" v="2" actId="1076"/>
      <pc:docMkLst>
        <pc:docMk/>
      </pc:docMkLst>
      <pc:sldChg chg="modSp mod">
        <pc:chgData name="田谷　奈菜" userId="55f63155-389b-4460-bb4c-5c6219994722" providerId="ADAL" clId="{8C251523-33BC-4970-AF17-E68F49424AB3}" dt="2024-02-01T06:45:03.853" v="2" actId="1076"/>
        <pc:sldMkLst>
          <pc:docMk/>
          <pc:sldMk cId="2200943984" sldId="293"/>
        </pc:sldMkLst>
        <pc:picChg chg="mod">
          <ac:chgData name="田谷　奈菜" userId="55f63155-389b-4460-bb4c-5c6219994722" providerId="ADAL" clId="{8C251523-33BC-4970-AF17-E68F49424AB3}" dt="2024-02-01T06:45:03.853" v="2" actId="1076"/>
          <ac:picMkLst>
            <pc:docMk/>
            <pc:sldMk cId="2200943984" sldId="293"/>
            <ac:picMk id="5" creationId="{8E2180BE-43DF-6EEA-6B51-D47761385C70}"/>
          </ac:picMkLst>
        </pc:picChg>
      </pc:sldChg>
    </pc:docChg>
  </pc:docChgLst>
  <pc:docChgLst>
    <pc:chgData name="松村　知美" userId="S::e0003417@m365.edu.city.kyoto.jp::81f88bac-62f7-4a0e-8bd6-3216452a9ea4" providerId="AD" clId="Web-{D3F78A98-1D78-1959-BFE4-0FF04D309B52}"/>
    <pc:docChg chg="modSld">
      <pc:chgData name="松村　知美" userId="S::e0003417@m365.edu.city.kyoto.jp::81f88bac-62f7-4a0e-8bd6-3216452a9ea4" providerId="AD" clId="Web-{D3F78A98-1D78-1959-BFE4-0FF04D309B52}" dt="2024-07-03T05:23:19.860" v="3"/>
      <pc:docMkLst>
        <pc:docMk/>
      </pc:docMkLst>
      <pc:sldChg chg="addSp delSp modSp">
        <pc:chgData name="松村　知美" userId="S::e0003417@m365.edu.city.kyoto.jp::81f88bac-62f7-4a0e-8bd6-3216452a9ea4" providerId="AD" clId="Web-{D3F78A98-1D78-1959-BFE4-0FF04D309B52}" dt="2024-07-03T05:23:19.860" v="3"/>
        <pc:sldMkLst>
          <pc:docMk/>
          <pc:sldMk cId="3271591256" sldId="306"/>
        </pc:sldMkLst>
        <pc:spChg chg="del">
          <ac:chgData name="松村　知美" userId="S::e0003417@m365.edu.city.kyoto.jp::81f88bac-62f7-4a0e-8bd6-3216452a9ea4" providerId="AD" clId="Web-{D3F78A98-1D78-1959-BFE4-0FF04D309B52}" dt="2024-07-03T05:23:16.907" v="2"/>
          <ac:spMkLst>
            <pc:docMk/>
            <pc:sldMk cId="3271591256" sldId="306"/>
            <ac:spMk id="4" creationId="{DF5A41C2-C1BC-ED62-8267-7CBF7942A909}"/>
          </ac:spMkLst>
        </pc:spChg>
        <pc:picChg chg="add mod">
          <ac:chgData name="松村　知美" userId="S::e0003417@m365.edu.city.kyoto.jp::81f88bac-62f7-4a0e-8bd6-3216452a9ea4" providerId="AD" clId="Web-{D3F78A98-1D78-1959-BFE4-0FF04D309B52}" dt="2024-07-03T05:23:19.860" v="3"/>
          <ac:picMkLst>
            <pc:docMk/>
            <pc:sldMk cId="3271591256" sldId="306"/>
            <ac:picMk id="2" creationId="{F89D020F-173A-4A14-A8C3-ABD12D7BDA7B}"/>
          </ac:picMkLst>
        </pc:picChg>
      </pc:sldChg>
      <pc:sldChg chg="addSp delSp modSp">
        <pc:chgData name="松村　知美" userId="S::e0003417@m365.edu.city.kyoto.jp::81f88bac-62f7-4a0e-8bd6-3216452a9ea4" providerId="AD" clId="Web-{D3F78A98-1D78-1959-BFE4-0FF04D309B52}" dt="2024-07-03T05:23:02.312" v="1"/>
        <pc:sldMkLst>
          <pc:docMk/>
          <pc:sldMk cId="2801624006" sldId="325"/>
        </pc:sldMkLst>
        <pc:spChg chg="del">
          <ac:chgData name="松村　知美" userId="S::e0003417@m365.edu.city.kyoto.jp::81f88bac-62f7-4a0e-8bd6-3216452a9ea4" providerId="AD" clId="Web-{D3F78A98-1D78-1959-BFE4-0FF04D309B52}" dt="2024-07-03T05:22:48.765" v="0"/>
          <ac:spMkLst>
            <pc:docMk/>
            <pc:sldMk cId="2801624006" sldId="325"/>
            <ac:spMk id="4" creationId="{3D36929E-A3FC-EFB0-D940-F12C1BEEFA1A}"/>
          </ac:spMkLst>
        </pc:spChg>
        <pc:picChg chg="add mod">
          <ac:chgData name="松村　知美" userId="S::e0003417@m365.edu.city.kyoto.jp::81f88bac-62f7-4a0e-8bd6-3216452a9ea4" providerId="AD" clId="Web-{D3F78A98-1D78-1959-BFE4-0FF04D309B52}" dt="2024-07-03T05:23:02.312" v="1"/>
          <ac:picMkLst>
            <pc:docMk/>
            <pc:sldMk cId="2801624006" sldId="325"/>
            <ac:picMk id="2" creationId="{9D26D804-D2C1-9AFC-7C40-AF7A2300752E}"/>
          </ac:picMkLst>
        </pc:picChg>
      </pc:sldChg>
    </pc:docChg>
  </pc:docChgLst>
  <pc:docChgLst>
    <pc:chgData name="樋口　真祐" userId="2390a2ad-1b80-4bed-9380-9d6cdbf69af8" providerId="ADAL" clId="{80294F1F-1BB3-45D5-93B1-7E32FEB1034F}"/>
    <pc:docChg chg="custSel modSld">
      <pc:chgData name="樋口　真祐" userId="2390a2ad-1b80-4bed-9380-9d6cdbf69af8" providerId="ADAL" clId="{80294F1F-1BB3-45D5-93B1-7E32FEB1034F}" dt="2024-08-28T00:39:04.068" v="4" actId="1076"/>
      <pc:docMkLst>
        <pc:docMk/>
      </pc:docMkLst>
      <pc:sldChg chg="addSp delSp modSp mod">
        <pc:chgData name="樋口　真祐" userId="2390a2ad-1b80-4bed-9380-9d6cdbf69af8" providerId="ADAL" clId="{80294F1F-1BB3-45D5-93B1-7E32FEB1034F}" dt="2024-08-28T00:39:04.068" v="4" actId="1076"/>
        <pc:sldMkLst>
          <pc:docMk/>
          <pc:sldMk cId="1488477963" sldId="321"/>
        </pc:sldMkLst>
        <pc:picChg chg="del">
          <ac:chgData name="樋口　真祐" userId="2390a2ad-1b80-4bed-9380-9d6cdbf69af8" providerId="ADAL" clId="{80294F1F-1BB3-45D5-93B1-7E32FEB1034F}" dt="2024-08-28T00:37:26.376" v="0" actId="478"/>
          <ac:picMkLst>
            <pc:docMk/>
            <pc:sldMk cId="1488477963" sldId="321"/>
            <ac:picMk id="2" creationId="{CDE2CA4D-A99A-3EC4-5452-0A72CC2C548D}"/>
          </ac:picMkLst>
        </pc:picChg>
        <pc:picChg chg="add del mod">
          <ac:chgData name="樋口　真祐" userId="2390a2ad-1b80-4bed-9380-9d6cdbf69af8" providerId="ADAL" clId="{80294F1F-1BB3-45D5-93B1-7E32FEB1034F}" dt="2024-08-28T00:37:44.036" v="2" actId="478"/>
          <ac:picMkLst>
            <pc:docMk/>
            <pc:sldMk cId="1488477963" sldId="321"/>
            <ac:picMk id="5" creationId="{2778CA70-4062-DAA5-83B3-52D76B432CC6}"/>
          </ac:picMkLst>
        </pc:picChg>
        <pc:picChg chg="add mod">
          <ac:chgData name="樋口　真祐" userId="2390a2ad-1b80-4bed-9380-9d6cdbf69af8" providerId="ADAL" clId="{80294F1F-1BB3-45D5-93B1-7E32FEB1034F}" dt="2024-08-28T00:39:04.068" v="4" actId="1076"/>
          <ac:picMkLst>
            <pc:docMk/>
            <pc:sldMk cId="1488477963" sldId="321"/>
            <ac:picMk id="6" creationId="{D9B915FB-C0EA-5DAC-9403-9BA42ADB2ADB}"/>
          </ac:picMkLst>
        </pc:picChg>
      </pc:sldChg>
    </pc:docChg>
  </pc:docChgLst>
  <pc:docChgLst>
    <pc:chgData name="大西　翔子" userId="99de796d-8638-4c49-b397-eff9dbc26687" providerId="ADAL" clId="{B5E9CDA1-7539-42CF-AFCF-1D95185F16B7}"/>
    <pc:docChg chg="custSel modSld">
      <pc:chgData name="大西　翔子" userId="99de796d-8638-4c49-b397-eff9dbc26687" providerId="ADAL" clId="{B5E9CDA1-7539-42CF-AFCF-1D95185F16B7}" dt="2024-01-31T13:06:00.252" v="27" actId="1076"/>
      <pc:docMkLst>
        <pc:docMk/>
      </pc:docMkLst>
      <pc:sldChg chg="addSp delSp modSp mod">
        <pc:chgData name="大西　翔子" userId="99de796d-8638-4c49-b397-eff9dbc26687" providerId="ADAL" clId="{B5E9CDA1-7539-42CF-AFCF-1D95185F16B7}" dt="2024-01-31T13:06:00.252" v="27" actId="1076"/>
        <pc:sldMkLst>
          <pc:docMk/>
          <pc:sldMk cId="318785081" sldId="298"/>
        </pc:sldMkLst>
        <pc:spChg chg="del">
          <ac:chgData name="大西　翔子" userId="99de796d-8638-4c49-b397-eff9dbc26687" providerId="ADAL" clId="{B5E9CDA1-7539-42CF-AFCF-1D95185F16B7}" dt="2024-01-31T13:01:14.642" v="0" actId="478"/>
          <ac:spMkLst>
            <pc:docMk/>
            <pc:sldMk cId="318785081" sldId="298"/>
            <ac:spMk id="2" creationId="{EBD3CBE5-2B7C-4F9E-BBD4-1717FDFD2D05}"/>
          </ac:spMkLst>
        </pc:spChg>
        <pc:spChg chg="add mod">
          <ac:chgData name="大西　翔子" userId="99de796d-8638-4c49-b397-eff9dbc26687" providerId="ADAL" clId="{B5E9CDA1-7539-42CF-AFCF-1D95185F16B7}" dt="2024-01-31T13:01:14.642" v="0" actId="478"/>
          <ac:spMkLst>
            <pc:docMk/>
            <pc:sldMk cId="318785081" sldId="298"/>
            <ac:spMk id="4" creationId="{DE382A46-82E1-409F-9296-90133F0C5DA8}"/>
          </ac:spMkLst>
        </pc:spChg>
        <pc:picChg chg="add del mod">
          <ac:chgData name="大西　翔子" userId="99de796d-8638-4c49-b397-eff9dbc26687" providerId="ADAL" clId="{B5E9CDA1-7539-42CF-AFCF-1D95185F16B7}" dt="2024-01-31T13:01:49.663" v="8" actId="478"/>
          <ac:picMkLst>
            <pc:docMk/>
            <pc:sldMk cId="318785081" sldId="298"/>
            <ac:picMk id="6" creationId="{06B0E35E-9BB6-4C51-8D30-9DD28ED72D71}"/>
          </ac:picMkLst>
        </pc:picChg>
        <pc:picChg chg="add del mod">
          <ac:chgData name="大西　翔子" userId="99de796d-8638-4c49-b397-eff9dbc26687" providerId="ADAL" clId="{B5E9CDA1-7539-42CF-AFCF-1D95185F16B7}" dt="2024-01-31T13:02:43.794" v="16" actId="478"/>
          <ac:picMkLst>
            <pc:docMk/>
            <pc:sldMk cId="318785081" sldId="298"/>
            <ac:picMk id="8" creationId="{0FE4AFF1-7ED6-4AA1-BA6A-1B78E566FDFA}"/>
          </ac:picMkLst>
        </pc:picChg>
        <pc:picChg chg="add mod">
          <ac:chgData name="大西　翔子" userId="99de796d-8638-4c49-b397-eff9dbc26687" providerId="ADAL" clId="{B5E9CDA1-7539-42CF-AFCF-1D95185F16B7}" dt="2024-01-31T13:06:00.252" v="27" actId="1076"/>
          <ac:picMkLst>
            <pc:docMk/>
            <pc:sldMk cId="318785081" sldId="298"/>
            <ac:picMk id="10" creationId="{2CB76592-5B1E-4AAC-B28A-F9C06B67BDAF}"/>
          </ac:picMkLst>
        </pc:picChg>
      </pc:sldChg>
      <pc:sldChg chg="modSp mod">
        <pc:chgData name="大西　翔子" userId="99de796d-8638-4c49-b397-eff9dbc26687" providerId="ADAL" clId="{B5E9CDA1-7539-42CF-AFCF-1D95185F16B7}" dt="2024-01-31T13:05:34.869" v="24" actId="1076"/>
        <pc:sldMkLst>
          <pc:docMk/>
          <pc:sldMk cId="737037636" sldId="304"/>
        </pc:sldMkLst>
        <pc:picChg chg="mod">
          <ac:chgData name="大西　翔子" userId="99de796d-8638-4c49-b397-eff9dbc26687" providerId="ADAL" clId="{B5E9CDA1-7539-42CF-AFCF-1D95185F16B7}" dt="2024-01-31T13:05:34.869" v="24" actId="1076"/>
          <ac:picMkLst>
            <pc:docMk/>
            <pc:sldMk cId="737037636" sldId="304"/>
            <ac:picMk id="5" creationId="{3AC60EB3-B1F3-2413-FE8F-6B1006E996D9}"/>
          </ac:picMkLst>
        </pc:picChg>
      </pc:sldChg>
    </pc:docChg>
  </pc:docChgLst>
  <pc:docChgLst>
    <pc:chgData name="笘篠　奈央" userId="59e45faf-541c-405a-a088-4514cf882938" providerId="ADAL" clId="{54EA5E81-B041-42D8-AEFF-CACF4EED7040}"/>
    <pc:docChg chg="custSel modSld">
      <pc:chgData name="笘篠　奈央" userId="59e45faf-541c-405a-a088-4514cf882938" providerId="ADAL" clId="{54EA5E81-B041-42D8-AEFF-CACF4EED7040}" dt="2024-02-02T01:47:28.025" v="6" actId="14100"/>
      <pc:docMkLst>
        <pc:docMk/>
      </pc:docMkLst>
      <pc:sldChg chg="addSp delSp modSp mod">
        <pc:chgData name="笘篠　奈央" userId="59e45faf-541c-405a-a088-4514cf882938" providerId="ADAL" clId="{54EA5E81-B041-42D8-AEFF-CACF4EED7040}" dt="2024-02-02T01:47:28.025" v="6" actId="14100"/>
        <pc:sldMkLst>
          <pc:docMk/>
          <pc:sldMk cId="2801356254" sldId="295"/>
        </pc:sldMkLst>
        <pc:spChg chg="del">
          <ac:chgData name="笘篠　奈央" userId="59e45faf-541c-405a-a088-4514cf882938" providerId="ADAL" clId="{54EA5E81-B041-42D8-AEFF-CACF4EED7040}" dt="2024-02-02T01:47:08.936" v="0" actId="478"/>
          <ac:spMkLst>
            <pc:docMk/>
            <pc:sldMk cId="2801356254" sldId="295"/>
            <ac:spMk id="2" creationId="{EBD3CBE5-2B7C-4F9E-BBD4-1717FDFD2D05}"/>
          </ac:spMkLst>
        </pc:spChg>
        <pc:spChg chg="add del mod">
          <ac:chgData name="笘篠　奈央" userId="59e45faf-541c-405a-a088-4514cf882938" providerId="ADAL" clId="{54EA5E81-B041-42D8-AEFF-CACF4EED7040}" dt="2024-02-02T01:47:09.694" v="1" actId="478"/>
          <ac:spMkLst>
            <pc:docMk/>
            <pc:sldMk cId="2801356254" sldId="295"/>
            <ac:spMk id="4" creationId="{3FD6A0E0-7CCE-457B-ADFA-EB326EA65719}"/>
          </ac:spMkLst>
        </pc:spChg>
        <pc:picChg chg="add mod">
          <ac:chgData name="笘篠　奈央" userId="59e45faf-541c-405a-a088-4514cf882938" providerId="ADAL" clId="{54EA5E81-B041-42D8-AEFF-CACF4EED7040}" dt="2024-02-02T01:47:28.025" v="6" actId="14100"/>
          <ac:picMkLst>
            <pc:docMk/>
            <pc:sldMk cId="2801356254" sldId="295"/>
            <ac:picMk id="6" creationId="{B285918C-189F-474C-89BD-07893893E6B4}"/>
          </ac:picMkLst>
        </pc:picChg>
      </pc:sldChg>
    </pc:docChg>
  </pc:docChgLst>
  <pc:docChgLst>
    <pc:chgData name="樋瀬　摩耶" userId="S::e0015042@m365.edu.city.kyoto.jp::dd51f0e2-202f-4025-8c58-708f30a53b82" providerId="AD" clId="Web-{6B856274-F0A0-F0AC-B9A9-8437782C5EAD}"/>
    <pc:docChg chg="modSld">
      <pc:chgData name="樋瀬　摩耶" userId="S::e0015042@m365.edu.city.kyoto.jp::dd51f0e2-202f-4025-8c58-708f30a53b82" providerId="AD" clId="Web-{6B856274-F0A0-F0AC-B9A9-8437782C5EAD}" dt="2024-07-04T00:58:44.057" v="1" actId="14100"/>
      <pc:docMkLst>
        <pc:docMk/>
      </pc:docMkLst>
      <pc:sldChg chg="addSp modSp">
        <pc:chgData name="樋瀬　摩耶" userId="S::e0015042@m365.edu.city.kyoto.jp::dd51f0e2-202f-4025-8c58-708f30a53b82" providerId="AD" clId="Web-{6B856274-F0A0-F0AC-B9A9-8437782C5EAD}" dt="2024-07-04T00:58:44.057" v="1" actId="14100"/>
        <pc:sldMkLst>
          <pc:docMk/>
          <pc:sldMk cId="3305803077" sldId="324"/>
        </pc:sldMkLst>
        <pc:picChg chg="add mod">
          <ac:chgData name="樋瀬　摩耶" userId="S::e0015042@m365.edu.city.kyoto.jp::dd51f0e2-202f-4025-8c58-708f30a53b82" providerId="AD" clId="Web-{6B856274-F0A0-F0AC-B9A9-8437782C5EAD}" dt="2024-07-04T00:58:44.057" v="1" actId="14100"/>
          <ac:picMkLst>
            <pc:docMk/>
            <pc:sldMk cId="3305803077" sldId="324"/>
            <ac:picMk id="2" creationId="{21CB9C98-6005-B9AD-D958-A52E420945F2}"/>
          </ac:picMkLst>
        </pc:picChg>
      </pc:sldChg>
    </pc:docChg>
  </pc:docChgLst>
  <pc:docChgLst>
    <pc:chgData name="森下　藍子" userId="S::e0015043@m365.edu.city.kyoto.jp::38cf22c5-00c7-4bc2-868b-e2e0d6ecae7c" providerId="AD" clId="Web-{072614F0-4327-56E2-C013-9BE1BEB39418}"/>
    <pc:docChg chg="modSld">
      <pc:chgData name="森下　藍子" userId="S::e0015043@m365.edu.city.kyoto.jp::38cf22c5-00c7-4bc2-868b-e2e0d6ecae7c" providerId="AD" clId="Web-{072614F0-4327-56E2-C013-9BE1BEB39418}" dt="2024-07-09T23:56:15.492" v="0"/>
      <pc:docMkLst>
        <pc:docMk/>
      </pc:docMkLst>
      <pc:sldChg chg="addSp modSp">
        <pc:chgData name="森下　藍子" userId="S::e0015043@m365.edu.city.kyoto.jp::38cf22c5-00c7-4bc2-868b-e2e0d6ecae7c" providerId="AD" clId="Web-{072614F0-4327-56E2-C013-9BE1BEB39418}" dt="2024-07-09T23:56:15.492" v="0"/>
        <pc:sldMkLst>
          <pc:docMk/>
          <pc:sldMk cId="1310240492" sldId="328"/>
        </pc:sldMkLst>
        <pc:picChg chg="add mod">
          <ac:chgData name="森下　藍子" userId="S::e0015043@m365.edu.city.kyoto.jp::38cf22c5-00c7-4bc2-868b-e2e0d6ecae7c" providerId="AD" clId="Web-{072614F0-4327-56E2-C013-9BE1BEB39418}" dt="2024-07-09T23:56:15.492" v="0"/>
          <ac:picMkLst>
            <pc:docMk/>
            <pc:sldMk cId="1310240492" sldId="328"/>
            <ac:picMk id="2" creationId="{516CC66B-BC6A-1FB0-19E2-974DA8BB9EC5}"/>
          </ac:picMkLst>
        </pc:picChg>
      </pc:sldChg>
    </pc:docChg>
  </pc:docChgLst>
  <pc:docChgLst>
    <pc:chgData name="野里常　爽" userId="ab8ff6da-4ed9-4616-b0fa-bcb0a0291a0f" providerId="ADAL" clId="{2D04D93B-505C-4997-8F34-532285034B06}"/>
    <pc:docChg chg="custSel modSld">
      <pc:chgData name="野里常　爽" userId="ab8ff6da-4ed9-4616-b0fa-bcb0a0291a0f" providerId="ADAL" clId="{2D04D93B-505C-4997-8F34-532285034B06}" dt="2024-07-04T00:34:42.498" v="3" actId="14100"/>
      <pc:docMkLst>
        <pc:docMk/>
      </pc:docMkLst>
      <pc:sldChg chg="addSp delSp modSp mod">
        <pc:chgData name="野里常　爽" userId="ab8ff6da-4ed9-4616-b0fa-bcb0a0291a0f" providerId="ADAL" clId="{2D04D93B-505C-4997-8F34-532285034B06}" dt="2024-07-04T00:34:42.498" v="3" actId="14100"/>
        <pc:sldMkLst>
          <pc:docMk/>
          <pc:sldMk cId="1488477963" sldId="321"/>
        </pc:sldMkLst>
        <pc:spChg chg="del">
          <ac:chgData name="野里常　爽" userId="ab8ff6da-4ed9-4616-b0fa-bcb0a0291a0f" providerId="ADAL" clId="{2D04D93B-505C-4997-8F34-532285034B06}" dt="2024-07-04T00:34:27.890" v="0" actId="478"/>
          <ac:spMkLst>
            <pc:docMk/>
            <pc:sldMk cId="1488477963" sldId="321"/>
            <ac:spMk id="4" creationId="{F7C83378-F783-8581-90D8-3E9E7B25FE66}"/>
          </ac:spMkLst>
        </pc:spChg>
        <pc:picChg chg="add mod">
          <ac:chgData name="野里常　爽" userId="ab8ff6da-4ed9-4616-b0fa-bcb0a0291a0f" providerId="ADAL" clId="{2D04D93B-505C-4997-8F34-532285034B06}" dt="2024-07-04T00:34:42.498" v="3" actId="14100"/>
          <ac:picMkLst>
            <pc:docMk/>
            <pc:sldMk cId="1488477963" sldId="321"/>
            <ac:picMk id="3" creationId="{5BEA867F-5568-F842-D760-5D4F4025C71E}"/>
          </ac:picMkLst>
        </pc:picChg>
      </pc:sldChg>
    </pc:docChg>
  </pc:docChgLst>
  <pc:docChgLst>
    <pc:chgData name="山田　雄大" userId="S::e0014451@m365.edu.city.kyoto.jp::fbdb14d1-d6e7-4647-bef0-08bb57928fc5" providerId="AD" clId="Web-{A676B2EA-4547-E32B-044B-A476E41D8BA1}"/>
    <pc:docChg chg="modSld">
      <pc:chgData name="山田　雄大" userId="S::e0014451@m365.edu.city.kyoto.jp::fbdb14d1-d6e7-4647-bef0-08bb57928fc5" providerId="AD" clId="Web-{A676B2EA-4547-E32B-044B-A476E41D8BA1}" dt="2024-07-22T06:24:40.846" v="1"/>
      <pc:docMkLst>
        <pc:docMk/>
      </pc:docMkLst>
      <pc:sldChg chg="addSp delSp modSp">
        <pc:chgData name="山田　雄大" userId="S::e0014451@m365.edu.city.kyoto.jp::fbdb14d1-d6e7-4647-bef0-08bb57928fc5" providerId="AD" clId="Web-{A676B2EA-4547-E32B-044B-A476E41D8BA1}" dt="2024-07-22T06:24:40.846" v="1"/>
        <pc:sldMkLst>
          <pc:docMk/>
          <pc:sldMk cId="3693655365" sldId="311"/>
        </pc:sldMkLst>
        <pc:picChg chg="del">
          <ac:chgData name="山田　雄大" userId="S::e0014451@m365.edu.city.kyoto.jp::fbdb14d1-d6e7-4647-bef0-08bb57928fc5" providerId="AD" clId="Web-{A676B2EA-4547-E32B-044B-A476E41D8BA1}" dt="2024-07-22T06:23:40.079" v="0"/>
          <ac:picMkLst>
            <pc:docMk/>
            <pc:sldMk cId="3693655365" sldId="311"/>
            <ac:picMk id="2" creationId="{8E9A018E-9843-6C9C-9ED5-D3D0A5A13EA0}"/>
          </ac:picMkLst>
        </pc:picChg>
        <pc:picChg chg="add mod">
          <ac:chgData name="山田　雄大" userId="S::e0014451@m365.edu.city.kyoto.jp::fbdb14d1-d6e7-4647-bef0-08bb57928fc5" providerId="AD" clId="Web-{A676B2EA-4547-E32B-044B-A476E41D8BA1}" dt="2024-07-22T06:24:40.846" v="1"/>
          <ac:picMkLst>
            <pc:docMk/>
            <pc:sldMk cId="3693655365" sldId="311"/>
            <ac:picMk id="3" creationId="{BBF01E6E-0A34-840C-18C5-0F1B0C7F90CA}"/>
          </ac:picMkLst>
        </pc:picChg>
      </pc:sldChg>
    </pc:docChg>
  </pc:docChgLst>
  <pc:docChgLst>
    <pc:chgData name="田谷　奈菜" userId="S::e0013762@m365.edu.city.kyoto.jp::55f63155-389b-4460-bb4c-5c6219994722" providerId="AD" clId="Web-{754A07B4-2710-47C0-B187-5C111637D13E}"/>
    <pc:docChg chg="modSld">
      <pc:chgData name="田谷　奈菜" userId="S::e0013762@m365.edu.city.kyoto.jp::55f63155-389b-4460-bb4c-5c6219994722" providerId="AD" clId="Web-{754A07B4-2710-47C0-B187-5C111637D13E}" dt="2024-02-01T06:44:21.952" v="5" actId="1076"/>
      <pc:docMkLst>
        <pc:docMk/>
      </pc:docMkLst>
      <pc:sldChg chg="addSp delSp modSp">
        <pc:chgData name="田谷　奈菜" userId="S::e0013762@m365.edu.city.kyoto.jp::55f63155-389b-4460-bb4c-5c6219994722" providerId="AD" clId="Web-{754A07B4-2710-47C0-B187-5C111637D13E}" dt="2024-02-01T06:44:21.952" v="5" actId="1076"/>
        <pc:sldMkLst>
          <pc:docMk/>
          <pc:sldMk cId="2200943984" sldId="293"/>
        </pc:sldMkLst>
        <pc:spChg chg="del">
          <ac:chgData name="田谷　奈菜" userId="S::e0013762@m365.edu.city.kyoto.jp::55f63155-389b-4460-bb4c-5c6219994722" providerId="AD" clId="Web-{754A07B4-2710-47C0-B187-5C111637D13E}" dt="2024-02-01T06:43:47.466" v="0"/>
          <ac:spMkLst>
            <pc:docMk/>
            <pc:sldMk cId="2200943984" sldId="293"/>
            <ac:spMk id="2" creationId="{EBD3CBE5-2B7C-4F9E-BBD4-1717FDFD2D05}"/>
          </ac:spMkLst>
        </pc:spChg>
        <pc:spChg chg="add del mod">
          <ac:chgData name="田谷　奈菜" userId="S::e0013762@m365.edu.city.kyoto.jp::55f63155-389b-4460-bb4c-5c6219994722" providerId="AD" clId="Web-{754A07B4-2710-47C0-B187-5C111637D13E}" dt="2024-02-01T06:43:53.701" v="1"/>
          <ac:spMkLst>
            <pc:docMk/>
            <pc:sldMk cId="2200943984" sldId="293"/>
            <ac:spMk id="4" creationId="{E173DAAE-7641-8601-CF1E-B6DF18C25988}"/>
          </ac:spMkLst>
        </pc:spChg>
        <pc:picChg chg="add mod">
          <ac:chgData name="田谷　奈菜" userId="S::e0013762@m365.edu.city.kyoto.jp::55f63155-389b-4460-bb4c-5c6219994722" providerId="AD" clId="Web-{754A07B4-2710-47C0-B187-5C111637D13E}" dt="2024-02-01T06:44:21.952" v="5" actId="1076"/>
          <ac:picMkLst>
            <pc:docMk/>
            <pc:sldMk cId="2200943984" sldId="293"/>
            <ac:picMk id="5" creationId="{8E2180BE-43DF-6EEA-6B51-D47761385C70}"/>
          </ac:picMkLst>
        </pc:picChg>
      </pc:sldChg>
    </pc:docChg>
  </pc:docChgLst>
  <pc:docChgLst>
    <pc:chgData name="田谷　奈菜" userId="S::e0013762@m365.edu.city.kyoto.jp::55f63155-389b-4460-bb4c-5c6219994722" providerId="AD" clId="Web-{B91AB9CB-5883-4ABF-A529-AF4F46443E7F}"/>
    <pc:docChg chg="modSld">
      <pc:chgData name="田谷　奈菜" userId="S::e0013762@m365.edu.city.kyoto.jp::55f63155-389b-4460-bb4c-5c6219994722" providerId="AD" clId="Web-{B91AB9CB-5883-4ABF-A529-AF4F46443E7F}" dt="2024-02-29T07:52:30.878" v="1"/>
      <pc:docMkLst>
        <pc:docMk/>
      </pc:docMkLst>
      <pc:sldChg chg="addSp delSp modSp">
        <pc:chgData name="田谷　奈菜" userId="S::e0013762@m365.edu.city.kyoto.jp::55f63155-389b-4460-bb4c-5c6219994722" providerId="AD" clId="Web-{B91AB9CB-5883-4ABF-A529-AF4F46443E7F}" dt="2024-02-29T07:52:30.878" v="1"/>
        <pc:sldMkLst>
          <pc:docMk/>
          <pc:sldMk cId="3271591256" sldId="306"/>
        </pc:sldMkLst>
        <pc:spChg chg="del">
          <ac:chgData name="田谷　奈菜" userId="S::e0013762@m365.edu.city.kyoto.jp::55f63155-389b-4460-bb4c-5c6219994722" providerId="AD" clId="Web-{B91AB9CB-5883-4ABF-A529-AF4F46443E7F}" dt="2024-02-29T07:52:27.706" v="0"/>
          <ac:spMkLst>
            <pc:docMk/>
            <pc:sldMk cId="3271591256" sldId="306"/>
            <ac:spMk id="3" creationId="{059318B2-50C2-4E82-9ECA-7F94EE10ECF9}"/>
          </ac:spMkLst>
        </pc:spChg>
        <pc:picChg chg="add mod">
          <ac:chgData name="田谷　奈菜" userId="S::e0013762@m365.edu.city.kyoto.jp::55f63155-389b-4460-bb4c-5c6219994722" providerId="AD" clId="Web-{B91AB9CB-5883-4ABF-A529-AF4F46443E7F}" dt="2024-02-29T07:52:30.878" v="1"/>
          <ac:picMkLst>
            <pc:docMk/>
            <pc:sldMk cId="3271591256" sldId="306"/>
            <ac:picMk id="2" creationId="{EEB8DE39-36EC-2319-1FB6-422BA4AE9BC1}"/>
          </ac:picMkLst>
        </pc:picChg>
      </pc:sldChg>
    </pc:docChg>
  </pc:docChgLst>
  <pc:docChgLst>
    <pc:chgData name="北川　夢乃" userId="S::e0013990@m365.edu.city.kyoto.jp::2845f8b8-f035-4ee2-95ae-9201936b9103" providerId="AD" clId="Web-{009C8917-1B39-4791-863B-5FBE95650794}"/>
    <pc:docChg chg="modSld">
      <pc:chgData name="北川　夢乃" userId="S::e0013990@m365.edu.city.kyoto.jp::2845f8b8-f035-4ee2-95ae-9201936b9103" providerId="AD" clId="Web-{009C8917-1B39-4791-863B-5FBE95650794}" dt="2024-07-05T05:50:51.521" v="4" actId="1076"/>
      <pc:docMkLst>
        <pc:docMk/>
      </pc:docMkLst>
      <pc:sldChg chg="addSp delSp modSp">
        <pc:chgData name="北川　夢乃" userId="S::e0013990@m365.edu.city.kyoto.jp::2845f8b8-f035-4ee2-95ae-9201936b9103" providerId="AD" clId="Web-{009C8917-1B39-4791-863B-5FBE95650794}" dt="2024-07-05T05:50:51.521" v="4" actId="1076"/>
        <pc:sldMkLst>
          <pc:docMk/>
          <pc:sldMk cId="2795396090" sldId="319"/>
        </pc:sldMkLst>
        <pc:spChg chg="del">
          <ac:chgData name="北川　夢乃" userId="S::e0013990@m365.edu.city.kyoto.jp::2845f8b8-f035-4ee2-95ae-9201936b9103" providerId="AD" clId="Web-{009C8917-1B39-4791-863B-5FBE95650794}" dt="2024-07-05T05:50:20.129" v="0"/>
          <ac:spMkLst>
            <pc:docMk/>
            <pc:sldMk cId="2795396090" sldId="319"/>
            <ac:spMk id="3" creationId="{001C1FC7-2EAF-5481-F103-B6C6CAE63377}"/>
          </ac:spMkLst>
        </pc:spChg>
        <pc:picChg chg="add mod">
          <ac:chgData name="北川　夢乃" userId="S::e0013990@m365.edu.city.kyoto.jp::2845f8b8-f035-4ee2-95ae-9201936b9103" providerId="AD" clId="Web-{009C8917-1B39-4791-863B-5FBE95650794}" dt="2024-07-05T05:50:51.521" v="4" actId="1076"/>
          <ac:picMkLst>
            <pc:docMk/>
            <pc:sldMk cId="2795396090" sldId="319"/>
            <ac:picMk id="2" creationId="{848FB163-C57D-36D9-6CC7-7E3A9648AC54}"/>
          </ac:picMkLst>
        </pc:picChg>
      </pc:sldChg>
    </pc:docChg>
  </pc:docChgLst>
  <pc:docChgLst>
    <pc:chgData name="野里常　爽" userId="S::e0015049@m365.edu.city.kyoto.jp::ab8ff6da-4ed9-4616-b0fa-bcb0a0291a0f" providerId="AD" clId="Web-{2308EF31-2557-4B50-BFBA-A114219F84FE}"/>
    <pc:docChg chg="modSld">
      <pc:chgData name="野里常　爽" userId="S::e0015049@m365.edu.city.kyoto.jp::ab8ff6da-4ed9-4616-b0fa-bcb0a0291a0f" providerId="AD" clId="Web-{2308EF31-2557-4B50-BFBA-A114219F84FE}" dt="2024-07-09T09:58:18.120" v="0"/>
      <pc:docMkLst>
        <pc:docMk/>
      </pc:docMkLst>
      <pc:sldChg chg="addSp modSp">
        <pc:chgData name="野里常　爽" userId="S::e0015049@m365.edu.city.kyoto.jp::ab8ff6da-4ed9-4616-b0fa-bcb0a0291a0f" providerId="AD" clId="Web-{2308EF31-2557-4B50-BFBA-A114219F84FE}" dt="2024-07-09T09:58:18.120" v="0"/>
        <pc:sldMkLst>
          <pc:docMk/>
          <pc:sldMk cId="1488477963" sldId="321"/>
        </pc:sldMkLst>
        <pc:picChg chg="add mod">
          <ac:chgData name="野里常　爽" userId="S::e0015049@m365.edu.city.kyoto.jp::ab8ff6da-4ed9-4616-b0fa-bcb0a0291a0f" providerId="AD" clId="Web-{2308EF31-2557-4B50-BFBA-A114219F84FE}" dt="2024-07-09T09:58:18.120" v="0"/>
          <ac:picMkLst>
            <pc:docMk/>
            <pc:sldMk cId="1488477963" sldId="321"/>
            <ac:picMk id="2" creationId="{CDE2CA4D-A99A-3EC4-5452-0A72CC2C548D}"/>
          </ac:picMkLst>
        </pc:picChg>
      </pc:sldChg>
    </pc:docChg>
  </pc:docChgLst>
  <pc:docChgLst>
    <pc:chgData name="樫　なつみ" userId="S::e0015047@m365.edu.city.kyoto.jp::ec7dfa1c-180c-4479-99d8-d7d824a30862" providerId="AD" clId="Web-{0807782C-0C78-4002-F7A3-E195C4FA63D1}"/>
    <pc:docChg chg="modSld">
      <pc:chgData name="樫　なつみ" userId="S::e0015047@m365.edu.city.kyoto.jp::ec7dfa1c-180c-4479-99d8-d7d824a30862" providerId="AD" clId="Web-{0807782C-0C78-4002-F7A3-E195C4FA63D1}" dt="2024-07-12T06:00:15.890" v="3" actId="14100"/>
      <pc:docMkLst>
        <pc:docMk/>
      </pc:docMkLst>
      <pc:sldChg chg="addSp delSp modSp">
        <pc:chgData name="樫　なつみ" userId="S::e0015047@m365.edu.city.kyoto.jp::ec7dfa1c-180c-4479-99d8-d7d824a30862" providerId="AD" clId="Web-{0807782C-0C78-4002-F7A3-E195C4FA63D1}" dt="2024-07-12T06:00:15.890" v="3" actId="14100"/>
        <pc:sldMkLst>
          <pc:docMk/>
          <pc:sldMk cId="2326107272" sldId="320"/>
        </pc:sldMkLst>
        <pc:picChg chg="add mod">
          <ac:chgData name="樫　なつみ" userId="S::e0015047@m365.edu.city.kyoto.jp::ec7dfa1c-180c-4479-99d8-d7d824a30862" providerId="AD" clId="Web-{0807782C-0C78-4002-F7A3-E195C4FA63D1}" dt="2024-07-12T06:00:15.890" v="3" actId="14100"/>
          <ac:picMkLst>
            <pc:docMk/>
            <pc:sldMk cId="2326107272" sldId="320"/>
            <ac:picMk id="2" creationId="{36632574-9E02-26A3-2888-61D5D8107337}"/>
          </ac:picMkLst>
        </pc:picChg>
        <pc:picChg chg="del">
          <ac:chgData name="樫　なつみ" userId="S::e0015047@m365.edu.city.kyoto.jp::ec7dfa1c-180c-4479-99d8-d7d824a30862" providerId="AD" clId="Web-{0807782C-0C78-4002-F7A3-E195C4FA63D1}" dt="2024-07-12T05:59:53.327" v="0"/>
          <ac:picMkLst>
            <pc:docMk/>
            <pc:sldMk cId="2326107272" sldId="320"/>
            <ac:picMk id="5" creationId="{6A0B5C08-B025-40DF-1C2D-2AC4D3C82F43}"/>
          </ac:picMkLst>
        </pc:picChg>
      </pc:sldChg>
    </pc:docChg>
  </pc:docChgLst>
  <pc:docChgLst>
    <pc:chgData name="吉本　真千子" userId="S::e0008391@m365.edu.city.kyoto.jp::c203e1fd-65ab-46aa-bf75-e576f24d6f45" providerId="AD" clId="Web-{A1FF4A28-DEBA-42D1-8857-C89F902AAF40}"/>
    <pc:docChg chg="modSld">
      <pc:chgData name="吉本　真千子" userId="S::e0008391@m365.edu.city.kyoto.jp::c203e1fd-65ab-46aa-bf75-e576f24d6f45" providerId="AD" clId="Web-{A1FF4A28-DEBA-42D1-8857-C89F902AAF40}" dt="2024-03-12T03:56:30.887" v="0"/>
      <pc:docMkLst>
        <pc:docMk/>
      </pc:docMkLst>
      <pc:sldChg chg="delSp">
        <pc:chgData name="吉本　真千子" userId="S::e0008391@m365.edu.city.kyoto.jp::c203e1fd-65ab-46aa-bf75-e576f24d6f45" providerId="AD" clId="Web-{A1FF4A28-DEBA-42D1-8857-C89F902AAF40}" dt="2024-03-12T03:56:30.887" v="0"/>
        <pc:sldMkLst>
          <pc:docMk/>
          <pc:sldMk cId="1488477963" sldId="321"/>
        </pc:sldMkLst>
        <pc:spChg chg="del">
          <ac:chgData name="吉本　真千子" userId="S::e0008391@m365.edu.city.kyoto.jp::c203e1fd-65ab-46aa-bf75-e576f24d6f45" providerId="AD" clId="Web-{A1FF4A28-DEBA-42D1-8857-C89F902AAF40}" dt="2024-03-12T03:56:30.887" v="0"/>
          <ac:spMkLst>
            <pc:docMk/>
            <pc:sldMk cId="1488477963" sldId="321"/>
            <ac:spMk id="3" creationId="{059318B2-50C2-4E82-9ECA-7F94EE10ECF9}"/>
          </ac:spMkLst>
        </pc:spChg>
      </pc:sldChg>
    </pc:docChg>
  </pc:docChgLst>
  <pc:docChgLst>
    <pc:chgData name="樋瀬　摩耶" userId="S::e0015042@m365.edu.city.kyoto.jp::dd51f0e2-202f-4025-8c58-708f30a53b82" providerId="AD" clId="Web-{2722CBF4-ABFC-44B1-692D-D8DBEF184CD5}"/>
    <pc:docChg chg="modSld">
      <pc:chgData name="樋瀬　摩耶" userId="S::e0015042@m365.edu.city.kyoto.jp::dd51f0e2-202f-4025-8c58-708f30a53b82" providerId="AD" clId="Web-{2722CBF4-ABFC-44B1-692D-D8DBEF184CD5}" dt="2024-07-05T01:43:57.686" v="11" actId="14100"/>
      <pc:docMkLst>
        <pc:docMk/>
      </pc:docMkLst>
      <pc:sldChg chg="addSp delSp modSp mod setBg">
        <pc:chgData name="樋瀬　摩耶" userId="S::e0015042@m365.edu.city.kyoto.jp::dd51f0e2-202f-4025-8c58-708f30a53b82" providerId="AD" clId="Web-{2722CBF4-ABFC-44B1-692D-D8DBEF184CD5}" dt="2024-07-05T01:43:57.686" v="11" actId="14100"/>
        <pc:sldMkLst>
          <pc:docMk/>
          <pc:sldMk cId="3305803077" sldId="324"/>
        </pc:sldMkLst>
        <pc:spChg chg="mod">
          <ac:chgData name="樋瀬　摩耶" userId="S::e0015042@m365.edu.city.kyoto.jp::dd51f0e2-202f-4025-8c58-708f30a53b82" providerId="AD" clId="Web-{2722CBF4-ABFC-44B1-692D-D8DBEF184CD5}" dt="2024-07-05T01:42:55.966" v="2"/>
          <ac:spMkLst>
            <pc:docMk/>
            <pc:sldMk cId="3305803077" sldId="324"/>
            <ac:spMk id="4" creationId="{83B40467-D7EF-6458-A55D-AE82C81E8013}"/>
          </ac:spMkLst>
        </pc:spChg>
        <pc:spChg chg="add">
          <ac:chgData name="樋瀬　摩耶" userId="S::e0015042@m365.edu.city.kyoto.jp::dd51f0e2-202f-4025-8c58-708f30a53b82" providerId="AD" clId="Web-{2722CBF4-ABFC-44B1-692D-D8DBEF184CD5}" dt="2024-07-05T01:42:55.966" v="2"/>
          <ac:spMkLst>
            <pc:docMk/>
            <pc:sldMk cId="3305803077" sldId="324"/>
            <ac:spMk id="9" creationId="{53F29798-D584-4792-9B62-3F5F5C36D619}"/>
          </ac:spMkLst>
        </pc:spChg>
        <pc:picChg chg="del">
          <ac:chgData name="樋瀬　摩耶" userId="S::e0015042@m365.edu.city.kyoto.jp::dd51f0e2-202f-4025-8c58-708f30a53b82" providerId="AD" clId="Web-{2722CBF4-ABFC-44B1-692D-D8DBEF184CD5}" dt="2024-07-05T01:42:49.684" v="0"/>
          <ac:picMkLst>
            <pc:docMk/>
            <pc:sldMk cId="3305803077" sldId="324"/>
            <ac:picMk id="2" creationId="{21CB9C98-6005-B9AD-D958-A52E420945F2}"/>
          </ac:picMkLst>
        </pc:picChg>
        <pc:picChg chg="add del mod">
          <ac:chgData name="樋瀬　摩耶" userId="S::e0015042@m365.edu.city.kyoto.jp::dd51f0e2-202f-4025-8c58-708f30a53b82" providerId="AD" clId="Web-{2722CBF4-ABFC-44B1-692D-D8DBEF184CD5}" dt="2024-07-05T01:43:00.153" v="3"/>
          <ac:picMkLst>
            <pc:docMk/>
            <pc:sldMk cId="3305803077" sldId="324"/>
            <ac:picMk id="3" creationId="{F6633696-F4B5-F481-7363-88CB7023007A}"/>
          </ac:picMkLst>
        </pc:picChg>
        <pc:picChg chg="add mod modCrop">
          <ac:chgData name="樋瀬　摩耶" userId="S::e0015042@m365.edu.city.kyoto.jp::dd51f0e2-202f-4025-8c58-708f30a53b82" providerId="AD" clId="Web-{2722CBF4-ABFC-44B1-692D-D8DBEF184CD5}" dt="2024-07-05T01:43:57.686" v="11" actId="14100"/>
          <ac:picMkLst>
            <pc:docMk/>
            <pc:sldMk cId="3305803077" sldId="324"/>
            <ac:picMk id="5" creationId="{EB141D84-A59D-6367-FAFE-8C8EB4E7ACC4}"/>
          </ac:picMkLst>
        </pc:picChg>
      </pc:sldChg>
    </pc:docChg>
  </pc:docChgLst>
  <pc:docChgLst>
    <pc:chgData name="大橋　麻名" userId="3918807c-2ae6-4162-b2c5-05d46fdbe154" providerId="ADAL" clId="{AE298ED9-F7AD-43DA-A953-785B2FE55BFE}"/>
    <pc:docChg chg="custSel modSld">
      <pc:chgData name="大橋　麻名" userId="3918807c-2ae6-4162-b2c5-05d46fdbe154" providerId="ADAL" clId="{AE298ED9-F7AD-43DA-A953-785B2FE55BFE}" dt="2024-07-05T09:13:09.789" v="9" actId="14100"/>
      <pc:docMkLst>
        <pc:docMk/>
      </pc:docMkLst>
      <pc:sldChg chg="addSp delSp modSp mod">
        <pc:chgData name="大橋　麻名" userId="3918807c-2ae6-4162-b2c5-05d46fdbe154" providerId="ADAL" clId="{AE298ED9-F7AD-43DA-A953-785B2FE55BFE}" dt="2024-07-05T09:13:09.789" v="9" actId="14100"/>
        <pc:sldMkLst>
          <pc:docMk/>
          <pc:sldMk cId="1820229469" sldId="308"/>
        </pc:sldMkLst>
        <pc:spChg chg="del">
          <ac:chgData name="大橋　麻名" userId="3918807c-2ae6-4162-b2c5-05d46fdbe154" providerId="ADAL" clId="{AE298ED9-F7AD-43DA-A953-785B2FE55BFE}" dt="2024-07-05T02:04:01.444" v="0" actId="478"/>
          <ac:spMkLst>
            <pc:docMk/>
            <pc:sldMk cId="1820229469" sldId="308"/>
            <ac:spMk id="3" creationId="{1547E47D-7FB2-A3AA-A5B8-DB26762A09C9}"/>
          </ac:spMkLst>
        </pc:spChg>
        <pc:picChg chg="add mod">
          <ac:chgData name="大橋　麻名" userId="3918807c-2ae6-4162-b2c5-05d46fdbe154" providerId="ADAL" clId="{AE298ED9-F7AD-43DA-A953-785B2FE55BFE}" dt="2024-07-05T09:13:09.789" v="9" actId="14100"/>
          <ac:picMkLst>
            <pc:docMk/>
            <pc:sldMk cId="1820229469" sldId="308"/>
            <ac:picMk id="3" creationId="{97A6910B-AAA3-4CEB-ACB2-A7E3E921657F}"/>
          </ac:picMkLst>
        </pc:picChg>
        <pc:picChg chg="add del mod">
          <ac:chgData name="大橋　麻名" userId="3918807c-2ae6-4162-b2c5-05d46fdbe154" providerId="ADAL" clId="{AE298ED9-F7AD-43DA-A953-785B2FE55BFE}" dt="2024-07-05T09:13:02.582" v="6" actId="478"/>
          <ac:picMkLst>
            <pc:docMk/>
            <pc:sldMk cId="1820229469" sldId="308"/>
            <ac:picMk id="4" creationId="{B9629302-E8C9-4A96-A0AA-ADACB8A36F6F}"/>
          </ac:picMkLst>
        </pc:picChg>
      </pc:sldChg>
    </pc:docChg>
  </pc:docChgLst>
  <pc:docChgLst>
    <pc:chgData name="森下　藍子" userId="S::e0015043@m365.edu.city.kyoto.jp::38cf22c5-00c7-4bc2-868b-e2e0d6ecae7c" providerId="AD" clId="Web-{509074F9-5A19-0B76-9120-8FEA8DAFDE76}"/>
    <pc:docChg chg="modSld">
      <pc:chgData name="森下　藍子" userId="S::e0015043@m365.edu.city.kyoto.jp::38cf22c5-00c7-4bc2-868b-e2e0d6ecae7c" providerId="AD" clId="Web-{509074F9-5A19-0B76-9120-8FEA8DAFDE76}" dt="2024-07-05T08:28:09.750" v="1"/>
      <pc:docMkLst>
        <pc:docMk/>
      </pc:docMkLst>
      <pc:sldChg chg="addSp delSp modSp">
        <pc:chgData name="森下　藍子" userId="S::e0015043@m365.edu.city.kyoto.jp::38cf22c5-00c7-4bc2-868b-e2e0d6ecae7c" providerId="AD" clId="Web-{509074F9-5A19-0B76-9120-8FEA8DAFDE76}" dt="2024-07-05T08:28:09.750" v="1"/>
        <pc:sldMkLst>
          <pc:docMk/>
          <pc:sldMk cId="1310240492" sldId="328"/>
        </pc:sldMkLst>
        <pc:spChg chg="del">
          <ac:chgData name="森下　藍子" userId="S::e0015043@m365.edu.city.kyoto.jp::38cf22c5-00c7-4bc2-868b-e2e0d6ecae7c" providerId="AD" clId="Web-{509074F9-5A19-0B76-9120-8FEA8DAFDE76}" dt="2024-07-05T08:28:07.719" v="0"/>
          <ac:spMkLst>
            <pc:docMk/>
            <pc:sldMk cId="1310240492" sldId="328"/>
            <ac:spMk id="4" creationId="{83B40467-D7EF-6458-A55D-AE82C81E8013}"/>
          </ac:spMkLst>
        </pc:spChg>
        <pc:picChg chg="add mod">
          <ac:chgData name="森下　藍子" userId="S::e0015043@m365.edu.city.kyoto.jp::38cf22c5-00c7-4bc2-868b-e2e0d6ecae7c" providerId="AD" clId="Web-{509074F9-5A19-0B76-9120-8FEA8DAFDE76}" dt="2024-07-05T08:28:09.750" v="1"/>
          <ac:picMkLst>
            <pc:docMk/>
            <pc:sldMk cId="1310240492" sldId="328"/>
            <ac:picMk id="2" creationId="{8724187D-DEFE-F1AD-5671-D308D246A914}"/>
          </ac:picMkLst>
        </pc:picChg>
      </pc:sldChg>
    </pc:docChg>
  </pc:docChgLst>
  <pc:docChgLst>
    <pc:chgData name="北川　夢乃" userId="S::e0013990@m365.edu.city.kyoto.jp::2845f8b8-f035-4ee2-95ae-9201936b9103" providerId="AD" clId="Web-{DF100CE0-D62B-469E-93E9-987493E3F819}"/>
    <pc:docChg chg="modSld">
      <pc:chgData name="北川　夢乃" userId="S::e0013990@m365.edu.city.kyoto.jp::2845f8b8-f035-4ee2-95ae-9201936b9103" providerId="AD" clId="Web-{DF100CE0-D62B-469E-93E9-987493E3F819}" dt="2024-02-02T05:16:52.743" v="5" actId="1076"/>
      <pc:docMkLst>
        <pc:docMk/>
      </pc:docMkLst>
      <pc:sldChg chg="addSp delSp modSp">
        <pc:chgData name="北川　夢乃" userId="S::e0013990@m365.edu.city.kyoto.jp::2845f8b8-f035-4ee2-95ae-9201936b9103" providerId="AD" clId="Web-{DF100CE0-D62B-469E-93E9-987493E3F819}" dt="2024-02-02T05:16:52.743" v="5" actId="1076"/>
        <pc:sldMkLst>
          <pc:docMk/>
          <pc:sldMk cId="889124545" sldId="296"/>
        </pc:sldMkLst>
        <pc:spChg chg="del">
          <ac:chgData name="北川　夢乃" userId="S::e0013990@m365.edu.city.kyoto.jp::2845f8b8-f035-4ee2-95ae-9201936b9103" providerId="AD" clId="Web-{DF100CE0-D62B-469E-93E9-987493E3F819}" dt="2024-02-02T05:15:39.632" v="0"/>
          <ac:spMkLst>
            <pc:docMk/>
            <pc:sldMk cId="889124545" sldId="296"/>
            <ac:spMk id="2" creationId="{EBD3CBE5-2B7C-4F9E-BBD4-1717FDFD2D05}"/>
          </ac:spMkLst>
        </pc:spChg>
        <pc:spChg chg="add del mod">
          <ac:chgData name="北川　夢乃" userId="S::e0013990@m365.edu.city.kyoto.jp::2845f8b8-f035-4ee2-95ae-9201936b9103" providerId="AD" clId="Web-{DF100CE0-D62B-469E-93E9-987493E3F819}" dt="2024-02-02T05:15:41.070" v="1"/>
          <ac:spMkLst>
            <pc:docMk/>
            <pc:sldMk cId="889124545" sldId="296"/>
            <ac:spMk id="4" creationId="{4E121205-098F-4C2D-9223-9BFECA9C31C1}"/>
          </ac:spMkLst>
        </pc:spChg>
        <pc:picChg chg="add mod">
          <ac:chgData name="北川　夢乃" userId="S::e0013990@m365.edu.city.kyoto.jp::2845f8b8-f035-4ee2-95ae-9201936b9103" providerId="AD" clId="Web-{DF100CE0-D62B-469E-93E9-987493E3F819}" dt="2024-02-02T05:16:52.743" v="5" actId="1076"/>
          <ac:picMkLst>
            <pc:docMk/>
            <pc:sldMk cId="889124545" sldId="296"/>
            <ac:picMk id="5" creationId="{510DF91C-E8BE-4EF9-0B1E-A8292C7FE567}"/>
          </ac:picMkLst>
        </pc:picChg>
      </pc:sldChg>
    </pc:docChg>
  </pc:docChgLst>
  <pc:docChgLst>
    <pc:chgData name="竹口　知里" userId="f53055b4-cdde-42f7-a599-c2c274fa873c" providerId="ADAL" clId="{9CFC8DDD-9FC9-4705-A1DE-ED3E72DAC13F}"/>
    <pc:docChg chg="custSel modSld">
      <pc:chgData name="竹口　知里" userId="f53055b4-cdde-42f7-a599-c2c274fa873c" providerId="ADAL" clId="{9CFC8DDD-9FC9-4705-A1DE-ED3E72DAC13F}" dt="2024-02-14T09:27:30.221" v="6" actId="12789"/>
      <pc:docMkLst>
        <pc:docMk/>
      </pc:docMkLst>
      <pc:sldChg chg="addSp delSp modSp mod">
        <pc:chgData name="竹口　知里" userId="f53055b4-cdde-42f7-a599-c2c274fa873c" providerId="ADAL" clId="{9CFC8DDD-9FC9-4705-A1DE-ED3E72DAC13F}" dt="2024-02-14T09:27:30.221" v="6" actId="12789"/>
        <pc:sldMkLst>
          <pc:docMk/>
          <pc:sldMk cId="3307761043" sldId="299"/>
        </pc:sldMkLst>
        <pc:spChg chg="del">
          <ac:chgData name="竹口　知里" userId="f53055b4-cdde-42f7-a599-c2c274fa873c" providerId="ADAL" clId="{9CFC8DDD-9FC9-4705-A1DE-ED3E72DAC13F}" dt="2024-02-14T09:27:10.003" v="0" actId="478"/>
          <ac:spMkLst>
            <pc:docMk/>
            <pc:sldMk cId="3307761043" sldId="299"/>
            <ac:spMk id="2" creationId="{EBD3CBE5-2B7C-4F9E-BBD4-1717FDFD2D05}"/>
          </ac:spMkLst>
        </pc:spChg>
        <pc:spChg chg="add del mod">
          <ac:chgData name="竹口　知里" userId="f53055b4-cdde-42f7-a599-c2c274fa873c" providerId="ADAL" clId="{9CFC8DDD-9FC9-4705-A1DE-ED3E72DAC13F}" dt="2024-02-14T09:27:10.551" v="1" actId="478"/>
          <ac:spMkLst>
            <pc:docMk/>
            <pc:sldMk cId="3307761043" sldId="299"/>
            <ac:spMk id="4" creationId="{14693F37-5A53-4B9C-8C8E-978C85B62BA5}"/>
          </ac:spMkLst>
        </pc:spChg>
        <pc:picChg chg="add mod">
          <ac:chgData name="竹口　知里" userId="f53055b4-cdde-42f7-a599-c2c274fa873c" providerId="ADAL" clId="{9CFC8DDD-9FC9-4705-A1DE-ED3E72DAC13F}" dt="2024-02-14T09:27:30.221" v="6" actId="12789"/>
          <ac:picMkLst>
            <pc:docMk/>
            <pc:sldMk cId="3307761043" sldId="299"/>
            <ac:picMk id="6" creationId="{7EDFF470-5C97-44EC-ABA8-F87E0F6452B8}"/>
          </ac:picMkLst>
        </pc:picChg>
      </pc:sldChg>
    </pc:docChg>
  </pc:docChgLst>
  <pc:docChgLst>
    <pc:chgData name="大西　翔子" userId="99de796d-8638-4c49-b397-eff9dbc26687" providerId="ADAL" clId="{E43D1027-B319-45D7-A75C-9165B738C7C7}"/>
    <pc:docChg chg="custSel modSld">
      <pc:chgData name="大西　翔子" userId="99de796d-8638-4c49-b397-eff9dbc26687" providerId="ADAL" clId="{E43D1027-B319-45D7-A75C-9165B738C7C7}" dt="2024-02-28T04:58:40.721" v="10" actId="14100"/>
      <pc:docMkLst>
        <pc:docMk/>
      </pc:docMkLst>
      <pc:sldChg chg="addSp delSp modSp mod">
        <pc:chgData name="大西　翔子" userId="99de796d-8638-4c49-b397-eff9dbc26687" providerId="ADAL" clId="{E43D1027-B319-45D7-A75C-9165B738C7C7}" dt="2024-02-28T04:58:40.721" v="10" actId="14100"/>
        <pc:sldMkLst>
          <pc:docMk/>
          <pc:sldMk cId="3864052645" sldId="316"/>
        </pc:sldMkLst>
        <pc:spChg chg="del">
          <ac:chgData name="大西　翔子" userId="99de796d-8638-4c49-b397-eff9dbc26687" providerId="ADAL" clId="{E43D1027-B319-45D7-A75C-9165B738C7C7}" dt="2024-02-28T04:56:37.201" v="0" actId="478"/>
          <ac:spMkLst>
            <pc:docMk/>
            <pc:sldMk cId="3864052645" sldId="316"/>
            <ac:spMk id="3" creationId="{059318B2-50C2-4E82-9ECA-7F94EE10ECF9}"/>
          </ac:spMkLst>
        </pc:spChg>
        <pc:picChg chg="add del mod">
          <ac:chgData name="大西　翔子" userId="99de796d-8638-4c49-b397-eff9dbc26687" providerId="ADAL" clId="{E43D1027-B319-45D7-A75C-9165B738C7C7}" dt="2024-02-28T04:57:08.784" v="6" actId="478"/>
          <ac:picMkLst>
            <pc:docMk/>
            <pc:sldMk cId="3864052645" sldId="316"/>
            <ac:picMk id="4" creationId="{BDA662ED-B321-4103-93AA-D1AEB65FF0DF}"/>
          </ac:picMkLst>
        </pc:picChg>
        <pc:picChg chg="add mod">
          <ac:chgData name="大西　翔子" userId="99de796d-8638-4c49-b397-eff9dbc26687" providerId="ADAL" clId="{E43D1027-B319-45D7-A75C-9165B738C7C7}" dt="2024-02-28T04:58:40.721" v="10" actId="14100"/>
          <ac:picMkLst>
            <pc:docMk/>
            <pc:sldMk cId="3864052645" sldId="316"/>
            <ac:picMk id="5" creationId="{48780C0E-1291-449C-B4A1-09C1B48F070A}"/>
          </ac:picMkLst>
        </pc:picChg>
      </pc:sldChg>
    </pc:docChg>
  </pc:docChgLst>
  <pc:docChgLst>
    <pc:chgData name="中西　結月香" userId="7584ade3-fc58-41c7-9966-09e07e61fc78" providerId="ADAL" clId="{A2CC48D4-7100-4F07-B9E0-49CB2DA27474}"/>
    <pc:docChg chg="custSel modSld">
      <pc:chgData name="中西　結月香" userId="7584ade3-fc58-41c7-9966-09e07e61fc78" providerId="ADAL" clId="{A2CC48D4-7100-4F07-B9E0-49CB2DA27474}" dt="2024-02-26T04:40:54.676" v="3" actId="14100"/>
      <pc:docMkLst>
        <pc:docMk/>
      </pc:docMkLst>
      <pc:sldChg chg="addSp delSp modSp mod">
        <pc:chgData name="中西　結月香" userId="7584ade3-fc58-41c7-9966-09e07e61fc78" providerId="ADAL" clId="{A2CC48D4-7100-4F07-B9E0-49CB2DA27474}" dt="2024-02-26T04:40:54.676" v="3" actId="14100"/>
        <pc:sldMkLst>
          <pc:docMk/>
          <pc:sldMk cId="3654700675" sldId="305"/>
        </pc:sldMkLst>
        <pc:spChg chg="del">
          <ac:chgData name="中西　結月香" userId="7584ade3-fc58-41c7-9966-09e07e61fc78" providerId="ADAL" clId="{A2CC48D4-7100-4F07-B9E0-49CB2DA27474}" dt="2024-02-26T04:40:45.972" v="0" actId="478"/>
          <ac:spMkLst>
            <pc:docMk/>
            <pc:sldMk cId="3654700675" sldId="305"/>
            <ac:spMk id="3" creationId="{059318B2-50C2-4E82-9ECA-7F94EE10ECF9}"/>
          </ac:spMkLst>
        </pc:spChg>
        <pc:picChg chg="add mod">
          <ac:chgData name="中西　結月香" userId="7584ade3-fc58-41c7-9966-09e07e61fc78" providerId="ADAL" clId="{A2CC48D4-7100-4F07-B9E0-49CB2DA27474}" dt="2024-02-26T04:40:54.676" v="3" actId="14100"/>
          <ac:picMkLst>
            <pc:docMk/>
            <pc:sldMk cId="3654700675" sldId="305"/>
            <ac:picMk id="4" creationId="{3E60CE7B-5A71-4C0D-8CE1-E8E240D5330C}"/>
          </ac:picMkLst>
        </pc:picChg>
      </pc:sldChg>
    </pc:docChg>
  </pc:docChgLst>
  <pc:docChgLst>
    <pc:chgData name="下川　はるか" userId="b74f3462-0d89-40f5-ae6b-e1bcc6dafa19" providerId="ADAL" clId="{5E7CDC40-2328-4A37-8075-774DABDB8371}"/>
    <pc:docChg chg="custSel modSld">
      <pc:chgData name="下川　はるか" userId="b74f3462-0d89-40f5-ae6b-e1bcc6dafa19" providerId="ADAL" clId="{5E7CDC40-2328-4A37-8075-774DABDB8371}" dt="2024-02-28T08:12:46.521" v="1" actId="22"/>
      <pc:docMkLst>
        <pc:docMk/>
      </pc:docMkLst>
      <pc:sldChg chg="addSp delSp mod">
        <pc:chgData name="下川　はるか" userId="b74f3462-0d89-40f5-ae6b-e1bcc6dafa19" providerId="ADAL" clId="{5E7CDC40-2328-4A37-8075-774DABDB8371}" dt="2024-02-28T08:12:46.521" v="1" actId="22"/>
        <pc:sldMkLst>
          <pc:docMk/>
          <pc:sldMk cId="2795396090" sldId="319"/>
        </pc:sldMkLst>
        <pc:spChg chg="del">
          <ac:chgData name="下川　はるか" userId="b74f3462-0d89-40f5-ae6b-e1bcc6dafa19" providerId="ADAL" clId="{5E7CDC40-2328-4A37-8075-774DABDB8371}" dt="2024-02-28T08:12:43.672" v="0" actId="478"/>
          <ac:spMkLst>
            <pc:docMk/>
            <pc:sldMk cId="2795396090" sldId="319"/>
            <ac:spMk id="3" creationId="{059318B2-50C2-4E82-9ECA-7F94EE10ECF9}"/>
          </ac:spMkLst>
        </pc:spChg>
        <pc:picChg chg="add">
          <ac:chgData name="下川　はるか" userId="b74f3462-0d89-40f5-ae6b-e1bcc6dafa19" providerId="ADAL" clId="{5E7CDC40-2328-4A37-8075-774DABDB8371}" dt="2024-02-28T08:12:46.521" v="1" actId="22"/>
          <ac:picMkLst>
            <pc:docMk/>
            <pc:sldMk cId="2795396090" sldId="319"/>
            <ac:picMk id="4" creationId="{17819C6C-1B79-4514-8719-259FD6104D0F}"/>
          </ac:picMkLst>
        </pc:picChg>
      </pc:sldChg>
    </pc:docChg>
  </pc:docChgLst>
  <pc:docChgLst>
    <pc:chgData name="樋瀬　摩耶" userId="S::e0015042@m365.edu.city.kyoto.jp::dd51f0e2-202f-4025-8c58-708f30a53b82" providerId="AD" clId="Web-{0BE7B16C-8F33-B66D-794D-B42E56FD075F}"/>
    <pc:docChg chg="modSld">
      <pc:chgData name="樋瀬　摩耶" userId="S::e0015042@m365.edu.city.kyoto.jp::dd51f0e2-202f-4025-8c58-708f30a53b82" providerId="AD" clId="Web-{0BE7B16C-8F33-B66D-794D-B42E56FD075F}" dt="2024-07-10T01:37:46.294" v="0"/>
      <pc:docMkLst>
        <pc:docMk/>
      </pc:docMkLst>
      <pc:sldChg chg="addSp modSp">
        <pc:chgData name="樋瀬　摩耶" userId="S::e0015042@m365.edu.city.kyoto.jp::dd51f0e2-202f-4025-8c58-708f30a53b82" providerId="AD" clId="Web-{0BE7B16C-8F33-B66D-794D-B42E56FD075F}" dt="2024-07-10T01:37:46.294" v="0"/>
        <pc:sldMkLst>
          <pc:docMk/>
          <pc:sldMk cId="3305803077" sldId="324"/>
        </pc:sldMkLst>
        <pc:picChg chg="add mod">
          <ac:chgData name="樋瀬　摩耶" userId="S::e0015042@m365.edu.city.kyoto.jp::dd51f0e2-202f-4025-8c58-708f30a53b82" providerId="AD" clId="Web-{0BE7B16C-8F33-B66D-794D-B42E56FD075F}" dt="2024-07-10T01:37:46.294" v="0"/>
          <ac:picMkLst>
            <pc:docMk/>
            <pc:sldMk cId="3305803077" sldId="324"/>
            <ac:picMk id="2" creationId="{21F40530-B106-608F-4B51-E6DC7589B795}"/>
          </ac:picMkLst>
        </pc:picChg>
      </pc:sldChg>
    </pc:docChg>
  </pc:docChgLst>
  <pc:docChgLst>
    <pc:chgData name="五十嵐　友紀" userId="S::e0013763@m365.edu.city.kyoto.jp::06b2215c-2dc4-4496-bb8c-4b5cbc6f748b" providerId="AD" clId="Web-{C4D32377-150B-4C27-BD60-744227E4A4D9}"/>
    <pc:docChg chg="modSld">
      <pc:chgData name="五十嵐　友紀" userId="S::e0013763@m365.edu.city.kyoto.jp::06b2215c-2dc4-4496-bb8c-4b5cbc6f748b" providerId="AD" clId="Web-{C4D32377-150B-4C27-BD60-744227E4A4D9}" dt="2024-02-02T01:56:58.994" v="5" actId="1076"/>
      <pc:docMkLst>
        <pc:docMk/>
      </pc:docMkLst>
      <pc:sldChg chg="addSp delSp modSp">
        <pc:chgData name="五十嵐　友紀" userId="S::e0013763@m365.edu.city.kyoto.jp::06b2215c-2dc4-4496-bb8c-4b5cbc6f748b" providerId="AD" clId="Web-{C4D32377-150B-4C27-BD60-744227E4A4D9}" dt="2024-02-02T01:56:58.994" v="5" actId="1076"/>
        <pc:sldMkLst>
          <pc:docMk/>
          <pc:sldMk cId="3083373960" sldId="297"/>
        </pc:sldMkLst>
        <pc:spChg chg="del">
          <ac:chgData name="五十嵐　友紀" userId="S::e0013763@m365.edu.city.kyoto.jp::06b2215c-2dc4-4496-bb8c-4b5cbc6f748b" providerId="AD" clId="Web-{C4D32377-150B-4C27-BD60-744227E4A4D9}" dt="2024-02-02T01:56:45.493" v="0"/>
          <ac:spMkLst>
            <pc:docMk/>
            <pc:sldMk cId="3083373960" sldId="297"/>
            <ac:spMk id="2" creationId="{EBD3CBE5-2B7C-4F9E-BBD4-1717FDFD2D05}"/>
          </ac:spMkLst>
        </pc:spChg>
        <pc:spChg chg="add del mod">
          <ac:chgData name="五十嵐　友紀" userId="S::e0013763@m365.edu.city.kyoto.jp::06b2215c-2dc4-4496-bb8c-4b5cbc6f748b" providerId="AD" clId="Web-{C4D32377-150B-4C27-BD60-744227E4A4D9}" dt="2024-02-02T01:56:46.150" v="1"/>
          <ac:spMkLst>
            <pc:docMk/>
            <pc:sldMk cId="3083373960" sldId="297"/>
            <ac:spMk id="4" creationId="{59183D81-BC51-3CA4-3176-B0A49ACA4123}"/>
          </ac:spMkLst>
        </pc:spChg>
        <pc:picChg chg="add mod">
          <ac:chgData name="五十嵐　友紀" userId="S::e0013763@m365.edu.city.kyoto.jp::06b2215c-2dc4-4496-bb8c-4b5cbc6f748b" providerId="AD" clId="Web-{C4D32377-150B-4C27-BD60-744227E4A4D9}" dt="2024-02-02T01:56:58.994" v="5" actId="1076"/>
          <ac:picMkLst>
            <pc:docMk/>
            <pc:sldMk cId="3083373960" sldId="297"/>
            <ac:picMk id="5" creationId="{C2ABE4DE-3261-952E-B850-556B3574877A}"/>
          </ac:picMkLst>
        </pc:picChg>
      </pc:sldChg>
    </pc:docChg>
  </pc:docChgLst>
  <pc:docChgLst>
    <pc:chgData name="上田　佳穂" userId="S::e0013764@m365.edu.city.kyoto.jp::a680f283-018a-40aa-aea1-174b65568f57" providerId="AD" clId="Web-{C0F21676-95C9-2270-A7B0-9EBE36D70D05}"/>
    <pc:docChg chg="modSld">
      <pc:chgData name="上田　佳穂" userId="S::e0013764@m365.edu.city.kyoto.jp::a680f283-018a-40aa-aea1-174b65568f57" providerId="AD" clId="Web-{C0F21676-95C9-2270-A7B0-9EBE36D70D05}" dt="2024-02-01T07:42:53.202" v="3" actId="1076"/>
      <pc:docMkLst>
        <pc:docMk/>
      </pc:docMkLst>
      <pc:sldChg chg="addSp delSp modSp">
        <pc:chgData name="上田　佳穂" userId="S::e0013764@m365.edu.city.kyoto.jp::a680f283-018a-40aa-aea1-174b65568f57" providerId="AD" clId="Web-{C0F21676-95C9-2270-A7B0-9EBE36D70D05}" dt="2024-02-01T07:42:53.202" v="3" actId="1076"/>
        <pc:sldMkLst>
          <pc:docMk/>
          <pc:sldMk cId="2000739795" sldId="301"/>
        </pc:sldMkLst>
        <pc:picChg chg="add mod">
          <ac:chgData name="上田　佳穂" userId="S::e0013764@m365.edu.city.kyoto.jp::a680f283-018a-40aa-aea1-174b65568f57" providerId="AD" clId="Web-{C0F21676-95C9-2270-A7B0-9EBE36D70D05}" dt="2024-02-01T07:42:53.202" v="3" actId="1076"/>
          <ac:picMkLst>
            <pc:docMk/>
            <pc:sldMk cId="2000739795" sldId="301"/>
            <ac:picMk id="2" creationId="{DF6BEA0E-BBC1-33ED-7B06-60F00ACBD8B2}"/>
          </ac:picMkLst>
        </pc:picChg>
        <pc:picChg chg="del">
          <ac:chgData name="上田　佳穂" userId="S::e0013764@m365.edu.city.kyoto.jp::a680f283-018a-40aa-aea1-174b65568f57" providerId="AD" clId="Web-{C0F21676-95C9-2270-A7B0-9EBE36D70D05}" dt="2024-02-01T07:42:48.015" v="2"/>
          <ac:picMkLst>
            <pc:docMk/>
            <pc:sldMk cId="2000739795" sldId="301"/>
            <ac:picMk id="6" creationId="{573952C0-AD5E-D0AB-7459-A55CE0B6B2A3}"/>
          </ac:picMkLst>
        </pc:picChg>
      </pc:sldChg>
    </pc:docChg>
  </pc:docChgLst>
  <pc:docChgLst>
    <pc:chgData name="福井　由友子" userId="fee7ae25-e0eb-49f3-a5bc-b71201282a73" providerId="ADAL" clId="{106AAA6A-C22B-4627-92A0-57751053FB9B}"/>
    <pc:docChg chg="custSel modSld">
      <pc:chgData name="福井　由友子" userId="fee7ae25-e0eb-49f3-a5bc-b71201282a73" providerId="ADAL" clId="{106AAA6A-C22B-4627-92A0-57751053FB9B}" dt="2024-07-04T08:49:28.759" v="7" actId="14100"/>
      <pc:docMkLst>
        <pc:docMk/>
      </pc:docMkLst>
      <pc:sldChg chg="addSp delSp modSp mod">
        <pc:chgData name="福井　由友子" userId="fee7ae25-e0eb-49f3-a5bc-b71201282a73" providerId="ADAL" clId="{106AAA6A-C22B-4627-92A0-57751053FB9B}" dt="2024-07-04T08:49:28.759" v="7" actId="14100"/>
        <pc:sldMkLst>
          <pc:docMk/>
          <pc:sldMk cId="3417059557" sldId="317"/>
        </pc:sldMkLst>
        <pc:spChg chg="del">
          <ac:chgData name="福井　由友子" userId="fee7ae25-e0eb-49f3-a5bc-b71201282a73" providerId="ADAL" clId="{106AAA6A-C22B-4627-92A0-57751053FB9B}" dt="2024-07-04T08:49:14.244" v="2" actId="21"/>
          <ac:spMkLst>
            <pc:docMk/>
            <pc:sldMk cId="3417059557" sldId="317"/>
            <ac:spMk id="4" creationId="{495248A5-A8C9-9E9D-5C1A-9D13FAEBA5D0}"/>
          </ac:spMkLst>
        </pc:spChg>
        <pc:picChg chg="add mod">
          <ac:chgData name="福井　由友子" userId="fee7ae25-e0eb-49f3-a5bc-b71201282a73" providerId="ADAL" clId="{106AAA6A-C22B-4627-92A0-57751053FB9B}" dt="2024-07-04T08:49:28.759" v="7" actId="14100"/>
          <ac:picMkLst>
            <pc:docMk/>
            <pc:sldMk cId="3417059557" sldId="317"/>
            <ac:picMk id="3" creationId="{365D7FD1-C4E1-8680-00B5-CFAF3268ADC9}"/>
          </ac:picMkLst>
        </pc:picChg>
      </pc:sldChg>
    </pc:docChg>
  </pc:docChgLst>
  <pc:docChgLst>
    <pc:chgData name="北川　夢乃" userId="2845f8b8-f035-4ee2-95ae-9201936b9103" providerId="ADAL" clId="{39B236FE-133F-42B8-B279-C4FFAFA9C2E9}"/>
    <pc:docChg chg="custSel modSld">
      <pc:chgData name="北川　夢乃" userId="2845f8b8-f035-4ee2-95ae-9201936b9103" providerId="ADAL" clId="{39B236FE-133F-42B8-B279-C4FFAFA9C2E9}" dt="2024-07-11T01:36:04.361" v="12" actId="12789"/>
      <pc:docMkLst>
        <pc:docMk/>
      </pc:docMkLst>
      <pc:sldChg chg="addSp modSp mod">
        <pc:chgData name="北川　夢乃" userId="2845f8b8-f035-4ee2-95ae-9201936b9103" providerId="ADAL" clId="{39B236FE-133F-42B8-B279-C4FFAFA9C2E9}" dt="2024-07-09T10:05:53.381" v="6" actId="1076"/>
        <pc:sldMkLst>
          <pc:docMk/>
          <pc:sldMk cId="3825182446" sldId="307"/>
        </pc:sldMkLst>
        <pc:picChg chg="add mod">
          <ac:chgData name="北川　夢乃" userId="2845f8b8-f035-4ee2-95ae-9201936b9103" providerId="ADAL" clId="{39B236FE-133F-42B8-B279-C4FFAFA9C2E9}" dt="2024-07-09T10:05:53.381" v="6" actId="1076"/>
          <ac:picMkLst>
            <pc:docMk/>
            <pc:sldMk cId="3825182446" sldId="307"/>
            <ac:picMk id="3" creationId="{6211829F-821B-03F5-BB84-F592E527973D}"/>
          </ac:picMkLst>
        </pc:picChg>
      </pc:sldChg>
      <pc:sldChg chg="addSp delSp modSp mod">
        <pc:chgData name="北川　夢乃" userId="2845f8b8-f035-4ee2-95ae-9201936b9103" providerId="ADAL" clId="{39B236FE-133F-42B8-B279-C4FFAFA9C2E9}" dt="2024-07-11T01:36:04.361" v="12" actId="12789"/>
        <pc:sldMkLst>
          <pc:docMk/>
          <pc:sldMk cId="2795396090" sldId="319"/>
        </pc:sldMkLst>
        <pc:picChg chg="add del mod">
          <ac:chgData name="北川　夢乃" userId="2845f8b8-f035-4ee2-95ae-9201936b9103" providerId="ADAL" clId="{39B236FE-133F-42B8-B279-C4FFAFA9C2E9}" dt="2024-07-11T01:35:51.508" v="7" actId="478"/>
          <ac:picMkLst>
            <pc:docMk/>
            <pc:sldMk cId="2795396090" sldId="319"/>
            <ac:picMk id="3" creationId="{1D76AC08-715E-0A1F-6BA2-746C57034041}"/>
          </ac:picMkLst>
        </pc:picChg>
        <pc:picChg chg="add mod">
          <ac:chgData name="北川　夢乃" userId="2845f8b8-f035-4ee2-95ae-9201936b9103" providerId="ADAL" clId="{39B236FE-133F-42B8-B279-C4FFAFA9C2E9}" dt="2024-07-11T01:36:04.361" v="12" actId="12789"/>
          <ac:picMkLst>
            <pc:docMk/>
            <pc:sldMk cId="2795396090" sldId="319"/>
            <ac:picMk id="4" creationId="{7CCFEFD5-ECA3-02F4-34EE-77F45DD78FBB}"/>
          </ac:picMkLst>
        </pc:picChg>
      </pc:sldChg>
    </pc:docChg>
  </pc:docChgLst>
  <pc:docChgLst>
    <pc:chgData name="上田　佳穂" userId="S::e0013764@m365.edu.city.kyoto.jp::a680f283-018a-40aa-aea1-174b65568f57" providerId="AD" clId="Web-{16A5A980-06F5-CBAF-5D97-0EC2019297D3}"/>
    <pc:docChg chg="modSld">
      <pc:chgData name="上田　佳穂" userId="S::e0013764@m365.edu.city.kyoto.jp::a680f283-018a-40aa-aea1-174b65568f57" providerId="AD" clId="Web-{16A5A980-06F5-CBAF-5D97-0EC2019297D3}" dt="2024-02-01T07:35:03.776" v="10" actId="1076"/>
      <pc:docMkLst>
        <pc:docMk/>
      </pc:docMkLst>
      <pc:sldChg chg="addSp delSp modSp">
        <pc:chgData name="上田　佳穂" userId="S::e0013764@m365.edu.city.kyoto.jp::a680f283-018a-40aa-aea1-174b65568f57" providerId="AD" clId="Web-{16A5A980-06F5-CBAF-5D97-0EC2019297D3}" dt="2024-02-01T07:35:03.776" v="10" actId="1076"/>
        <pc:sldMkLst>
          <pc:docMk/>
          <pc:sldMk cId="2000739795" sldId="301"/>
        </pc:sldMkLst>
        <pc:spChg chg="del">
          <ac:chgData name="上田　佳穂" userId="S::e0013764@m365.edu.city.kyoto.jp::a680f283-018a-40aa-aea1-174b65568f57" providerId="AD" clId="Web-{16A5A980-06F5-CBAF-5D97-0EC2019297D3}" dt="2024-02-01T07:33:37.916" v="0"/>
          <ac:spMkLst>
            <pc:docMk/>
            <pc:sldMk cId="2000739795" sldId="301"/>
            <ac:spMk id="2" creationId="{EBD3CBE5-2B7C-4F9E-BBD4-1717FDFD2D05}"/>
          </ac:spMkLst>
        </pc:spChg>
        <pc:spChg chg="add del mod">
          <ac:chgData name="上田　佳穂" userId="S::e0013764@m365.edu.city.kyoto.jp::a680f283-018a-40aa-aea1-174b65568f57" providerId="AD" clId="Web-{16A5A980-06F5-CBAF-5D97-0EC2019297D3}" dt="2024-02-01T07:33:41.416" v="1"/>
          <ac:spMkLst>
            <pc:docMk/>
            <pc:sldMk cId="2000739795" sldId="301"/>
            <ac:spMk id="4" creationId="{932B967F-86D6-95AE-4605-74862AA1B545}"/>
          </ac:spMkLst>
        </pc:spChg>
        <pc:picChg chg="add del mod">
          <ac:chgData name="上田　佳穂" userId="S::e0013764@m365.edu.city.kyoto.jp::a680f283-018a-40aa-aea1-174b65568f57" providerId="AD" clId="Web-{16A5A980-06F5-CBAF-5D97-0EC2019297D3}" dt="2024-02-01T07:35:01.260" v="9"/>
          <ac:picMkLst>
            <pc:docMk/>
            <pc:sldMk cId="2000739795" sldId="301"/>
            <ac:picMk id="5" creationId="{C2F09405-0B31-2119-4846-357562D720DE}"/>
          </ac:picMkLst>
        </pc:picChg>
        <pc:picChg chg="add mod">
          <ac:chgData name="上田　佳穂" userId="S::e0013764@m365.edu.city.kyoto.jp::a680f283-018a-40aa-aea1-174b65568f57" providerId="AD" clId="Web-{16A5A980-06F5-CBAF-5D97-0EC2019297D3}" dt="2024-02-01T07:35:03.776" v="10" actId="1076"/>
          <ac:picMkLst>
            <pc:docMk/>
            <pc:sldMk cId="2000739795" sldId="301"/>
            <ac:picMk id="6" creationId="{573952C0-AD5E-D0AB-7459-A55CE0B6B2A3}"/>
          </ac:picMkLst>
        </pc:picChg>
      </pc:sldChg>
    </pc:docChg>
  </pc:docChgLst>
  <pc:docChgLst>
    <pc:chgData name="田谷　奈菜" userId="S::e0013762@m365.edu.city.kyoto.jp::55f63155-389b-4460-bb4c-5c6219994722" providerId="AD" clId="Web-{2AAB178A-C75A-414D-7B52-D073DC7583DE}"/>
    <pc:docChg chg="modSld">
      <pc:chgData name="田谷　奈菜" userId="S::e0013762@m365.edu.city.kyoto.jp::55f63155-389b-4460-bb4c-5c6219994722" providerId="AD" clId="Web-{2AAB178A-C75A-414D-7B52-D073DC7583DE}" dt="2024-07-09T23:25:30.055" v="8" actId="1076"/>
      <pc:docMkLst>
        <pc:docMk/>
      </pc:docMkLst>
      <pc:sldChg chg="addSp delSp modSp">
        <pc:chgData name="田谷　奈菜" userId="S::e0013762@m365.edu.city.kyoto.jp::55f63155-389b-4460-bb4c-5c6219994722" providerId="AD" clId="Web-{2AAB178A-C75A-414D-7B52-D073DC7583DE}" dt="2024-07-09T23:25:30.055" v="8" actId="1076"/>
        <pc:sldMkLst>
          <pc:docMk/>
          <pc:sldMk cId="1626945815" sldId="322"/>
        </pc:sldMkLst>
        <pc:picChg chg="del">
          <ac:chgData name="田谷　奈菜" userId="S::e0013762@m365.edu.city.kyoto.jp::55f63155-389b-4460-bb4c-5c6219994722" providerId="AD" clId="Web-{2AAB178A-C75A-414D-7B52-D073DC7583DE}" dt="2024-07-09T23:24:52.336" v="0"/>
          <ac:picMkLst>
            <pc:docMk/>
            <pc:sldMk cId="1626945815" sldId="322"/>
            <ac:picMk id="2" creationId="{F38DC2E0-4D21-F1C5-D0F5-88F579D0AB51}"/>
          </ac:picMkLst>
        </pc:picChg>
        <pc:picChg chg="add mod">
          <ac:chgData name="田谷　奈菜" userId="S::e0013762@m365.edu.city.kyoto.jp::55f63155-389b-4460-bb4c-5c6219994722" providerId="AD" clId="Web-{2AAB178A-C75A-414D-7B52-D073DC7583DE}" dt="2024-07-09T23:25:30.055" v="8" actId="1076"/>
          <ac:picMkLst>
            <pc:docMk/>
            <pc:sldMk cId="1626945815" sldId="322"/>
            <ac:picMk id="3" creationId="{70BDD603-4465-2070-273A-2B7332EE106A}"/>
          </ac:picMkLst>
        </pc:picChg>
      </pc:sldChg>
    </pc:docChg>
  </pc:docChgLst>
  <pc:docChgLst>
    <pc:chgData name="樋口　真祐" userId="S::e0010679@m365.edu.city.kyoto.jp::2390a2ad-1b80-4bed-9380-9d6cdbf69af8" providerId="AD" clId="Web-{8C5C2D56-D38E-5573-ED9E-8981D1986764}"/>
    <pc:docChg chg="modSld">
      <pc:chgData name="樋口　真祐" userId="S::e0010679@m365.edu.city.kyoto.jp::2390a2ad-1b80-4bed-9380-9d6cdbf69af8" providerId="AD" clId="Web-{8C5C2D56-D38E-5573-ED9E-8981D1986764}" dt="2024-07-08T05:06:14.995" v="3"/>
      <pc:docMkLst>
        <pc:docMk/>
      </pc:docMkLst>
      <pc:sldChg chg="addSp delSp modSp">
        <pc:chgData name="樋口　真祐" userId="S::e0010679@m365.edu.city.kyoto.jp::2390a2ad-1b80-4bed-9380-9d6cdbf69af8" providerId="AD" clId="Web-{8C5C2D56-D38E-5573-ED9E-8981D1986764}" dt="2024-07-08T05:06:14.995" v="3"/>
        <pc:sldMkLst>
          <pc:docMk/>
          <pc:sldMk cId="487927970" sldId="318"/>
        </pc:sldMkLst>
        <pc:spChg chg="del">
          <ac:chgData name="樋口　真祐" userId="S::e0010679@m365.edu.city.kyoto.jp::2390a2ad-1b80-4bed-9380-9d6cdbf69af8" providerId="AD" clId="Web-{8C5C2D56-D38E-5573-ED9E-8981D1986764}" dt="2024-07-08T05:01:00.721" v="0"/>
          <ac:spMkLst>
            <pc:docMk/>
            <pc:sldMk cId="487927970" sldId="318"/>
            <ac:spMk id="4" creationId="{CDAE9BF6-B967-CBEA-F8B1-4483D9D624A0}"/>
          </ac:spMkLst>
        </pc:spChg>
        <pc:picChg chg="add del mod">
          <ac:chgData name="樋口　真祐" userId="S::e0010679@m365.edu.city.kyoto.jp::2390a2ad-1b80-4bed-9380-9d6cdbf69af8" providerId="AD" clId="Web-{8C5C2D56-D38E-5573-ED9E-8981D1986764}" dt="2024-07-08T05:06:11.620" v="2"/>
          <ac:picMkLst>
            <pc:docMk/>
            <pc:sldMk cId="487927970" sldId="318"/>
            <ac:picMk id="2" creationId="{33ED8D65-A7EA-6BB8-D81B-76A7B6320F44}"/>
          </ac:picMkLst>
        </pc:picChg>
        <pc:picChg chg="add mod">
          <ac:chgData name="樋口　真祐" userId="S::e0010679@m365.edu.city.kyoto.jp::2390a2ad-1b80-4bed-9380-9d6cdbf69af8" providerId="AD" clId="Web-{8C5C2D56-D38E-5573-ED9E-8981D1986764}" dt="2024-07-08T05:06:14.995" v="3"/>
          <ac:picMkLst>
            <pc:docMk/>
            <pc:sldMk cId="487927970" sldId="318"/>
            <ac:picMk id="3" creationId="{B84D9405-5AA7-2D0A-E379-9C9D1B5B3176}"/>
          </ac:picMkLst>
        </pc:picChg>
      </pc:sldChg>
    </pc:docChg>
  </pc:docChgLst>
  <pc:docChgLst>
    <pc:chgData name="五十嵐　友紀" userId="S::e0013763@m365.edu.city.kyoto.jp::06b2215c-2dc4-4496-bb8c-4b5cbc6f748b" providerId="AD" clId="Web-{39495F03-A01B-F242-0545-5EEC7F79A6AD}"/>
    <pc:docChg chg="modSld">
      <pc:chgData name="五十嵐　友紀" userId="S::e0013763@m365.edu.city.kyoto.jp::06b2215c-2dc4-4496-bb8c-4b5cbc6f748b" providerId="AD" clId="Web-{39495F03-A01B-F242-0545-5EEC7F79A6AD}" dt="2024-07-10T04:57:03.449" v="0"/>
      <pc:docMkLst>
        <pc:docMk/>
      </pc:docMkLst>
      <pc:sldChg chg="addSp modSp">
        <pc:chgData name="五十嵐　友紀" userId="S::e0013763@m365.edu.city.kyoto.jp::06b2215c-2dc4-4496-bb8c-4b5cbc6f748b" providerId="AD" clId="Web-{39495F03-A01B-F242-0545-5EEC7F79A6AD}" dt="2024-07-10T04:57:03.449" v="0"/>
        <pc:sldMkLst>
          <pc:docMk/>
          <pc:sldMk cId="3864052645" sldId="316"/>
        </pc:sldMkLst>
        <pc:picChg chg="add mod">
          <ac:chgData name="五十嵐　友紀" userId="S::e0013763@m365.edu.city.kyoto.jp::06b2215c-2dc4-4496-bb8c-4b5cbc6f748b" providerId="AD" clId="Web-{39495F03-A01B-F242-0545-5EEC7F79A6AD}" dt="2024-07-10T04:57:03.449" v="0"/>
          <ac:picMkLst>
            <pc:docMk/>
            <pc:sldMk cId="3864052645" sldId="316"/>
            <ac:picMk id="2" creationId="{0F3E28ED-820C-B1C5-5284-9F29C8684E66}"/>
          </ac:picMkLst>
        </pc:picChg>
      </pc:sldChg>
    </pc:docChg>
  </pc:docChgLst>
  <pc:docChgLst>
    <pc:chgData name="鈴木　一生" userId="bca2d7ae-a444-46bc-83d5-1064509ca2a1" providerId="ADAL" clId="{83243E33-E26E-49DD-8CAE-1750DBAD580E}"/>
    <pc:docChg chg="custSel modSld">
      <pc:chgData name="鈴木　一生" userId="bca2d7ae-a444-46bc-83d5-1064509ca2a1" providerId="ADAL" clId="{83243E33-E26E-49DD-8CAE-1750DBAD580E}" dt="2024-07-23T06:51:02.514" v="4" actId="14100"/>
      <pc:docMkLst>
        <pc:docMk/>
      </pc:docMkLst>
      <pc:sldChg chg="addSp delSp modSp mod">
        <pc:chgData name="鈴木　一生" userId="bca2d7ae-a444-46bc-83d5-1064509ca2a1" providerId="ADAL" clId="{83243E33-E26E-49DD-8CAE-1750DBAD580E}" dt="2024-07-23T06:51:02.514" v="4" actId="14100"/>
        <pc:sldMkLst>
          <pc:docMk/>
          <pc:sldMk cId="4151202941" sldId="329"/>
        </pc:sldMkLst>
        <pc:picChg chg="del">
          <ac:chgData name="鈴木　一生" userId="bca2d7ae-a444-46bc-83d5-1064509ca2a1" providerId="ADAL" clId="{83243E33-E26E-49DD-8CAE-1750DBAD580E}" dt="2024-07-23T06:50:41.933" v="0" actId="478"/>
          <ac:picMkLst>
            <pc:docMk/>
            <pc:sldMk cId="4151202941" sldId="329"/>
            <ac:picMk id="2" creationId="{A112FCB9-8AB6-3C5C-0E5E-33131F95ED58}"/>
          </ac:picMkLst>
        </pc:picChg>
        <pc:picChg chg="add mod">
          <ac:chgData name="鈴木　一生" userId="bca2d7ae-a444-46bc-83d5-1064509ca2a1" providerId="ADAL" clId="{83243E33-E26E-49DD-8CAE-1750DBAD580E}" dt="2024-07-23T06:51:02.514" v="4" actId="14100"/>
          <ac:picMkLst>
            <pc:docMk/>
            <pc:sldMk cId="4151202941" sldId="329"/>
            <ac:picMk id="4" creationId="{2A8BCA41-E839-AE99-315F-70F455969EEF}"/>
          </ac:picMkLst>
        </pc:picChg>
      </pc:sldChg>
    </pc:docChg>
  </pc:docChgLst>
  <pc:docChgLst>
    <pc:chgData name="樋口　真祐" userId="S::e0010679@m365.edu.city.kyoto.jp::2390a2ad-1b80-4bed-9380-9d6cdbf69af8" providerId="AD" clId="Web-{6E4065F4-4868-E7F2-0DDF-D8E7372D9E35}"/>
    <pc:docChg chg="modSld">
      <pc:chgData name="樋口　真祐" userId="S::e0010679@m365.edu.city.kyoto.jp::2390a2ad-1b80-4bed-9380-9d6cdbf69af8" providerId="AD" clId="Web-{6E4065F4-4868-E7F2-0DDF-D8E7372D9E35}" dt="2024-03-04T02:01:14.030" v="1"/>
      <pc:docMkLst>
        <pc:docMk/>
      </pc:docMkLst>
      <pc:sldChg chg="addSp delSp modSp">
        <pc:chgData name="樋口　真祐" userId="S::e0010679@m365.edu.city.kyoto.jp::2390a2ad-1b80-4bed-9380-9d6cdbf69af8" providerId="AD" clId="Web-{6E4065F4-4868-E7F2-0DDF-D8E7372D9E35}" dt="2024-03-04T02:01:14.030" v="1"/>
        <pc:sldMkLst>
          <pc:docMk/>
          <pc:sldMk cId="714660014" sldId="309"/>
        </pc:sldMkLst>
        <pc:spChg chg="del">
          <ac:chgData name="樋口　真祐" userId="S::e0010679@m365.edu.city.kyoto.jp::2390a2ad-1b80-4bed-9380-9d6cdbf69af8" providerId="AD" clId="Web-{6E4065F4-4868-E7F2-0DDF-D8E7372D9E35}" dt="2024-03-04T02:01:09.342" v="0"/>
          <ac:spMkLst>
            <pc:docMk/>
            <pc:sldMk cId="714660014" sldId="309"/>
            <ac:spMk id="3" creationId="{059318B2-50C2-4E82-9ECA-7F94EE10ECF9}"/>
          </ac:spMkLst>
        </pc:spChg>
        <pc:picChg chg="add mod">
          <ac:chgData name="樋口　真祐" userId="S::e0010679@m365.edu.city.kyoto.jp::2390a2ad-1b80-4bed-9380-9d6cdbf69af8" providerId="AD" clId="Web-{6E4065F4-4868-E7F2-0DDF-D8E7372D9E35}" dt="2024-03-04T02:01:14.030" v="1"/>
          <ac:picMkLst>
            <pc:docMk/>
            <pc:sldMk cId="714660014" sldId="309"/>
            <ac:picMk id="2" creationId="{C45B8A19-32B5-4C93-4AED-906D394376D8}"/>
          </ac:picMkLst>
        </pc:picChg>
      </pc:sldChg>
    </pc:docChg>
  </pc:docChgLst>
  <pc:docChgLst>
    <pc:chgData name="船野　未波" userId="8c7495e3-f098-4a97-9fda-39904775ded3" providerId="ADAL" clId="{86FA3685-DB51-4CB3-B6EA-B15F926ACD47}"/>
    <pc:docChg chg="custSel modSld">
      <pc:chgData name="船野　未波" userId="8c7495e3-f098-4a97-9fda-39904775ded3" providerId="ADAL" clId="{86FA3685-DB51-4CB3-B6EA-B15F926ACD47}" dt="2024-03-04T00:29:24.915" v="4" actId="14100"/>
      <pc:docMkLst>
        <pc:docMk/>
      </pc:docMkLst>
      <pc:sldChg chg="addSp delSp modSp mod">
        <pc:chgData name="船野　未波" userId="8c7495e3-f098-4a97-9fda-39904775ded3" providerId="ADAL" clId="{86FA3685-DB51-4CB3-B6EA-B15F926ACD47}" dt="2024-03-04T00:29:24.915" v="4" actId="14100"/>
        <pc:sldMkLst>
          <pc:docMk/>
          <pc:sldMk cId="3693655365" sldId="311"/>
        </pc:sldMkLst>
        <pc:spChg chg="del">
          <ac:chgData name="船野　未波" userId="8c7495e3-f098-4a97-9fda-39904775ded3" providerId="ADAL" clId="{86FA3685-DB51-4CB3-B6EA-B15F926ACD47}" dt="2024-03-04T00:29:11.070" v="0" actId="478"/>
          <ac:spMkLst>
            <pc:docMk/>
            <pc:sldMk cId="3693655365" sldId="311"/>
            <ac:spMk id="3" creationId="{059318B2-50C2-4E82-9ECA-7F94EE10ECF9}"/>
          </ac:spMkLst>
        </pc:spChg>
        <pc:picChg chg="add mod">
          <ac:chgData name="船野　未波" userId="8c7495e3-f098-4a97-9fda-39904775ded3" providerId="ADAL" clId="{86FA3685-DB51-4CB3-B6EA-B15F926ACD47}" dt="2024-03-04T00:29:24.915" v="4" actId="14100"/>
          <ac:picMkLst>
            <pc:docMk/>
            <pc:sldMk cId="3693655365" sldId="311"/>
            <ac:picMk id="4" creationId="{190E294F-69FA-4E59-BC97-8AA69B74F663}"/>
          </ac:picMkLst>
        </pc:picChg>
      </pc:sldChg>
    </pc:docChg>
  </pc:docChgLst>
  <pc:docChgLst>
    <pc:chgData name="山田　雄大" userId="S::e0014451@m365.edu.city.kyoto.jp::fbdb14d1-d6e7-4647-bef0-08bb57928fc5" providerId="AD" clId="Web-{7448532A-FDAF-91C8-0807-EE42CBBE0807}"/>
    <pc:docChg chg="modSld">
      <pc:chgData name="山田　雄大" userId="S::e0014451@m365.edu.city.kyoto.jp::fbdb14d1-d6e7-4647-bef0-08bb57928fc5" providerId="AD" clId="Web-{7448532A-FDAF-91C8-0807-EE42CBBE0807}" dt="2024-07-10T01:15:46.259" v="0"/>
      <pc:docMkLst>
        <pc:docMk/>
      </pc:docMkLst>
      <pc:sldChg chg="addSp modSp">
        <pc:chgData name="山田　雄大" userId="S::e0014451@m365.edu.city.kyoto.jp::fbdb14d1-d6e7-4647-bef0-08bb57928fc5" providerId="AD" clId="Web-{7448532A-FDAF-91C8-0807-EE42CBBE0807}" dt="2024-07-10T01:15:46.259" v="0"/>
        <pc:sldMkLst>
          <pc:docMk/>
          <pc:sldMk cId="3693655365" sldId="311"/>
        </pc:sldMkLst>
        <pc:picChg chg="add mod">
          <ac:chgData name="山田　雄大" userId="S::e0014451@m365.edu.city.kyoto.jp::fbdb14d1-d6e7-4647-bef0-08bb57928fc5" providerId="AD" clId="Web-{7448532A-FDAF-91C8-0807-EE42CBBE0807}" dt="2024-07-10T01:15:46.259" v="0"/>
          <ac:picMkLst>
            <pc:docMk/>
            <pc:sldMk cId="3693655365" sldId="311"/>
            <ac:picMk id="2" creationId="{8E9A018E-9843-6C9C-9ED5-D3D0A5A13EA0}"/>
          </ac:picMkLst>
        </pc:picChg>
      </pc:sldChg>
    </pc:docChg>
  </pc:docChgLst>
  <pc:docChgLst>
    <pc:chgData name="樋口　真祐" userId="2390a2ad-1b80-4bed-9380-9d6cdbf69af8" providerId="ADAL" clId="{02A29756-14BA-4D05-8C49-332C5ACD8BA3}"/>
    <pc:docChg chg="custSel delSld modSld modMainMaster modNotesMaster">
      <pc:chgData name="樋口　真祐" userId="2390a2ad-1b80-4bed-9380-9d6cdbf69af8" providerId="ADAL" clId="{02A29756-14BA-4D05-8C49-332C5ACD8BA3}" dt="2024-07-25T07:32:03.203" v="39" actId="931"/>
      <pc:docMkLst>
        <pc:docMk/>
      </pc:docMkLst>
      <pc:sldChg chg="modSp del">
        <pc:chgData name="樋口　真祐" userId="2390a2ad-1b80-4bed-9380-9d6cdbf69af8" providerId="ADAL" clId="{02A29756-14BA-4D05-8C49-332C5ACD8BA3}" dt="2024-07-23T07:26:55.179" v="13"/>
        <pc:sldMkLst>
          <pc:docMk/>
          <pc:sldMk cId="1292099770" sldId="286"/>
        </pc:sldMkLst>
        <pc:spChg chg="mod">
          <ac:chgData name="樋口　真祐" userId="2390a2ad-1b80-4bed-9380-9d6cdbf69af8" providerId="ADAL" clId="{02A29756-14BA-4D05-8C49-332C5ACD8BA3}" dt="2024-07-23T07:25:33.829" v="4"/>
          <ac:spMkLst>
            <pc:docMk/>
            <pc:sldMk cId="1292099770" sldId="286"/>
            <ac:spMk id="8" creationId="{F4432059-D66C-6652-6899-8F62F8B90421}"/>
          </ac:spMkLst>
        </pc:spChg>
        <pc:spChg chg="mod">
          <ac:chgData name="樋口　真祐" userId="2390a2ad-1b80-4bed-9380-9d6cdbf69af8" providerId="ADAL" clId="{02A29756-14BA-4D05-8C49-332C5ACD8BA3}" dt="2024-07-23T07:25:44.639" v="6"/>
          <ac:spMkLst>
            <pc:docMk/>
            <pc:sldMk cId="1292099770" sldId="286"/>
            <ac:spMk id="10" creationId="{F1CA141A-5141-BCD5-5F7A-A26A7B19CF79}"/>
          </ac:spMkLst>
        </pc:spChg>
        <pc:spChg chg="mod">
          <ac:chgData name="樋口　真祐" userId="2390a2ad-1b80-4bed-9380-9d6cdbf69af8" providerId="ADAL" clId="{02A29756-14BA-4D05-8C49-332C5ACD8BA3}" dt="2024-07-23T07:25:51.286" v="7"/>
          <ac:spMkLst>
            <pc:docMk/>
            <pc:sldMk cId="1292099770" sldId="286"/>
            <ac:spMk id="11" creationId="{7548F5B8-97B9-A7AE-5F0D-107A36E47E7F}"/>
          </ac:spMkLst>
        </pc:spChg>
        <pc:spChg chg="mod">
          <ac:chgData name="樋口　真祐" userId="2390a2ad-1b80-4bed-9380-9d6cdbf69af8" providerId="ADAL" clId="{02A29756-14BA-4D05-8C49-332C5ACD8BA3}" dt="2024-07-23T07:25:40.054" v="5"/>
          <ac:spMkLst>
            <pc:docMk/>
            <pc:sldMk cId="1292099770" sldId="286"/>
            <ac:spMk id="13" creationId="{28ED430E-EDD1-BFCA-1649-8C105240DA68}"/>
          </ac:spMkLst>
        </pc:spChg>
        <pc:spChg chg="mod">
          <ac:chgData name="樋口　真祐" userId="2390a2ad-1b80-4bed-9380-9d6cdbf69af8" providerId="ADAL" clId="{02A29756-14BA-4D05-8C49-332C5ACD8BA3}" dt="2024-07-23T07:26:00.692" v="9"/>
          <ac:spMkLst>
            <pc:docMk/>
            <pc:sldMk cId="1292099770" sldId="286"/>
            <ac:spMk id="39" creationId="{FE35770F-510B-425D-9A05-1F42A76C1142}"/>
          </ac:spMkLst>
        </pc:spChg>
        <pc:spChg chg="mod">
          <ac:chgData name="樋口　真祐" userId="2390a2ad-1b80-4bed-9380-9d6cdbf69af8" providerId="ADAL" clId="{02A29756-14BA-4D05-8C49-332C5ACD8BA3}" dt="2024-07-23T07:25:56.278" v="8"/>
          <ac:spMkLst>
            <pc:docMk/>
            <pc:sldMk cId="1292099770" sldId="286"/>
            <ac:spMk id="40" creationId="{FE35770F-510B-425D-9A05-1F42A76C1142}"/>
          </ac:spMkLst>
        </pc:spChg>
        <pc:spChg chg="mod">
          <ac:chgData name="樋口　真祐" userId="2390a2ad-1b80-4bed-9380-9d6cdbf69af8" providerId="ADAL" clId="{02A29756-14BA-4D05-8C49-332C5ACD8BA3}" dt="2024-07-23T07:26:40.059" v="11"/>
          <ac:spMkLst>
            <pc:docMk/>
            <pc:sldMk cId="1292099770" sldId="286"/>
            <ac:spMk id="41" creationId="{61C68E5F-7A80-4070-ADDB-D1270700B319}"/>
          </ac:spMkLst>
        </pc:spChg>
        <pc:spChg chg="mod">
          <ac:chgData name="樋口　真祐" userId="2390a2ad-1b80-4bed-9380-9d6cdbf69af8" providerId="ADAL" clId="{02A29756-14BA-4D05-8C49-332C5ACD8BA3}" dt="2024-07-23T07:26:31.325" v="10"/>
          <ac:spMkLst>
            <pc:docMk/>
            <pc:sldMk cId="1292099770" sldId="286"/>
            <ac:spMk id="43" creationId="{ED7A57AC-E02B-4E46-8459-C629F86F1682}"/>
          </ac:spMkLst>
        </pc:spChg>
        <pc:spChg chg="mod">
          <ac:chgData name="樋口　真祐" userId="2390a2ad-1b80-4bed-9380-9d6cdbf69af8" providerId="ADAL" clId="{02A29756-14BA-4D05-8C49-332C5ACD8BA3}" dt="2024-07-23T07:26:47.579" v="12"/>
          <ac:spMkLst>
            <pc:docMk/>
            <pc:sldMk cId="1292099770" sldId="286"/>
            <ac:spMk id="44" creationId="{460852B8-C420-4D78-A271-C558376E08F3}"/>
          </ac:spMkLst>
        </pc:spChg>
        <pc:spChg chg="mod">
          <ac:chgData name="樋口　真祐" userId="2390a2ad-1b80-4bed-9380-9d6cdbf69af8" providerId="ADAL" clId="{02A29756-14BA-4D05-8C49-332C5ACD8BA3}" dt="2024-07-23T07:26:55.179" v="13"/>
          <ac:spMkLst>
            <pc:docMk/>
            <pc:sldMk cId="1292099770" sldId="286"/>
            <ac:spMk id="46" creationId="{7DFA4D62-AEDC-466B-ACB9-A478C1A91598}"/>
          </ac:spMkLst>
        </pc:spChg>
      </pc:sldChg>
      <pc:sldChg chg="addSp modSp">
        <pc:chgData name="樋口　真祐" userId="2390a2ad-1b80-4bed-9380-9d6cdbf69af8" providerId="ADAL" clId="{02A29756-14BA-4D05-8C49-332C5ACD8BA3}" dt="2024-07-23T07:27:09.708" v="15"/>
        <pc:sldMkLst>
          <pc:docMk/>
          <pc:sldMk cId="3654700675" sldId="305"/>
        </pc:sldMkLst>
        <pc:picChg chg="add mod">
          <ac:chgData name="樋口　真祐" userId="2390a2ad-1b80-4bed-9380-9d6cdbf69af8" providerId="ADAL" clId="{02A29756-14BA-4D05-8C49-332C5ACD8BA3}" dt="2024-07-23T07:27:09.708" v="15"/>
          <ac:picMkLst>
            <pc:docMk/>
            <pc:sldMk cId="3654700675" sldId="305"/>
            <ac:picMk id="2" creationId="{C870A53C-EB80-A36F-9FEC-194860714A95}"/>
          </ac:picMkLst>
        </pc:picChg>
        <pc:picChg chg="mod">
          <ac:chgData name="樋口　真祐" userId="2390a2ad-1b80-4bed-9380-9d6cdbf69af8" providerId="ADAL" clId="{02A29756-14BA-4D05-8C49-332C5ACD8BA3}" dt="2024-07-23T07:21:24.177" v="0"/>
          <ac:picMkLst>
            <pc:docMk/>
            <pc:sldMk cId="3654700675" sldId="305"/>
            <ac:picMk id="3" creationId="{52D30F5A-67EB-749A-563E-FB172B6E8C65}"/>
          </ac:picMkLst>
        </pc:picChg>
      </pc:sldChg>
      <pc:sldChg chg="addSp modSp">
        <pc:chgData name="樋口　真祐" userId="2390a2ad-1b80-4bed-9380-9d6cdbf69af8" providerId="ADAL" clId="{02A29756-14BA-4D05-8C49-332C5ACD8BA3}" dt="2024-07-23T07:27:13.616" v="16"/>
        <pc:sldMkLst>
          <pc:docMk/>
          <pc:sldMk cId="3271591256" sldId="306"/>
        </pc:sldMkLst>
        <pc:picChg chg="mod">
          <ac:chgData name="樋口　真祐" userId="2390a2ad-1b80-4bed-9380-9d6cdbf69af8" providerId="ADAL" clId="{02A29756-14BA-4D05-8C49-332C5ACD8BA3}" dt="2024-07-23T07:21:24.177" v="0"/>
          <ac:picMkLst>
            <pc:docMk/>
            <pc:sldMk cId="3271591256" sldId="306"/>
            <ac:picMk id="2" creationId="{F89D020F-173A-4A14-A8C3-ABD12D7BDA7B}"/>
          </ac:picMkLst>
        </pc:picChg>
        <pc:picChg chg="add mod">
          <ac:chgData name="樋口　真祐" userId="2390a2ad-1b80-4bed-9380-9d6cdbf69af8" providerId="ADAL" clId="{02A29756-14BA-4D05-8C49-332C5ACD8BA3}" dt="2024-07-23T07:27:13.616" v="16"/>
          <ac:picMkLst>
            <pc:docMk/>
            <pc:sldMk cId="3271591256" sldId="306"/>
            <ac:picMk id="3" creationId="{284D37F6-E4AF-E83D-4F29-9DC20A393FFB}"/>
          </ac:picMkLst>
        </pc:picChg>
      </pc:sldChg>
      <pc:sldChg chg="addSp modSp">
        <pc:chgData name="樋口　真祐" userId="2390a2ad-1b80-4bed-9380-9d6cdbf69af8" providerId="ADAL" clId="{02A29756-14BA-4D05-8C49-332C5ACD8BA3}" dt="2024-07-23T07:27:17.147" v="17"/>
        <pc:sldMkLst>
          <pc:docMk/>
          <pc:sldMk cId="3825182446" sldId="307"/>
        </pc:sldMkLst>
        <pc:picChg chg="add mod">
          <ac:chgData name="樋口　真祐" userId="2390a2ad-1b80-4bed-9380-9d6cdbf69af8" providerId="ADAL" clId="{02A29756-14BA-4D05-8C49-332C5ACD8BA3}" dt="2024-07-23T07:27:17.147" v="17"/>
          <ac:picMkLst>
            <pc:docMk/>
            <pc:sldMk cId="3825182446" sldId="307"/>
            <ac:picMk id="2" creationId="{10EEE038-018F-3218-0FD7-665658E0554A}"/>
          </ac:picMkLst>
        </pc:picChg>
        <pc:picChg chg="mod">
          <ac:chgData name="樋口　真祐" userId="2390a2ad-1b80-4bed-9380-9d6cdbf69af8" providerId="ADAL" clId="{02A29756-14BA-4D05-8C49-332C5ACD8BA3}" dt="2024-07-23T07:21:24.177" v="0"/>
          <ac:picMkLst>
            <pc:docMk/>
            <pc:sldMk cId="3825182446" sldId="307"/>
            <ac:picMk id="3" creationId="{6211829F-821B-03F5-BB84-F592E527973D}"/>
          </ac:picMkLst>
        </pc:picChg>
      </pc:sldChg>
      <pc:sldChg chg="addSp modSp">
        <pc:chgData name="樋口　真祐" userId="2390a2ad-1b80-4bed-9380-9d6cdbf69af8" providerId="ADAL" clId="{02A29756-14BA-4D05-8C49-332C5ACD8BA3}" dt="2024-07-23T07:27:25.522" v="18"/>
        <pc:sldMkLst>
          <pc:docMk/>
          <pc:sldMk cId="1820229469" sldId="308"/>
        </pc:sldMkLst>
        <pc:picChg chg="add mod">
          <ac:chgData name="樋口　真祐" userId="2390a2ad-1b80-4bed-9380-9d6cdbf69af8" providerId="ADAL" clId="{02A29756-14BA-4D05-8C49-332C5ACD8BA3}" dt="2024-07-23T07:27:25.522" v="18"/>
          <ac:picMkLst>
            <pc:docMk/>
            <pc:sldMk cId="1820229469" sldId="308"/>
            <ac:picMk id="2" creationId="{0A0E20CD-346B-E3EC-EBE4-5733294428BC}"/>
          </ac:picMkLst>
        </pc:picChg>
        <pc:picChg chg="mod">
          <ac:chgData name="樋口　真祐" userId="2390a2ad-1b80-4bed-9380-9d6cdbf69af8" providerId="ADAL" clId="{02A29756-14BA-4D05-8C49-332C5ACD8BA3}" dt="2024-07-23T07:21:24.177" v="0"/>
          <ac:picMkLst>
            <pc:docMk/>
            <pc:sldMk cId="1820229469" sldId="308"/>
            <ac:picMk id="3" creationId="{0A73B304-C102-488A-AAFE-125EB591C298}"/>
          </ac:picMkLst>
        </pc:picChg>
      </pc:sldChg>
      <pc:sldChg chg="addSp modSp">
        <pc:chgData name="樋口　真祐" userId="2390a2ad-1b80-4bed-9380-9d6cdbf69af8" providerId="ADAL" clId="{02A29756-14BA-4D05-8C49-332C5ACD8BA3}" dt="2024-07-23T07:27:32.818" v="19"/>
        <pc:sldMkLst>
          <pc:docMk/>
          <pc:sldMk cId="714660014" sldId="309"/>
        </pc:sldMkLst>
        <pc:picChg chg="mod">
          <ac:chgData name="樋口　真祐" userId="2390a2ad-1b80-4bed-9380-9d6cdbf69af8" providerId="ADAL" clId="{02A29756-14BA-4D05-8C49-332C5ACD8BA3}" dt="2024-07-23T07:21:24.177" v="0"/>
          <ac:picMkLst>
            <pc:docMk/>
            <pc:sldMk cId="714660014" sldId="309"/>
            <ac:picMk id="2" creationId="{623A0AF3-7334-8C66-0B3E-047AA4716D32}"/>
          </ac:picMkLst>
        </pc:picChg>
        <pc:picChg chg="add mod">
          <ac:chgData name="樋口　真祐" userId="2390a2ad-1b80-4bed-9380-9d6cdbf69af8" providerId="ADAL" clId="{02A29756-14BA-4D05-8C49-332C5ACD8BA3}" dt="2024-07-23T07:27:32.818" v="19"/>
          <ac:picMkLst>
            <pc:docMk/>
            <pc:sldMk cId="714660014" sldId="309"/>
            <ac:picMk id="3" creationId="{DFFC1106-6CA1-B594-5FB9-786B12825D60}"/>
          </ac:picMkLst>
        </pc:picChg>
      </pc:sldChg>
      <pc:sldChg chg="addSp modSp">
        <pc:chgData name="樋口　真祐" userId="2390a2ad-1b80-4bed-9380-9d6cdbf69af8" providerId="ADAL" clId="{02A29756-14BA-4D05-8C49-332C5ACD8BA3}" dt="2024-07-23T07:27:42.401" v="20"/>
        <pc:sldMkLst>
          <pc:docMk/>
          <pc:sldMk cId="923035866" sldId="310"/>
        </pc:sldMkLst>
        <pc:picChg chg="add mod">
          <ac:chgData name="樋口　真祐" userId="2390a2ad-1b80-4bed-9380-9d6cdbf69af8" providerId="ADAL" clId="{02A29756-14BA-4D05-8C49-332C5ACD8BA3}" dt="2024-07-23T07:27:42.401" v="20"/>
          <ac:picMkLst>
            <pc:docMk/>
            <pc:sldMk cId="923035866" sldId="310"/>
            <ac:picMk id="2" creationId="{A61FF986-BD23-A9E7-65E8-71BE0C29B86A}"/>
          </ac:picMkLst>
        </pc:picChg>
        <pc:picChg chg="mod">
          <ac:chgData name="樋口　真祐" userId="2390a2ad-1b80-4bed-9380-9d6cdbf69af8" providerId="ADAL" clId="{02A29756-14BA-4D05-8C49-332C5ACD8BA3}" dt="2024-07-23T07:21:24.177" v="0"/>
          <ac:picMkLst>
            <pc:docMk/>
            <pc:sldMk cId="923035866" sldId="310"/>
            <ac:picMk id="3" creationId="{C0B70A95-4928-4CEB-A992-B5E22C966511}"/>
          </ac:picMkLst>
        </pc:picChg>
      </pc:sldChg>
      <pc:sldChg chg="addSp modSp">
        <pc:chgData name="樋口　真祐" userId="2390a2ad-1b80-4bed-9380-9d6cdbf69af8" providerId="ADAL" clId="{02A29756-14BA-4D05-8C49-332C5ACD8BA3}" dt="2024-07-23T07:27:45.567" v="21"/>
        <pc:sldMkLst>
          <pc:docMk/>
          <pc:sldMk cId="3693655365" sldId="311"/>
        </pc:sldMkLst>
        <pc:picChg chg="add mod">
          <ac:chgData name="樋口　真祐" userId="2390a2ad-1b80-4bed-9380-9d6cdbf69af8" providerId="ADAL" clId="{02A29756-14BA-4D05-8C49-332C5ACD8BA3}" dt="2024-07-23T07:27:45.567" v="21"/>
          <ac:picMkLst>
            <pc:docMk/>
            <pc:sldMk cId="3693655365" sldId="311"/>
            <ac:picMk id="2" creationId="{4154A696-C731-2A83-08E6-16DBCDAA55D0}"/>
          </ac:picMkLst>
        </pc:picChg>
        <pc:picChg chg="mod">
          <ac:chgData name="樋口　真祐" userId="2390a2ad-1b80-4bed-9380-9d6cdbf69af8" providerId="ADAL" clId="{02A29756-14BA-4D05-8C49-332C5ACD8BA3}" dt="2024-07-23T07:21:24.177" v="0"/>
          <ac:picMkLst>
            <pc:docMk/>
            <pc:sldMk cId="3693655365" sldId="311"/>
            <ac:picMk id="3" creationId="{BBF01E6E-0A34-840C-18C5-0F1B0C7F90CA}"/>
          </ac:picMkLst>
        </pc:picChg>
      </pc:sldChg>
      <pc:sldChg chg="addSp modSp">
        <pc:chgData name="樋口　真祐" userId="2390a2ad-1b80-4bed-9380-9d6cdbf69af8" providerId="ADAL" clId="{02A29756-14BA-4D05-8C49-332C5ACD8BA3}" dt="2024-07-23T07:27:49.456" v="22"/>
        <pc:sldMkLst>
          <pc:docMk/>
          <pc:sldMk cId="1537220619" sldId="312"/>
        </pc:sldMkLst>
        <pc:picChg chg="mod">
          <ac:chgData name="樋口　真祐" userId="2390a2ad-1b80-4bed-9380-9d6cdbf69af8" providerId="ADAL" clId="{02A29756-14BA-4D05-8C49-332C5ACD8BA3}" dt="2024-07-23T07:21:24.177" v="0"/>
          <ac:picMkLst>
            <pc:docMk/>
            <pc:sldMk cId="1537220619" sldId="312"/>
            <ac:picMk id="2" creationId="{9DF8899B-6E98-BD2F-D51E-C13F9C625CB6}"/>
          </ac:picMkLst>
        </pc:picChg>
        <pc:picChg chg="add mod">
          <ac:chgData name="樋口　真祐" userId="2390a2ad-1b80-4bed-9380-9d6cdbf69af8" providerId="ADAL" clId="{02A29756-14BA-4D05-8C49-332C5ACD8BA3}" dt="2024-07-23T07:27:49.456" v="22"/>
          <ac:picMkLst>
            <pc:docMk/>
            <pc:sldMk cId="1537220619" sldId="312"/>
            <ac:picMk id="3" creationId="{17E67638-AA3B-3675-1BD0-467E11628F52}"/>
          </ac:picMkLst>
        </pc:picChg>
      </pc:sldChg>
      <pc:sldChg chg="addSp modSp">
        <pc:chgData name="樋口　真祐" userId="2390a2ad-1b80-4bed-9380-9d6cdbf69af8" providerId="ADAL" clId="{02A29756-14BA-4D05-8C49-332C5ACD8BA3}" dt="2024-07-23T07:27:53.119" v="23"/>
        <pc:sldMkLst>
          <pc:docMk/>
          <pc:sldMk cId="3403637016" sldId="313"/>
        </pc:sldMkLst>
        <pc:picChg chg="mod">
          <ac:chgData name="樋口　真祐" userId="2390a2ad-1b80-4bed-9380-9d6cdbf69af8" providerId="ADAL" clId="{02A29756-14BA-4D05-8C49-332C5ACD8BA3}" dt="2024-07-23T07:21:24.177" v="0"/>
          <ac:picMkLst>
            <pc:docMk/>
            <pc:sldMk cId="3403637016" sldId="313"/>
            <ac:picMk id="2" creationId="{D04E57E7-6EE7-5860-D42E-39739A514A44}"/>
          </ac:picMkLst>
        </pc:picChg>
        <pc:picChg chg="add mod">
          <ac:chgData name="樋口　真祐" userId="2390a2ad-1b80-4bed-9380-9d6cdbf69af8" providerId="ADAL" clId="{02A29756-14BA-4D05-8C49-332C5ACD8BA3}" dt="2024-07-23T07:27:53.119" v="23"/>
          <ac:picMkLst>
            <pc:docMk/>
            <pc:sldMk cId="3403637016" sldId="313"/>
            <ac:picMk id="3" creationId="{10D4039C-C37C-F1F9-C2CA-4F8099EEAB4C}"/>
          </ac:picMkLst>
        </pc:picChg>
      </pc:sldChg>
      <pc:sldChg chg="addSp modSp">
        <pc:chgData name="樋口　真祐" userId="2390a2ad-1b80-4bed-9380-9d6cdbf69af8" providerId="ADAL" clId="{02A29756-14BA-4D05-8C49-332C5ACD8BA3}" dt="2024-07-23T07:27:56.386" v="24"/>
        <pc:sldMkLst>
          <pc:docMk/>
          <pc:sldMk cId="3410796622" sldId="315"/>
        </pc:sldMkLst>
        <pc:picChg chg="add mod">
          <ac:chgData name="樋口　真祐" userId="2390a2ad-1b80-4bed-9380-9d6cdbf69af8" providerId="ADAL" clId="{02A29756-14BA-4D05-8C49-332C5ACD8BA3}" dt="2024-07-23T07:27:56.386" v="24"/>
          <ac:picMkLst>
            <pc:docMk/>
            <pc:sldMk cId="3410796622" sldId="315"/>
            <ac:picMk id="2" creationId="{E7A61589-00B9-5CFC-B4A4-286E0C43BCE8}"/>
          </ac:picMkLst>
        </pc:picChg>
        <pc:picChg chg="mod">
          <ac:chgData name="樋口　真祐" userId="2390a2ad-1b80-4bed-9380-9d6cdbf69af8" providerId="ADAL" clId="{02A29756-14BA-4D05-8C49-332C5ACD8BA3}" dt="2024-07-23T07:21:24.177" v="0"/>
          <ac:picMkLst>
            <pc:docMk/>
            <pc:sldMk cId="3410796622" sldId="315"/>
            <ac:picMk id="3" creationId="{5264C93A-074C-FA11-03DA-76D0A1B95A92}"/>
          </ac:picMkLst>
        </pc:picChg>
      </pc:sldChg>
      <pc:sldChg chg="addSp modSp">
        <pc:chgData name="樋口　真祐" userId="2390a2ad-1b80-4bed-9380-9d6cdbf69af8" providerId="ADAL" clId="{02A29756-14BA-4D05-8C49-332C5ACD8BA3}" dt="2024-07-23T07:27:59.863" v="25"/>
        <pc:sldMkLst>
          <pc:docMk/>
          <pc:sldMk cId="3864052645" sldId="316"/>
        </pc:sldMkLst>
        <pc:picChg chg="mod">
          <ac:chgData name="樋口　真祐" userId="2390a2ad-1b80-4bed-9380-9d6cdbf69af8" providerId="ADAL" clId="{02A29756-14BA-4D05-8C49-332C5ACD8BA3}" dt="2024-07-23T07:21:24.177" v="0"/>
          <ac:picMkLst>
            <pc:docMk/>
            <pc:sldMk cId="3864052645" sldId="316"/>
            <ac:picMk id="2" creationId="{0F3E28ED-820C-B1C5-5284-9F29C8684E66}"/>
          </ac:picMkLst>
        </pc:picChg>
        <pc:picChg chg="add mod">
          <ac:chgData name="樋口　真祐" userId="2390a2ad-1b80-4bed-9380-9d6cdbf69af8" providerId="ADAL" clId="{02A29756-14BA-4D05-8C49-332C5ACD8BA3}" dt="2024-07-23T07:27:59.863" v="25"/>
          <ac:picMkLst>
            <pc:docMk/>
            <pc:sldMk cId="3864052645" sldId="316"/>
            <ac:picMk id="3" creationId="{65457770-F44A-3169-037A-C3C5BC64896E}"/>
          </ac:picMkLst>
        </pc:picChg>
      </pc:sldChg>
      <pc:sldChg chg="addSp modSp">
        <pc:chgData name="樋口　真祐" userId="2390a2ad-1b80-4bed-9380-9d6cdbf69af8" providerId="ADAL" clId="{02A29756-14BA-4D05-8C49-332C5ACD8BA3}" dt="2024-07-23T07:28:03.661" v="26"/>
        <pc:sldMkLst>
          <pc:docMk/>
          <pc:sldMk cId="3417059557" sldId="317"/>
        </pc:sldMkLst>
        <pc:picChg chg="add mod">
          <ac:chgData name="樋口　真祐" userId="2390a2ad-1b80-4bed-9380-9d6cdbf69af8" providerId="ADAL" clId="{02A29756-14BA-4D05-8C49-332C5ACD8BA3}" dt="2024-07-23T07:28:03.661" v="26"/>
          <ac:picMkLst>
            <pc:docMk/>
            <pc:sldMk cId="3417059557" sldId="317"/>
            <ac:picMk id="2" creationId="{7B7A2C50-1C35-6E02-C824-4AA9CA814B23}"/>
          </ac:picMkLst>
        </pc:picChg>
        <pc:picChg chg="mod">
          <ac:chgData name="樋口　真祐" userId="2390a2ad-1b80-4bed-9380-9d6cdbf69af8" providerId="ADAL" clId="{02A29756-14BA-4D05-8C49-332C5ACD8BA3}" dt="2024-07-23T07:21:24.177" v="0"/>
          <ac:picMkLst>
            <pc:docMk/>
            <pc:sldMk cId="3417059557" sldId="317"/>
            <ac:picMk id="3" creationId="{CF5A39A9-A0E8-E0D8-8417-C2CFF497DDE3}"/>
          </ac:picMkLst>
        </pc:picChg>
      </pc:sldChg>
      <pc:sldChg chg="addSp modSp">
        <pc:chgData name="樋口　真祐" userId="2390a2ad-1b80-4bed-9380-9d6cdbf69af8" providerId="ADAL" clId="{02A29756-14BA-4D05-8C49-332C5ACD8BA3}" dt="2024-07-23T07:28:06.756" v="27"/>
        <pc:sldMkLst>
          <pc:docMk/>
          <pc:sldMk cId="487927970" sldId="318"/>
        </pc:sldMkLst>
        <pc:picChg chg="add mod">
          <ac:chgData name="樋口　真祐" userId="2390a2ad-1b80-4bed-9380-9d6cdbf69af8" providerId="ADAL" clId="{02A29756-14BA-4D05-8C49-332C5ACD8BA3}" dt="2024-07-23T07:28:06.756" v="27"/>
          <ac:picMkLst>
            <pc:docMk/>
            <pc:sldMk cId="487927970" sldId="318"/>
            <ac:picMk id="2" creationId="{6141812D-D103-4AD6-1619-52E44B4DB52F}"/>
          </ac:picMkLst>
        </pc:picChg>
        <pc:picChg chg="mod">
          <ac:chgData name="樋口　真祐" userId="2390a2ad-1b80-4bed-9380-9d6cdbf69af8" providerId="ADAL" clId="{02A29756-14BA-4D05-8C49-332C5ACD8BA3}" dt="2024-07-23T07:21:24.177" v="0"/>
          <ac:picMkLst>
            <pc:docMk/>
            <pc:sldMk cId="487927970" sldId="318"/>
            <ac:picMk id="3" creationId="{B84D9405-5AA7-2D0A-E379-9C9D1B5B3176}"/>
          </ac:picMkLst>
        </pc:picChg>
      </pc:sldChg>
      <pc:sldChg chg="addSp modSp">
        <pc:chgData name="樋口　真祐" userId="2390a2ad-1b80-4bed-9380-9d6cdbf69af8" providerId="ADAL" clId="{02A29756-14BA-4D05-8C49-332C5ACD8BA3}" dt="2024-07-23T07:28:10.448" v="28"/>
        <pc:sldMkLst>
          <pc:docMk/>
          <pc:sldMk cId="2795396090" sldId="319"/>
        </pc:sldMkLst>
        <pc:picChg chg="add mod">
          <ac:chgData name="樋口　真祐" userId="2390a2ad-1b80-4bed-9380-9d6cdbf69af8" providerId="ADAL" clId="{02A29756-14BA-4D05-8C49-332C5ACD8BA3}" dt="2024-07-23T07:28:10.448" v="28"/>
          <ac:picMkLst>
            <pc:docMk/>
            <pc:sldMk cId="2795396090" sldId="319"/>
            <ac:picMk id="2" creationId="{72277402-E8DA-8683-3D73-35B90F637E26}"/>
          </ac:picMkLst>
        </pc:picChg>
        <pc:picChg chg="mod">
          <ac:chgData name="樋口　真祐" userId="2390a2ad-1b80-4bed-9380-9d6cdbf69af8" providerId="ADAL" clId="{02A29756-14BA-4D05-8C49-332C5ACD8BA3}" dt="2024-07-23T07:21:24.177" v="0"/>
          <ac:picMkLst>
            <pc:docMk/>
            <pc:sldMk cId="2795396090" sldId="319"/>
            <ac:picMk id="4" creationId="{7CCFEFD5-ECA3-02F4-34EE-77F45DD78FBB}"/>
          </ac:picMkLst>
        </pc:picChg>
      </pc:sldChg>
      <pc:sldChg chg="addSp modSp">
        <pc:chgData name="樋口　真祐" userId="2390a2ad-1b80-4bed-9380-9d6cdbf69af8" providerId="ADAL" clId="{02A29756-14BA-4D05-8C49-332C5ACD8BA3}" dt="2024-07-23T07:28:14.440" v="29"/>
        <pc:sldMkLst>
          <pc:docMk/>
          <pc:sldMk cId="2326107272" sldId="320"/>
        </pc:sldMkLst>
        <pc:picChg chg="mod">
          <ac:chgData name="樋口　真祐" userId="2390a2ad-1b80-4bed-9380-9d6cdbf69af8" providerId="ADAL" clId="{02A29756-14BA-4D05-8C49-332C5ACD8BA3}" dt="2024-07-23T07:21:24.177" v="0"/>
          <ac:picMkLst>
            <pc:docMk/>
            <pc:sldMk cId="2326107272" sldId="320"/>
            <ac:picMk id="2" creationId="{36632574-9E02-26A3-2888-61D5D8107337}"/>
          </ac:picMkLst>
        </pc:picChg>
        <pc:picChg chg="add mod">
          <ac:chgData name="樋口　真祐" userId="2390a2ad-1b80-4bed-9380-9d6cdbf69af8" providerId="ADAL" clId="{02A29756-14BA-4D05-8C49-332C5ACD8BA3}" dt="2024-07-23T07:28:14.440" v="29"/>
          <ac:picMkLst>
            <pc:docMk/>
            <pc:sldMk cId="2326107272" sldId="320"/>
            <ac:picMk id="3" creationId="{7A54AB1D-5FDD-649A-1B2B-8518836B01CD}"/>
          </ac:picMkLst>
        </pc:picChg>
      </pc:sldChg>
      <pc:sldChg chg="addSp modSp">
        <pc:chgData name="樋口　真祐" userId="2390a2ad-1b80-4bed-9380-9d6cdbf69af8" providerId="ADAL" clId="{02A29756-14BA-4D05-8C49-332C5ACD8BA3}" dt="2024-07-23T07:28:17.948" v="30"/>
        <pc:sldMkLst>
          <pc:docMk/>
          <pc:sldMk cId="1488477963" sldId="321"/>
        </pc:sldMkLst>
        <pc:picChg chg="mod">
          <ac:chgData name="樋口　真祐" userId="2390a2ad-1b80-4bed-9380-9d6cdbf69af8" providerId="ADAL" clId="{02A29756-14BA-4D05-8C49-332C5ACD8BA3}" dt="2024-07-23T07:21:24.177" v="0"/>
          <ac:picMkLst>
            <pc:docMk/>
            <pc:sldMk cId="1488477963" sldId="321"/>
            <ac:picMk id="2" creationId="{CDE2CA4D-A99A-3EC4-5452-0A72CC2C548D}"/>
          </ac:picMkLst>
        </pc:picChg>
        <pc:picChg chg="add mod">
          <ac:chgData name="樋口　真祐" userId="2390a2ad-1b80-4bed-9380-9d6cdbf69af8" providerId="ADAL" clId="{02A29756-14BA-4D05-8C49-332C5ACD8BA3}" dt="2024-07-23T07:28:17.948" v="30"/>
          <ac:picMkLst>
            <pc:docMk/>
            <pc:sldMk cId="1488477963" sldId="321"/>
            <ac:picMk id="3" creationId="{245FA097-9927-A36A-59AE-8B0B6758F1CD}"/>
          </ac:picMkLst>
        </pc:picChg>
      </pc:sldChg>
      <pc:sldChg chg="addSp modSp">
        <pc:chgData name="樋口　真祐" userId="2390a2ad-1b80-4bed-9380-9d6cdbf69af8" providerId="ADAL" clId="{02A29756-14BA-4D05-8C49-332C5ACD8BA3}" dt="2024-07-23T07:28:20.724" v="31"/>
        <pc:sldMkLst>
          <pc:docMk/>
          <pc:sldMk cId="1626945815" sldId="322"/>
        </pc:sldMkLst>
        <pc:picChg chg="add mod">
          <ac:chgData name="樋口　真祐" userId="2390a2ad-1b80-4bed-9380-9d6cdbf69af8" providerId="ADAL" clId="{02A29756-14BA-4D05-8C49-332C5ACD8BA3}" dt="2024-07-23T07:28:20.724" v="31"/>
          <ac:picMkLst>
            <pc:docMk/>
            <pc:sldMk cId="1626945815" sldId="322"/>
            <ac:picMk id="2" creationId="{F1E56649-84C4-01BD-1FB1-6DF212020FBF}"/>
          </ac:picMkLst>
        </pc:picChg>
        <pc:picChg chg="mod">
          <ac:chgData name="樋口　真祐" userId="2390a2ad-1b80-4bed-9380-9d6cdbf69af8" providerId="ADAL" clId="{02A29756-14BA-4D05-8C49-332C5ACD8BA3}" dt="2024-07-23T07:21:24.177" v="0"/>
          <ac:picMkLst>
            <pc:docMk/>
            <pc:sldMk cId="1626945815" sldId="322"/>
            <ac:picMk id="3" creationId="{70BDD603-4465-2070-273A-2B7332EE106A}"/>
          </ac:picMkLst>
        </pc:picChg>
      </pc:sldChg>
      <pc:sldChg chg="addSp modSp">
        <pc:chgData name="樋口　真祐" userId="2390a2ad-1b80-4bed-9380-9d6cdbf69af8" providerId="ADAL" clId="{02A29756-14BA-4D05-8C49-332C5ACD8BA3}" dt="2024-07-23T07:28:23.531" v="32"/>
        <pc:sldMkLst>
          <pc:docMk/>
          <pc:sldMk cId="156393679" sldId="323"/>
        </pc:sldMkLst>
        <pc:picChg chg="add mod">
          <ac:chgData name="樋口　真祐" userId="2390a2ad-1b80-4bed-9380-9d6cdbf69af8" providerId="ADAL" clId="{02A29756-14BA-4D05-8C49-332C5ACD8BA3}" dt="2024-07-23T07:28:23.531" v="32"/>
          <ac:picMkLst>
            <pc:docMk/>
            <pc:sldMk cId="156393679" sldId="323"/>
            <ac:picMk id="2" creationId="{B4DA268C-53BE-C063-4AFB-EB99B7E899D6}"/>
          </ac:picMkLst>
        </pc:picChg>
        <pc:picChg chg="mod">
          <ac:chgData name="樋口　真祐" userId="2390a2ad-1b80-4bed-9380-9d6cdbf69af8" providerId="ADAL" clId="{02A29756-14BA-4D05-8C49-332C5ACD8BA3}" dt="2024-07-23T07:21:24.177" v="0"/>
          <ac:picMkLst>
            <pc:docMk/>
            <pc:sldMk cId="156393679" sldId="323"/>
            <ac:picMk id="3" creationId="{DADB696C-29A0-F78B-5312-A3D1019970BA}"/>
          </ac:picMkLst>
        </pc:picChg>
      </pc:sldChg>
      <pc:sldChg chg="addSp modSp">
        <pc:chgData name="樋口　真祐" userId="2390a2ad-1b80-4bed-9380-9d6cdbf69af8" providerId="ADAL" clId="{02A29756-14BA-4D05-8C49-332C5ACD8BA3}" dt="2024-07-23T07:25:14.376" v="3"/>
        <pc:sldMkLst>
          <pc:docMk/>
          <pc:sldMk cId="2801624006" sldId="325"/>
        </pc:sldMkLst>
        <pc:picChg chg="add mod">
          <ac:chgData name="樋口　真祐" userId="2390a2ad-1b80-4bed-9380-9d6cdbf69af8" providerId="ADAL" clId="{02A29756-14BA-4D05-8C49-332C5ACD8BA3}" dt="2024-07-23T07:25:14.376" v="3"/>
          <ac:picMkLst>
            <pc:docMk/>
            <pc:sldMk cId="2801624006" sldId="325"/>
            <ac:picMk id="2" creationId="{D1B9D4A1-53C5-260A-697C-78682BAFB147}"/>
          </ac:picMkLst>
        </pc:picChg>
        <pc:picChg chg="mod">
          <ac:chgData name="樋口　真祐" userId="2390a2ad-1b80-4bed-9380-9d6cdbf69af8" providerId="ADAL" clId="{02A29756-14BA-4D05-8C49-332C5ACD8BA3}" dt="2024-07-23T07:21:24.177" v="0"/>
          <ac:picMkLst>
            <pc:docMk/>
            <pc:sldMk cId="2801624006" sldId="325"/>
            <ac:picMk id="3" creationId="{F52F82B1-12AE-6AEA-75F3-752FFE722AF6}"/>
          </ac:picMkLst>
        </pc:picChg>
      </pc:sldChg>
      <pc:sldChg chg="addSp modSp">
        <pc:chgData name="樋口　真祐" userId="2390a2ad-1b80-4bed-9380-9d6cdbf69af8" providerId="ADAL" clId="{02A29756-14BA-4D05-8C49-332C5ACD8BA3}" dt="2024-07-23T07:28:29.574" v="34"/>
        <pc:sldMkLst>
          <pc:docMk/>
          <pc:sldMk cId="821323549" sldId="326"/>
        </pc:sldMkLst>
        <pc:spChg chg="mod">
          <ac:chgData name="樋口　真祐" userId="2390a2ad-1b80-4bed-9380-9d6cdbf69af8" providerId="ADAL" clId="{02A29756-14BA-4D05-8C49-332C5ACD8BA3}" dt="2024-07-23T07:21:24.177" v="0"/>
          <ac:spMkLst>
            <pc:docMk/>
            <pc:sldMk cId="821323549" sldId="326"/>
            <ac:spMk id="4" creationId="{83B40467-D7EF-6458-A55D-AE82C81E8013}"/>
          </ac:spMkLst>
        </pc:spChg>
        <pc:picChg chg="add mod">
          <ac:chgData name="樋口　真祐" userId="2390a2ad-1b80-4bed-9380-9d6cdbf69af8" providerId="ADAL" clId="{02A29756-14BA-4D05-8C49-332C5ACD8BA3}" dt="2024-07-23T07:28:29.574" v="34"/>
          <ac:picMkLst>
            <pc:docMk/>
            <pc:sldMk cId="821323549" sldId="326"/>
            <ac:picMk id="2" creationId="{DC4E3EA9-7FB1-744E-C72D-B97D50B72073}"/>
          </ac:picMkLst>
        </pc:picChg>
        <pc:picChg chg="mod">
          <ac:chgData name="樋口　真祐" userId="2390a2ad-1b80-4bed-9380-9d6cdbf69af8" providerId="ADAL" clId="{02A29756-14BA-4D05-8C49-332C5ACD8BA3}" dt="2024-07-23T07:21:24.177" v="0"/>
          <ac:picMkLst>
            <pc:docMk/>
            <pc:sldMk cId="821323549" sldId="326"/>
            <ac:picMk id="3" creationId="{DDE4033A-7FBF-AF2C-678D-8063511D2375}"/>
          </ac:picMkLst>
        </pc:picChg>
      </pc:sldChg>
      <pc:sldChg chg="addSp modSp">
        <pc:chgData name="樋口　真祐" userId="2390a2ad-1b80-4bed-9380-9d6cdbf69af8" providerId="ADAL" clId="{02A29756-14BA-4D05-8C49-332C5ACD8BA3}" dt="2024-07-23T07:28:33.052" v="35"/>
        <pc:sldMkLst>
          <pc:docMk/>
          <pc:sldMk cId="2345836974" sldId="327"/>
        </pc:sldMkLst>
        <pc:picChg chg="mod">
          <ac:chgData name="樋口　真祐" userId="2390a2ad-1b80-4bed-9380-9d6cdbf69af8" providerId="ADAL" clId="{02A29756-14BA-4D05-8C49-332C5ACD8BA3}" dt="2024-07-23T07:21:24.177" v="0"/>
          <ac:picMkLst>
            <pc:docMk/>
            <pc:sldMk cId="2345836974" sldId="327"/>
            <ac:picMk id="2" creationId="{09790856-319A-6716-9F5A-937CCC4731BD}"/>
          </ac:picMkLst>
        </pc:picChg>
        <pc:picChg chg="add mod">
          <ac:chgData name="樋口　真祐" userId="2390a2ad-1b80-4bed-9380-9d6cdbf69af8" providerId="ADAL" clId="{02A29756-14BA-4D05-8C49-332C5ACD8BA3}" dt="2024-07-23T07:28:33.052" v="35"/>
          <ac:picMkLst>
            <pc:docMk/>
            <pc:sldMk cId="2345836974" sldId="327"/>
            <ac:picMk id="3" creationId="{053AC9AB-53B4-02D2-31D2-1BB44968FF73}"/>
          </ac:picMkLst>
        </pc:picChg>
      </pc:sldChg>
      <pc:sldChg chg="addSp modSp">
        <pc:chgData name="樋口　真祐" userId="2390a2ad-1b80-4bed-9380-9d6cdbf69af8" providerId="ADAL" clId="{02A29756-14BA-4D05-8C49-332C5ACD8BA3}" dt="2024-07-23T07:28:36.642" v="36"/>
        <pc:sldMkLst>
          <pc:docMk/>
          <pc:sldMk cId="1310240492" sldId="328"/>
        </pc:sldMkLst>
        <pc:picChg chg="mod">
          <ac:chgData name="樋口　真祐" userId="2390a2ad-1b80-4bed-9380-9d6cdbf69af8" providerId="ADAL" clId="{02A29756-14BA-4D05-8C49-332C5ACD8BA3}" dt="2024-07-23T07:21:24.177" v="0"/>
          <ac:picMkLst>
            <pc:docMk/>
            <pc:sldMk cId="1310240492" sldId="328"/>
            <ac:picMk id="2" creationId="{516CC66B-BC6A-1FB0-19E2-974DA8BB9EC5}"/>
          </ac:picMkLst>
        </pc:picChg>
        <pc:picChg chg="add mod">
          <ac:chgData name="樋口　真祐" userId="2390a2ad-1b80-4bed-9380-9d6cdbf69af8" providerId="ADAL" clId="{02A29756-14BA-4D05-8C49-332C5ACD8BA3}" dt="2024-07-23T07:28:36.642" v="36"/>
          <ac:picMkLst>
            <pc:docMk/>
            <pc:sldMk cId="1310240492" sldId="328"/>
            <ac:picMk id="3" creationId="{3570F46D-4D5C-05A3-E438-4C4A178A794E}"/>
          </ac:picMkLst>
        </pc:picChg>
      </pc:sldChg>
      <pc:sldChg chg="addSp delSp modSp mod">
        <pc:chgData name="樋口　真祐" userId="2390a2ad-1b80-4bed-9380-9d6cdbf69af8" providerId="ADAL" clId="{02A29756-14BA-4D05-8C49-332C5ACD8BA3}" dt="2024-07-25T07:32:03.203" v="39" actId="931"/>
        <pc:sldMkLst>
          <pc:docMk/>
          <pc:sldMk cId="4151202941" sldId="329"/>
        </pc:sldMkLst>
        <pc:picChg chg="add mod">
          <ac:chgData name="樋口　真祐" userId="2390a2ad-1b80-4bed-9380-9d6cdbf69af8" providerId="ADAL" clId="{02A29756-14BA-4D05-8C49-332C5ACD8BA3}" dt="2024-07-23T07:27:07.631" v="14"/>
          <ac:picMkLst>
            <pc:docMk/>
            <pc:sldMk cId="4151202941" sldId="329"/>
            <ac:picMk id="2" creationId="{35328271-3CE9-8FF1-56C0-ABD672DC2336}"/>
          </ac:picMkLst>
        </pc:picChg>
        <pc:picChg chg="del mod">
          <ac:chgData name="樋口　真祐" userId="2390a2ad-1b80-4bed-9380-9d6cdbf69af8" providerId="ADAL" clId="{02A29756-14BA-4D05-8C49-332C5ACD8BA3}" dt="2024-07-25T07:31:45.543" v="38" actId="478"/>
          <ac:picMkLst>
            <pc:docMk/>
            <pc:sldMk cId="4151202941" sldId="329"/>
            <ac:picMk id="4" creationId="{2A8BCA41-E839-AE99-315F-70F455969EEF}"/>
          </ac:picMkLst>
        </pc:picChg>
        <pc:picChg chg="add mod">
          <ac:chgData name="樋口　真祐" userId="2390a2ad-1b80-4bed-9380-9d6cdbf69af8" providerId="ADAL" clId="{02A29756-14BA-4D05-8C49-332C5ACD8BA3}" dt="2024-07-25T07:32:03.203" v="39" actId="931"/>
          <ac:picMkLst>
            <pc:docMk/>
            <pc:sldMk cId="4151202941" sldId="329"/>
            <ac:picMk id="5" creationId="{A1FFAA80-A298-EBD1-9BDB-A9B4820A098F}"/>
          </ac:picMkLst>
        </pc:picChg>
      </pc:sldChg>
      <pc:sldChg chg="addSp modSp">
        <pc:chgData name="樋口　真祐" userId="2390a2ad-1b80-4bed-9380-9d6cdbf69af8" providerId="ADAL" clId="{02A29756-14BA-4D05-8C49-332C5ACD8BA3}" dt="2024-07-23T07:28:27.112" v="33"/>
        <pc:sldMkLst>
          <pc:docMk/>
          <pc:sldMk cId="3377110268" sldId="330"/>
        </pc:sldMkLst>
        <pc:picChg chg="mod">
          <ac:chgData name="樋口　真祐" userId="2390a2ad-1b80-4bed-9380-9d6cdbf69af8" providerId="ADAL" clId="{02A29756-14BA-4D05-8C49-332C5ACD8BA3}" dt="2024-07-23T07:21:24.177" v="0"/>
          <ac:picMkLst>
            <pc:docMk/>
            <pc:sldMk cId="3377110268" sldId="330"/>
            <ac:picMk id="2" creationId="{54BC7D70-755A-0D29-1CCD-7D417F451517}"/>
          </ac:picMkLst>
        </pc:picChg>
        <pc:picChg chg="add mod">
          <ac:chgData name="樋口　真祐" userId="2390a2ad-1b80-4bed-9380-9d6cdbf69af8" providerId="ADAL" clId="{02A29756-14BA-4D05-8C49-332C5ACD8BA3}" dt="2024-07-23T07:28:27.112" v="33"/>
          <ac:picMkLst>
            <pc:docMk/>
            <pc:sldMk cId="3377110268" sldId="330"/>
            <ac:picMk id="3" creationId="{759DA0E6-8083-47DD-2D4B-1D7BB781109F}"/>
          </ac:picMkLst>
        </pc:picChg>
      </pc:sldChg>
      <pc:sldMasterChg chg="modSp modSldLayout">
        <pc:chgData name="樋口　真祐" userId="2390a2ad-1b80-4bed-9380-9d6cdbf69af8" providerId="ADAL" clId="{02A29756-14BA-4D05-8C49-332C5ACD8BA3}" dt="2024-07-23T07:21:24.177" v="0"/>
        <pc:sldMasterMkLst>
          <pc:docMk/>
          <pc:sldMasterMk cId="3959992927" sldId="2147483720"/>
        </pc:sldMasterMkLst>
        <pc:spChg chg="mod">
          <ac:chgData name="樋口　真祐" userId="2390a2ad-1b80-4bed-9380-9d6cdbf69af8" providerId="ADAL" clId="{02A29756-14BA-4D05-8C49-332C5ACD8BA3}" dt="2024-07-23T07:21:24.177" v="0"/>
          <ac:spMkLst>
            <pc:docMk/>
            <pc:sldMasterMk cId="3959992927" sldId="2147483720"/>
            <ac:spMk id="2" creationId="{00000000-0000-0000-0000-000000000000}"/>
          </ac:spMkLst>
        </pc:spChg>
        <pc:spChg chg="mod">
          <ac:chgData name="樋口　真祐" userId="2390a2ad-1b80-4bed-9380-9d6cdbf69af8" providerId="ADAL" clId="{02A29756-14BA-4D05-8C49-332C5ACD8BA3}" dt="2024-07-23T07:21:24.177" v="0"/>
          <ac:spMkLst>
            <pc:docMk/>
            <pc:sldMasterMk cId="3959992927" sldId="2147483720"/>
            <ac:spMk id="3" creationId="{00000000-0000-0000-0000-000000000000}"/>
          </ac:spMkLst>
        </pc:spChg>
        <pc:spChg chg="mod">
          <ac:chgData name="樋口　真祐" userId="2390a2ad-1b80-4bed-9380-9d6cdbf69af8" providerId="ADAL" clId="{02A29756-14BA-4D05-8C49-332C5ACD8BA3}" dt="2024-07-23T07:21:24.177" v="0"/>
          <ac:spMkLst>
            <pc:docMk/>
            <pc:sldMasterMk cId="3959992927" sldId="2147483720"/>
            <ac:spMk id="4" creationId="{00000000-0000-0000-0000-000000000000}"/>
          </ac:spMkLst>
        </pc:spChg>
        <pc:spChg chg="mod">
          <ac:chgData name="樋口　真祐" userId="2390a2ad-1b80-4bed-9380-9d6cdbf69af8" providerId="ADAL" clId="{02A29756-14BA-4D05-8C49-332C5ACD8BA3}" dt="2024-07-23T07:21:24.177" v="0"/>
          <ac:spMkLst>
            <pc:docMk/>
            <pc:sldMasterMk cId="3959992927" sldId="2147483720"/>
            <ac:spMk id="5" creationId="{00000000-0000-0000-0000-000000000000}"/>
          </ac:spMkLst>
        </pc:spChg>
        <pc:spChg chg="mod">
          <ac:chgData name="樋口　真祐" userId="2390a2ad-1b80-4bed-9380-9d6cdbf69af8" providerId="ADAL" clId="{02A29756-14BA-4D05-8C49-332C5ACD8BA3}" dt="2024-07-23T07:21:24.177" v="0"/>
          <ac:spMkLst>
            <pc:docMk/>
            <pc:sldMasterMk cId="3959992927" sldId="2147483720"/>
            <ac:spMk id="6" creationId="{00000000-0000-0000-0000-000000000000}"/>
          </ac:spMkLst>
        </pc:spChg>
        <pc:sldLayoutChg chg="modSp">
          <pc:chgData name="樋口　真祐" userId="2390a2ad-1b80-4bed-9380-9d6cdbf69af8" providerId="ADAL" clId="{02A29756-14BA-4D05-8C49-332C5ACD8BA3}" dt="2024-07-23T07:21:24.177" v="0"/>
          <pc:sldLayoutMkLst>
            <pc:docMk/>
            <pc:sldMasterMk cId="3959992927" sldId="2147483720"/>
            <pc:sldLayoutMk cId="79981220" sldId="2147483721"/>
          </pc:sldLayoutMkLst>
          <pc:spChg chg="mod">
            <ac:chgData name="樋口　真祐" userId="2390a2ad-1b80-4bed-9380-9d6cdbf69af8" providerId="ADAL" clId="{02A29756-14BA-4D05-8C49-332C5ACD8BA3}" dt="2024-07-23T07:21:24.177" v="0"/>
            <ac:spMkLst>
              <pc:docMk/>
              <pc:sldMasterMk cId="3959992927" sldId="2147483720"/>
              <pc:sldLayoutMk cId="79981220" sldId="2147483721"/>
              <ac:spMk id="2" creationId="{00000000-0000-0000-0000-000000000000}"/>
            </ac:spMkLst>
          </pc:spChg>
          <pc:spChg chg="mod">
            <ac:chgData name="樋口　真祐" userId="2390a2ad-1b80-4bed-9380-9d6cdbf69af8" providerId="ADAL" clId="{02A29756-14BA-4D05-8C49-332C5ACD8BA3}" dt="2024-07-23T07:21:24.177" v="0"/>
            <ac:spMkLst>
              <pc:docMk/>
              <pc:sldMasterMk cId="3959992927" sldId="2147483720"/>
              <pc:sldLayoutMk cId="79981220" sldId="2147483721"/>
              <ac:spMk id="3" creationId="{00000000-0000-0000-0000-000000000000}"/>
            </ac:spMkLst>
          </pc:spChg>
        </pc:sldLayoutChg>
        <pc:sldLayoutChg chg="modSp">
          <pc:chgData name="樋口　真祐" userId="2390a2ad-1b80-4bed-9380-9d6cdbf69af8" providerId="ADAL" clId="{02A29756-14BA-4D05-8C49-332C5ACD8BA3}" dt="2024-07-23T07:21:24.177" v="0"/>
          <pc:sldLayoutMkLst>
            <pc:docMk/>
            <pc:sldMasterMk cId="3959992927" sldId="2147483720"/>
            <pc:sldLayoutMk cId="141961360" sldId="2147483723"/>
          </pc:sldLayoutMkLst>
          <pc:spChg chg="mod">
            <ac:chgData name="樋口　真祐" userId="2390a2ad-1b80-4bed-9380-9d6cdbf69af8" providerId="ADAL" clId="{02A29756-14BA-4D05-8C49-332C5ACD8BA3}" dt="2024-07-23T07:21:24.177" v="0"/>
            <ac:spMkLst>
              <pc:docMk/>
              <pc:sldMasterMk cId="3959992927" sldId="2147483720"/>
              <pc:sldLayoutMk cId="141961360" sldId="2147483723"/>
              <ac:spMk id="2" creationId="{00000000-0000-0000-0000-000000000000}"/>
            </ac:spMkLst>
          </pc:spChg>
          <pc:spChg chg="mod">
            <ac:chgData name="樋口　真祐" userId="2390a2ad-1b80-4bed-9380-9d6cdbf69af8" providerId="ADAL" clId="{02A29756-14BA-4D05-8C49-332C5ACD8BA3}" dt="2024-07-23T07:21:24.177" v="0"/>
            <ac:spMkLst>
              <pc:docMk/>
              <pc:sldMasterMk cId="3959992927" sldId="2147483720"/>
              <pc:sldLayoutMk cId="141961360" sldId="2147483723"/>
              <ac:spMk id="3" creationId="{00000000-0000-0000-0000-000000000000}"/>
            </ac:spMkLst>
          </pc:spChg>
        </pc:sldLayoutChg>
        <pc:sldLayoutChg chg="modSp">
          <pc:chgData name="樋口　真祐" userId="2390a2ad-1b80-4bed-9380-9d6cdbf69af8" providerId="ADAL" clId="{02A29756-14BA-4D05-8C49-332C5ACD8BA3}" dt="2024-07-23T07:21:24.177" v="0"/>
          <pc:sldLayoutMkLst>
            <pc:docMk/>
            <pc:sldMasterMk cId="3959992927" sldId="2147483720"/>
            <pc:sldLayoutMk cId="4271760442" sldId="2147483724"/>
          </pc:sldLayoutMkLst>
          <pc:spChg chg="mod">
            <ac:chgData name="樋口　真祐" userId="2390a2ad-1b80-4bed-9380-9d6cdbf69af8" providerId="ADAL" clId="{02A29756-14BA-4D05-8C49-332C5ACD8BA3}" dt="2024-07-23T07:21:24.177" v="0"/>
            <ac:spMkLst>
              <pc:docMk/>
              <pc:sldMasterMk cId="3959992927" sldId="2147483720"/>
              <pc:sldLayoutMk cId="4271760442" sldId="2147483724"/>
              <ac:spMk id="3" creationId="{00000000-0000-0000-0000-000000000000}"/>
            </ac:spMkLst>
          </pc:spChg>
          <pc:spChg chg="mod">
            <ac:chgData name="樋口　真祐" userId="2390a2ad-1b80-4bed-9380-9d6cdbf69af8" providerId="ADAL" clId="{02A29756-14BA-4D05-8C49-332C5ACD8BA3}" dt="2024-07-23T07:21:24.177" v="0"/>
            <ac:spMkLst>
              <pc:docMk/>
              <pc:sldMasterMk cId="3959992927" sldId="2147483720"/>
              <pc:sldLayoutMk cId="4271760442" sldId="2147483724"/>
              <ac:spMk id="4" creationId="{00000000-0000-0000-0000-000000000000}"/>
            </ac:spMkLst>
          </pc:spChg>
        </pc:sldLayoutChg>
        <pc:sldLayoutChg chg="modSp">
          <pc:chgData name="樋口　真祐" userId="2390a2ad-1b80-4bed-9380-9d6cdbf69af8" providerId="ADAL" clId="{02A29756-14BA-4D05-8C49-332C5ACD8BA3}" dt="2024-07-23T07:21:24.177" v="0"/>
          <pc:sldLayoutMkLst>
            <pc:docMk/>
            <pc:sldMasterMk cId="3959992927" sldId="2147483720"/>
            <pc:sldLayoutMk cId="607167766" sldId="2147483725"/>
          </pc:sldLayoutMkLst>
          <pc:spChg chg="mod">
            <ac:chgData name="樋口　真祐" userId="2390a2ad-1b80-4bed-9380-9d6cdbf69af8" providerId="ADAL" clId="{02A29756-14BA-4D05-8C49-332C5ACD8BA3}" dt="2024-07-23T07:21:24.177" v="0"/>
            <ac:spMkLst>
              <pc:docMk/>
              <pc:sldMasterMk cId="3959992927" sldId="2147483720"/>
              <pc:sldLayoutMk cId="607167766" sldId="2147483725"/>
              <ac:spMk id="2" creationId="{00000000-0000-0000-0000-000000000000}"/>
            </ac:spMkLst>
          </pc:spChg>
          <pc:spChg chg="mod">
            <ac:chgData name="樋口　真祐" userId="2390a2ad-1b80-4bed-9380-9d6cdbf69af8" providerId="ADAL" clId="{02A29756-14BA-4D05-8C49-332C5ACD8BA3}" dt="2024-07-23T07:21:24.177" v="0"/>
            <ac:spMkLst>
              <pc:docMk/>
              <pc:sldMasterMk cId="3959992927" sldId="2147483720"/>
              <pc:sldLayoutMk cId="607167766" sldId="2147483725"/>
              <ac:spMk id="3" creationId="{00000000-0000-0000-0000-000000000000}"/>
            </ac:spMkLst>
          </pc:spChg>
          <pc:spChg chg="mod">
            <ac:chgData name="樋口　真祐" userId="2390a2ad-1b80-4bed-9380-9d6cdbf69af8" providerId="ADAL" clId="{02A29756-14BA-4D05-8C49-332C5ACD8BA3}" dt="2024-07-23T07:21:24.177" v="0"/>
            <ac:spMkLst>
              <pc:docMk/>
              <pc:sldMasterMk cId="3959992927" sldId="2147483720"/>
              <pc:sldLayoutMk cId="607167766" sldId="2147483725"/>
              <ac:spMk id="4" creationId="{00000000-0000-0000-0000-000000000000}"/>
            </ac:spMkLst>
          </pc:spChg>
          <pc:spChg chg="mod">
            <ac:chgData name="樋口　真祐" userId="2390a2ad-1b80-4bed-9380-9d6cdbf69af8" providerId="ADAL" clId="{02A29756-14BA-4D05-8C49-332C5ACD8BA3}" dt="2024-07-23T07:21:24.177" v="0"/>
            <ac:spMkLst>
              <pc:docMk/>
              <pc:sldMasterMk cId="3959992927" sldId="2147483720"/>
              <pc:sldLayoutMk cId="607167766" sldId="2147483725"/>
              <ac:spMk id="5" creationId="{00000000-0000-0000-0000-000000000000}"/>
            </ac:spMkLst>
          </pc:spChg>
          <pc:spChg chg="mod">
            <ac:chgData name="樋口　真祐" userId="2390a2ad-1b80-4bed-9380-9d6cdbf69af8" providerId="ADAL" clId="{02A29756-14BA-4D05-8C49-332C5ACD8BA3}" dt="2024-07-23T07:21:24.177" v="0"/>
            <ac:spMkLst>
              <pc:docMk/>
              <pc:sldMasterMk cId="3959992927" sldId="2147483720"/>
              <pc:sldLayoutMk cId="607167766" sldId="2147483725"/>
              <ac:spMk id="6" creationId="{00000000-0000-0000-0000-000000000000}"/>
            </ac:spMkLst>
          </pc:spChg>
        </pc:sldLayoutChg>
        <pc:sldLayoutChg chg="modSp">
          <pc:chgData name="樋口　真祐" userId="2390a2ad-1b80-4bed-9380-9d6cdbf69af8" providerId="ADAL" clId="{02A29756-14BA-4D05-8C49-332C5ACD8BA3}" dt="2024-07-23T07:21:24.177" v="0"/>
          <pc:sldLayoutMkLst>
            <pc:docMk/>
            <pc:sldMasterMk cId="3959992927" sldId="2147483720"/>
            <pc:sldLayoutMk cId="709245114" sldId="2147483728"/>
          </pc:sldLayoutMkLst>
          <pc:spChg chg="mod">
            <ac:chgData name="樋口　真祐" userId="2390a2ad-1b80-4bed-9380-9d6cdbf69af8" providerId="ADAL" clId="{02A29756-14BA-4D05-8C49-332C5ACD8BA3}" dt="2024-07-23T07:21:24.177" v="0"/>
            <ac:spMkLst>
              <pc:docMk/>
              <pc:sldMasterMk cId="3959992927" sldId="2147483720"/>
              <pc:sldLayoutMk cId="709245114" sldId="2147483728"/>
              <ac:spMk id="2" creationId="{00000000-0000-0000-0000-000000000000}"/>
            </ac:spMkLst>
          </pc:spChg>
          <pc:spChg chg="mod">
            <ac:chgData name="樋口　真祐" userId="2390a2ad-1b80-4bed-9380-9d6cdbf69af8" providerId="ADAL" clId="{02A29756-14BA-4D05-8C49-332C5ACD8BA3}" dt="2024-07-23T07:21:24.177" v="0"/>
            <ac:spMkLst>
              <pc:docMk/>
              <pc:sldMasterMk cId="3959992927" sldId="2147483720"/>
              <pc:sldLayoutMk cId="709245114" sldId="2147483728"/>
              <ac:spMk id="3" creationId="{00000000-0000-0000-0000-000000000000}"/>
            </ac:spMkLst>
          </pc:spChg>
          <pc:spChg chg="mod">
            <ac:chgData name="樋口　真祐" userId="2390a2ad-1b80-4bed-9380-9d6cdbf69af8" providerId="ADAL" clId="{02A29756-14BA-4D05-8C49-332C5ACD8BA3}" dt="2024-07-23T07:21:24.177" v="0"/>
            <ac:spMkLst>
              <pc:docMk/>
              <pc:sldMasterMk cId="3959992927" sldId="2147483720"/>
              <pc:sldLayoutMk cId="709245114" sldId="2147483728"/>
              <ac:spMk id="4" creationId="{00000000-0000-0000-0000-000000000000}"/>
            </ac:spMkLst>
          </pc:spChg>
        </pc:sldLayoutChg>
        <pc:sldLayoutChg chg="modSp">
          <pc:chgData name="樋口　真祐" userId="2390a2ad-1b80-4bed-9380-9d6cdbf69af8" providerId="ADAL" clId="{02A29756-14BA-4D05-8C49-332C5ACD8BA3}" dt="2024-07-23T07:21:24.177" v="0"/>
          <pc:sldLayoutMkLst>
            <pc:docMk/>
            <pc:sldMasterMk cId="3959992927" sldId="2147483720"/>
            <pc:sldLayoutMk cId="2748628755" sldId="2147483729"/>
          </pc:sldLayoutMkLst>
          <pc:spChg chg="mod">
            <ac:chgData name="樋口　真祐" userId="2390a2ad-1b80-4bed-9380-9d6cdbf69af8" providerId="ADAL" clId="{02A29756-14BA-4D05-8C49-332C5ACD8BA3}" dt="2024-07-23T07:21:24.177" v="0"/>
            <ac:spMkLst>
              <pc:docMk/>
              <pc:sldMasterMk cId="3959992927" sldId="2147483720"/>
              <pc:sldLayoutMk cId="2748628755" sldId="2147483729"/>
              <ac:spMk id="2" creationId="{00000000-0000-0000-0000-000000000000}"/>
            </ac:spMkLst>
          </pc:spChg>
          <pc:spChg chg="mod">
            <ac:chgData name="樋口　真祐" userId="2390a2ad-1b80-4bed-9380-9d6cdbf69af8" providerId="ADAL" clId="{02A29756-14BA-4D05-8C49-332C5ACD8BA3}" dt="2024-07-23T07:21:24.177" v="0"/>
            <ac:spMkLst>
              <pc:docMk/>
              <pc:sldMasterMk cId="3959992927" sldId="2147483720"/>
              <pc:sldLayoutMk cId="2748628755" sldId="2147483729"/>
              <ac:spMk id="3" creationId="{00000000-0000-0000-0000-000000000000}"/>
            </ac:spMkLst>
          </pc:spChg>
          <pc:spChg chg="mod">
            <ac:chgData name="樋口　真祐" userId="2390a2ad-1b80-4bed-9380-9d6cdbf69af8" providerId="ADAL" clId="{02A29756-14BA-4D05-8C49-332C5ACD8BA3}" dt="2024-07-23T07:21:24.177" v="0"/>
            <ac:spMkLst>
              <pc:docMk/>
              <pc:sldMasterMk cId="3959992927" sldId="2147483720"/>
              <pc:sldLayoutMk cId="2748628755" sldId="2147483729"/>
              <ac:spMk id="4" creationId="{00000000-0000-0000-0000-000000000000}"/>
            </ac:spMkLst>
          </pc:spChg>
        </pc:sldLayoutChg>
        <pc:sldLayoutChg chg="modSp">
          <pc:chgData name="樋口　真祐" userId="2390a2ad-1b80-4bed-9380-9d6cdbf69af8" providerId="ADAL" clId="{02A29756-14BA-4D05-8C49-332C5ACD8BA3}" dt="2024-07-23T07:21:24.177" v="0"/>
          <pc:sldLayoutMkLst>
            <pc:docMk/>
            <pc:sldMasterMk cId="3959992927" sldId="2147483720"/>
            <pc:sldLayoutMk cId="2760442406" sldId="2147483731"/>
          </pc:sldLayoutMkLst>
          <pc:spChg chg="mod">
            <ac:chgData name="樋口　真祐" userId="2390a2ad-1b80-4bed-9380-9d6cdbf69af8" providerId="ADAL" clId="{02A29756-14BA-4D05-8C49-332C5ACD8BA3}" dt="2024-07-23T07:21:24.177" v="0"/>
            <ac:spMkLst>
              <pc:docMk/>
              <pc:sldMasterMk cId="3959992927" sldId="2147483720"/>
              <pc:sldLayoutMk cId="2760442406" sldId="2147483731"/>
              <ac:spMk id="2" creationId="{00000000-0000-0000-0000-000000000000}"/>
            </ac:spMkLst>
          </pc:spChg>
          <pc:spChg chg="mod">
            <ac:chgData name="樋口　真祐" userId="2390a2ad-1b80-4bed-9380-9d6cdbf69af8" providerId="ADAL" clId="{02A29756-14BA-4D05-8C49-332C5ACD8BA3}" dt="2024-07-23T07:21:24.177" v="0"/>
            <ac:spMkLst>
              <pc:docMk/>
              <pc:sldMasterMk cId="3959992927" sldId="2147483720"/>
              <pc:sldLayoutMk cId="2760442406" sldId="2147483731"/>
              <ac:spMk id="3" creationId="{00000000-0000-0000-0000-000000000000}"/>
            </ac:spMkLst>
          </pc:spChg>
        </pc:sldLayoutChg>
      </pc:sldMasterChg>
    </pc:docChg>
  </pc:docChgLst>
  <pc:docChgLst>
    <pc:chgData name="南城　陽" userId="f966be53-ce62-49ce-bed2-d67947953655" providerId="ADAL" clId="{5979F622-E587-4929-B6D0-E4E8DD7491F7}"/>
    <pc:docChg chg="modSld">
      <pc:chgData name="南城　陽" userId="f966be53-ce62-49ce-bed2-d67947953655" providerId="ADAL" clId="{5979F622-E587-4929-B6D0-E4E8DD7491F7}" dt="2024-07-10T00:01:40.246" v="2" actId="14100"/>
      <pc:docMkLst>
        <pc:docMk/>
      </pc:docMkLst>
      <pc:sldChg chg="addSp modSp mod">
        <pc:chgData name="南城　陽" userId="f966be53-ce62-49ce-bed2-d67947953655" providerId="ADAL" clId="{5979F622-E587-4929-B6D0-E4E8DD7491F7}" dt="2024-07-10T00:01:40.246" v="2" actId="14100"/>
        <pc:sldMkLst>
          <pc:docMk/>
          <pc:sldMk cId="3410796622" sldId="315"/>
        </pc:sldMkLst>
        <pc:picChg chg="add mod">
          <ac:chgData name="南城　陽" userId="f966be53-ce62-49ce-bed2-d67947953655" providerId="ADAL" clId="{5979F622-E587-4929-B6D0-E4E8DD7491F7}" dt="2024-07-10T00:01:40.246" v="2" actId="14100"/>
          <ac:picMkLst>
            <pc:docMk/>
            <pc:sldMk cId="3410796622" sldId="315"/>
            <ac:picMk id="3" creationId="{5264C93A-074C-FA11-03DA-76D0A1B95A92}"/>
          </ac:picMkLst>
        </pc:picChg>
      </pc:sldChg>
    </pc:docChg>
  </pc:docChgLst>
  <pc:docChgLst>
    <pc:chgData name="中川　美優花" userId="90add436-4453-4509-9973-e81892d12cf8" providerId="ADAL" clId="{BE128EEF-F706-468F-AA05-B1284F7C6435}"/>
    <pc:docChg chg="delSld">
      <pc:chgData name="中川　美優花" userId="90add436-4453-4509-9973-e81892d12cf8" providerId="ADAL" clId="{BE128EEF-F706-468F-AA05-B1284F7C6435}" dt="2024-03-12T02:57:15.603" v="0" actId="2696"/>
      <pc:docMkLst>
        <pc:docMk/>
      </pc:docMkLst>
      <pc:sldChg chg="del">
        <pc:chgData name="中川　美優花" userId="90add436-4453-4509-9973-e81892d12cf8" providerId="ADAL" clId="{BE128EEF-F706-468F-AA05-B1284F7C6435}" dt="2024-03-12T02:57:15.603" v="0" actId="2696"/>
        <pc:sldMkLst>
          <pc:docMk/>
          <pc:sldMk cId="2278233114" sldId="314"/>
        </pc:sldMkLst>
      </pc:sldChg>
    </pc:docChg>
  </pc:docChgLst>
  <pc:docChgLst>
    <pc:chgData name="松村　知美" userId="S::e0003417@m365.edu.city.kyoto.jp::81f88bac-62f7-4a0e-8bd6-3216452a9ea4" providerId="AD" clId="Web-{2871578F-CD3B-0DCD-42BA-BC88FCEE78F6}"/>
    <pc:docChg chg="modSld">
      <pc:chgData name="松村　知美" userId="S::e0003417@m365.edu.city.kyoto.jp::81f88bac-62f7-4a0e-8bd6-3216452a9ea4" providerId="AD" clId="Web-{2871578F-CD3B-0DCD-42BA-BC88FCEE78F6}" dt="2024-07-09T05:14:50.369" v="3" actId="1076"/>
      <pc:docMkLst>
        <pc:docMk/>
      </pc:docMkLst>
      <pc:sldChg chg="addSp delSp modSp">
        <pc:chgData name="松村　知美" userId="S::e0003417@m365.edu.city.kyoto.jp::81f88bac-62f7-4a0e-8bd6-3216452a9ea4" providerId="AD" clId="Web-{2871578F-CD3B-0DCD-42BA-BC88FCEE78F6}" dt="2024-07-09T05:14:50.369" v="3" actId="1076"/>
        <pc:sldMkLst>
          <pc:docMk/>
          <pc:sldMk cId="2801624006" sldId="325"/>
        </pc:sldMkLst>
        <pc:picChg chg="del">
          <ac:chgData name="松村　知美" userId="S::e0003417@m365.edu.city.kyoto.jp::81f88bac-62f7-4a0e-8bd6-3216452a9ea4" providerId="AD" clId="Web-{2871578F-CD3B-0DCD-42BA-BC88FCEE78F6}" dt="2024-07-09T05:14:47.463" v="2"/>
          <ac:picMkLst>
            <pc:docMk/>
            <pc:sldMk cId="2801624006" sldId="325"/>
            <ac:picMk id="2" creationId="{9D26D804-D2C1-9AFC-7C40-AF7A2300752E}"/>
          </ac:picMkLst>
        </pc:picChg>
        <pc:picChg chg="add mod">
          <ac:chgData name="松村　知美" userId="S::e0003417@m365.edu.city.kyoto.jp::81f88bac-62f7-4a0e-8bd6-3216452a9ea4" providerId="AD" clId="Web-{2871578F-CD3B-0DCD-42BA-BC88FCEE78F6}" dt="2024-07-09T05:14:50.369" v="3" actId="1076"/>
          <ac:picMkLst>
            <pc:docMk/>
            <pc:sldMk cId="2801624006" sldId="325"/>
            <ac:picMk id="3" creationId="{F52F82B1-12AE-6AEA-75F3-752FFE722AF6}"/>
          </ac:picMkLst>
        </pc:picChg>
      </pc:sldChg>
    </pc:docChg>
  </pc:docChgLst>
  <pc:docChgLst>
    <pc:chgData name="太田　あずみ" userId="S::e0013514@m365.edu.city.kyoto.jp::167851e6-cf25-404b-b58e-57c8e17225fa" providerId="AD" clId="Web-{89C9BE25-B76C-8FAA-E50E-F3B4883E12EC}"/>
    <pc:docChg chg="modSld">
      <pc:chgData name="太田　あずみ" userId="S::e0013514@m365.edu.city.kyoto.jp::167851e6-cf25-404b-b58e-57c8e17225fa" providerId="AD" clId="Web-{89C9BE25-B76C-8FAA-E50E-F3B4883E12EC}" dt="2024-02-01T09:24:38.889" v="12"/>
      <pc:docMkLst>
        <pc:docMk/>
      </pc:docMkLst>
      <pc:sldChg chg="addSp delSp modSp mod setBg">
        <pc:chgData name="太田　あずみ" userId="S::e0013514@m365.edu.city.kyoto.jp::167851e6-cf25-404b-b58e-57c8e17225fa" providerId="AD" clId="Web-{89C9BE25-B76C-8FAA-E50E-F3B4883E12EC}" dt="2024-02-01T09:24:38.889" v="12"/>
        <pc:sldMkLst>
          <pc:docMk/>
          <pc:sldMk cId="1738392274" sldId="302"/>
        </pc:sldMkLst>
        <pc:spChg chg="del">
          <ac:chgData name="太田　あずみ" userId="S::e0013514@m365.edu.city.kyoto.jp::167851e6-cf25-404b-b58e-57c8e17225fa" providerId="AD" clId="Web-{89C9BE25-B76C-8FAA-E50E-F3B4883E12EC}" dt="2024-02-01T09:22:17.371" v="0"/>
          <ac:spMkLst>
            <pc:docMk/>
            <pc:sldMk cId="1738392274" sldId="302"/>
            <ac:spMk id="2" creationId="{EBD3CBE5-2B7C-4F9E-BBD4-1717FDFD2D05}"/>
          </ac:spMkLst>
        </pc:spChg>
        <pc:spChg chg="add del mod">
          <ac:chgData name="太田　あずみ" userId="S::e0013514@m365.edu.city.kyoto.jp::167851e6-cf25-404b-b58e-57c8e17225fa" providerId="AD" clId="Web-{89C9BE25-B76C-8FAA-E50E-F3B4883E12EC}" dt="2024-02-01T09:22:18.762" v="1"/>
          <ac:spMkLst>
            <pc:docMk/>
            <pc:sldMk cId="1738392274" sldId="302"/>
            <ac:spMk id="4" creationId="{151E451C-1849-6E1B-84E4-180923F43BF3}"/>
          </ac:spMkLst>
        </pc:spChg>
        <pc:spChg chg="add">
          <ac:chgData name="太田　あずみ" userId="S::e0013514@m365.edu.city.kyoto.jp::167851e6-cf25-404b-b58e-57c8e17225fa" providerId="AD" clId="Web-{89C9BE25-B76C-8FAA-E50E-F3B4883E12EC}" dt="2024-02-01T09:22:39.824" v="3"/>
          <ac:spMkLst>
            <pc:docMk/>
            <pc:sldMk cId="1738392274" sldId="302"/>
            <ac:spMk id="10" creationId="{42A4FC2C-047E-45A5-965D-8E1E3BF09BC6}"/>
          </ac:spMkLst>
        </pc:spChg>
        <pc:picChg chg="add del mod">
          <ac:chgData name="太田　あずみ" userId="S::e0013514@m365.edu.city.kyoto.jp::167851e6-cf25-404b-b58e-57c8e17225fa" providerId="AD" clId="Web-{89C9BE25-B76C-8FAA-E50E-F3B4883E12EC}" dt="2024-02-01T09:22:48.778" v="5"/>
          <ac:picMkLst>
            <pc:docMk/>
            <pc:sldMk cId="1738392274" sldId="302"/>
            <ac:picMk id="5" creationId="{293E9D0A-CA38-C960-B824-B97E1B477298}"/>
          </ac:picMkLst>
        </pc:picChg>
        <pc:picChg chg="add del mod">
          <ac:chgData name="太田　あずみ" userId="S::e0013514@m365.edu.city.kyoto.jp::167851e6-cf25-404b-b58e-57c8e17225fa" providerId="AD" clId="Web-{89C9BE25-B76C-8FAA-E50E-F3B4883E12EC}" dt="2024-02-01T09:23:42.263" v="11"/>
          <ac:picMkLst>
            <pc:docMk/>
            <pc:sldMk cId="1738392274" sldId="302"/>
            <ac:picMk id="6" creationId="{17A7D4C9-9132-B738-8D25-8B08E31FA2A8}"/>
          </ac:picMkLst>
        </pc:picChg>
        <pc:picChg chg="add mod">
          <ac:chgData name="太田　あずみ" userId="S::e0013514@m365.edu.city.kyoto.jp::167851e6-cf25-404b-b58e-57c8e17225fa" providerId="AD" clId="Web-{89C9BE25-B76C-8FAA-E50E-F3B4883E12EC}" dt="2024-02-01T09:24:38.889" v="12"/>
          <ac:picMkLst>
            <pc:docMk/>
            <pc:sldMk cId="1738392274" sldId="302"/>
            <ac:picMk id="7" creationId="{89B234B1-B311-2956-FA90-B0C2D47D3DAC}"/>
          </ac:picMkLst>
        </pc:picChg>
      </pc:sldChg>
    </pc:docChg>
  </pc:docChgLst>
  <pc:docChgLst>
    <pc:chgData name="松村　知美" userId="S::e0003417@m365.edu.city.kyoto.jp::81f88bac-62f7-4a0e-8bd6-3216452a9ea4" providerId="AD" clId="Web-{1EC0CA30-929B-EFCD-E54D-66D686E784B1}"/>
    <pc:docChg chg="modSld">
      <pc:chgData name="松村　知美" userId="S::e0003417@m365.edu.city.kyoto.jp::81f88bac-62f7-4a0e-8bd6-3216452a9ea4" providerId="AD" clId="Web-{1EC0CA30-929B-EFCD-E54D-66D686E784B1}" dt="2024-03-01T07:26:46.263" v="5" actId="1076"/>
      <pc:docMkLst>
        <pc:docMk/>
      </pc:docMkLst>
      <pc:sldChg chg="addSp delSp modSp">
        <pc:chgData name="松村　知美" userId="S::e0003417@m365.edu.city.kyoto.jp::81f88bac-62f7-4a0e-8bd6-3216452a9ea4" providerId="AD" clId="Web-{1EC0CA30-929B-EFCD-E54D-66D686E784B1}" dt="2024-03-01T07:26:46.263" v="5" actId="1076"/>
        <pc:sldMkLst>
          <pc:docMk/>
          <pc:sldMk cId="2801624006" sldId="325"/>
        </pc:sldMkLst>
        <pc:spChg chg="del mod">
          <ac:chgData name="松村　知美" userId="S::e0003417@m365.edu.city.kyoto.jp::81f88bac-62f7-4a0e-8bd6-3216452a9ea4" providerId="AD" clId="Web-{1EC0CA30-929B-EFCD-E54D-66D686E784B1}" dt="2024-03-01T07:26:38.450" v="3"/>
          <ac:spMkLst>
            <pc:docMk/>
            <pc:sldMk cId="2801624006" sldId="325"/>
            <ac:spMk id="3" creationId="{059318B2-50C2-4E82-9ECA-7F94EE10ECF9}"/>
          </ac:spMkLst>
        </pc:spChg>
        <pc:picChg chg="add mod">
          <ac:chgData name="松村　知美" userId="S::e0003417@m365.edu.city.kyoto.jp::81f88bac-62f7-4a0e-8bd6-3216452a9ea4" providerId="AD" clId="Web-{1EC0CA30-929B-EFCD-E54D-66D686E784B1}" dt="2024-03-01T07:26:46.263" v="5" actId="1076"/>
          <ac:picMkLst>
            <pc:docMk/>
            <pc:sldMk cId="2801624006" sldId="325"/>
            <ac:picMk id="2" creationId="{7EFAC3CA-B782-4C97-32A4-ECE6DF45D42C}"/>
          </ac:picMkLst>
        </pc:picChg>
      </pc:sldChg>
    </pc:docChg>
  </pc:docChgLst>
  <pc:docChgLst>
    <pc:chgData name="松村　知美" userId="S::e0003417@m365.edu.city.kyoto.jp::81f88bac-62f7-4a0e-8bd6-3216452a9ea4" providerId="AD" clId="Web-{9B8CE97E-F2B7-10BA-8126-1FD3F9BB630A}"/>
    <pc:docChg chg="addSld modSld">
      <pc:chgData name="松村　知美" userId="S::e0003417@m365.edu.city.kyoto.jp::81f88bac-62f7-4a0e-8bd6-3216452a9ea4" providerId="AD" clId="Web-{9B8CE97E-F2B7-10BA-8126-1FD3F9BB630A}" dt="2024-05-20T05:05:03.708" v="125" actId="20577"/>
      <pc:docMkLst>
        <pc:docMk/>
      </pc:docMkLst>
      <pc:sldChg chg="addSp delSp modSp">
        <pc:chgData name="松村　知美" userId="S::e0003417@m365.edu.city.kyoto.jp::81f88bac-62f7-4a0e-8bd6-3216452a9ea4" providerId="AD" clId="Web-{9B8CE97E-F2B7-10BA-8126-1FD3F9BB630A}" dt="2024-05-20T04:59:54.575" v="10" actId="20577"/>
        <pc:sldMkLst>
          <pc:docMk/>
          <pc:sldMk cId="3654700675" sldId="305"/>
        </pc:sldMkLst>
        <pc:spChg chg="add mod">
          <ac:chgData name="松村　知美" userId="S::e0003417@m365.edu.city.kyoto.jp::81f88bac-62f7-4a0e-8bd6-3216452a9ea4" providerId="AD" clId="Web-{9B8CE97E-F2B7-10BA-8126-1FD3F9BB630A}" dt="2024-05-20T04:59:54.575" v="10" actId="20577"/>
          <ac:spMkLst>
            <pc:docMk/>
            <pc:sldMk cId="3654700675" sldId="305"/>
            <ac:spMk id="3" creationId="{2242F38F-7272-B637-9F3C-A6A0CD12286D}"/>
          </ac:spMkLst>
        </pc:spChg>
        <pc:picChg chg="del">
          <ac:chgData name="松村　知美" userId="S::e0003417@m365.edu.city.kyoto.jp::81f88bac-62f7-4a0e-8bd6-3216452a9ea4" providerId="AD" clId="Web-{9B8CE97E-F2B7-10BA-8126-1FD3F9BB630A}" dt="2024-05-20T04:57:02.351" v="1"/>
          <ac:picMkLst>
            <pc:docMk/>
            <pc:sldMk cId="3654700675" sldId="305"/>
            <ac:picMk id="4" creationId="{3E60CE7B-5A71-4C0D-8CE1-E8E240D5330C}"/>
          </ac:picMkLst>
        </pc:picChg>
      </pc:sldChg>
      <pc:sldChg chg="addSp delSp modSp">
        <pc:chgData name="松村　知美" userId="S::e0003417@m365.edu.city.kyoto.jp::81f88bac-62f7-4a0e-8bd6-3216452a9ea4" providerId="AD" clId="Web-{9B8CE97E-F2B7-10BA-8126-1FD3F9BB630A}" dt="2024-05-20T05:00:00.591" v="13" actId="20577"/>
        <pc:sldMkLst>
          <pc:docMk/>
          <pc:sldMk cId="3271591256" sldId="306"/>
        </pc:sldMkLst>
        <pc:spChg chg="add mod">
          <ac:chgData name="松村　知美" userId="S::e0003417@m365.edu.city.kyoto.jp::81f88bac-62f7-4a0e-8bd6-3216452a9ea4" providerId="AD" clId="Web-{9B8CE97E-F2B7-10BA-8126-1FD3F9BB630A}" dt="2024-05-20T05:00:00.591" v="13" actId="20577"/>
          <ac:spMkLst>
            <pc:docMk/>
            <pc:sldMk cId="3271591256" sldId="306"/>
            <ac:spMk id="4" creationId="{DF5A41C2-C1BC-ED62-8267-7CBF7942A909}"/>
          </ac:spMkLst>
        </pc:spChg>
        <pc:picChg chg="del">
          <ac:chgData name="松村　知美" userId="S::e0003417@m365.edu.city.kyoto.jp::81f88bac-62f7-4a0e-8bd6-3216452a9ea4" providerId="AD" clId="Web-{9B8CE97E-F2B7-10BA-8126-1FD3F9BB630A}" dt="2024-05-20T04:57:04.320" v="2"/>
          <ac:picMkLst>
            <pc:docMk/>
            <pc:sldMk cId="3271591256" sldId="306"/>
            <ac:picMk id="2" creationId="{EEB8DE39-36EC-2319-1FB6-422BA4AE9BC1}"/>
          </ac:picMkLst>
        </pc:picChg>
      </pc:sldChg>
      <pc:sldChg chg="addSp delSp modSp">
        <pc:chgData name="松村　知美" userId="S::e0003417@m365.edu.city.kyoto.jp::81f88bac-62f7-4a0e-8bd6-3216452a9ea4" providerId="AD" clId="Web-{9B8CE97E-F2B7-10BA-8126-1FD3F9BB630A}" dt="2024-05-20T05:00:17.107" v="19" actId="20577"/>
        <pc:sldMkLst>
          <pc:docMk/>
          <pc:sldMk cId="3825182446" sldId="307"/>
        </pc:sldMkLst>
        <pc:spChg chg="del">
          <ac:chgData name="松村　知美" userId="S::e0003417@m365.edu.city.kyoto.jp::81f88bac-62f7-4a0e-8bd6-3216452a9ea4" providerId="AD" clId="Web-{9B8CE97E-F2B7-10BA-8126-1FD3F9BB630A}" dt="2024-05-20T05:00:10.716" v="16"/>
          <ac:spMkLst>
            <pc:docMk/>
            <pc:sldMk cId="3825182446" sldId="307"/>
            <ac:spMk id="3" creationId="{059318B2-50C2-4E82-9ECA-7F94EE10ECF9}"/>
          </ac:spMkLst>
        </pc:spChg>
        <pc:spChg chg="add mod">
          <ac:chgData name="松村　知美" userId="S::e0003417@m365.edu.city.kyoto.jp::81f88bac-62f7-4a0e-8bd6-3216452a9ea4" providerId="AD" clId="Web-{9B8CE97E-F2B7-10BA-8126-1FD3F9BB630A}" dt="2024-05-20T05:00:17.107" v="19" actId="20577"/>
          <ac:spMkLst>
            <pc:docMk/>
            <pc:sldMk cId="3825182446" sldId="307"/>
            <ac:spMk id="4" creationId="{531A9CA1-3513-5679-779B-79880B9C6507}"/>
          </ac:spMkLst>
        </pc:spChg>
      </pc:sldChg>
      <pc:sldChg chg="addSp delSp modSp">
        <pc:chgData name="松村　知美" userId="S::e0003417@m365.edu.city.kyoto.jp::81f88bac-62f7-4a0e-8bd6-3216452a9ea4" providerId="AD" clId="Web-{9B8CE97E-F2B7-10BA-8126-1FD3F9BB630A}" dt="2024-05-20T05:01:05.624" v="38" actId="20577"/>
        <pc:sldMkLst>
          <pc:docMk/>
          <pc:sldMk cId="1820229469" sldId="308"/>
        </pc:sldMkLst>
        <pc:spChg chg="add mod">
          <ac:chgData name="松村　知美" userId="S::e0003417@m365.edu.city.kyoto.jp::81f88bac-62f7-4a0e-8bd6-3216452a9ea4" providerId="AD" clId="Web-{9B8CE97E-F2B7-10BA-8126-1FD3F9BB630A}" dt="2024-05-20T05:01:05.624" v="38" actId="20577"/>
          <ac:spMkLst>
            <pc:docMk/>
            <pc:sldMk cId="1820229469" sldId="308"/>
            <ac:spMk id="3" creationId="{1547E47D-7FB2-A3AA-A5B8-DB26762A09C9}"/>
          </ac:spMkLst>
        </pc:spChg>
        <pc:picChg chg="del">
          <ac:chgData name="松村　知美" userId="S::e0003417@m365.edu.city.kyoto.jp::81f88bac-62f7-4a0e-8bd6-3216452a9ea4" providerId="AD" clId="Web-{9B8CE97E-F2B7-10BA-8126-1FD3F9BB630A}" dt="2024-05-20T05:00:21.044" v="20"/>
          <ac:picMkLst>
            <pc:docMk/>
            <pc:sldMk cId="1820229469" sldId="308"/>
            <ac:picMk id="4" creationId="{06BEEC08-1E27-4B4D-80A2-D0675BB58866}"/>
          </ac:picMkLst>
        </pc:picChg>
      </pc:sldChg>
      <pc:sldChg chg="addSp delSp modSp">
        <pc:chgData name="松村　知美" userId="S::e0003417@m365.edu.city.kyoto.jp::81f88bac-62f7-4a0e-8bd6-3216452a9ea4" providerId="AD" clId="Web-{9B8CE97E-F2B7-10BA-8126-1FD3F9BB630A}" dt="2024-05-20T05:01:22.968" v="41" actId="20577"/>
        <pc:sldMkLst>
          <pc:docMk/>
          <pc:sldMk cId="714660014" sldId="309"/>
        </pc:sldMkLst>
        <pc:spChg chg="add mod">
          <ac:chgData name="松村　知美" userId="S::e0003417@m365.edu.city.kyoto.jp::81f88bac-62f7-4a0e-8bd6-3216452a9ea4" providerId="AD" clId="Web-{9B8CE97E-F2B7-10BA-8126-1FD3F9BB630A}" dt="2024-05-20T05:01:22.968" v="41" actId="20577"/>
          <ac:spMkLst>
            <pc:docMk/>
            <pc:sldMk cId="714660014" sldId="309"/>
            <ac:spMk id="4" creationId="{820044BB-8CDB-ED6B-D8A0-9E7FDCA74904}"/>
          </ac:spMkLst>
        </pc:spChg>
        <pc:picChg chg="del">
          <ac:chgData name="松村　知美" userId="S::e0003417@m365.edu.city.kyoto.jp::81f88bac-62f7-4a0e-8bd6-3216452a9ea4" providerId="AD" clId="Web-{9B8CE97E-F2B7-10BA-8126-1FD3F9BB630A}" dt="2024-05-20T05:00:22.466" v="21"/>
          <ac:picMkLst>
            <pc:docMk/>
            <pc:sldMk cId="714660014" sldId="309"/>
            <ac:picMk id="2" creationId="{C45B8A19-32B5-4C93-4AED-906D394376D8}"/>
          </ac:picMkLst>
        </pc:picChg>
      </pc:sldChg>
      <pc:sldChg chg="addSp delSp modSp">
        <pc:chgData name="松村　知美" userId="S::e0003417@m365.edu.city.kyoto.jp::81f88bac-62f7-4a0e-8bd6-3216452a9ea4" providerId="AD" clId="Web-{9B8CE97E-F2B7-10BA-8126-1FD3F9BB630A}" dt="2024-05-20T05:01:30.328" v="48" actId="20577"/>
        <pc:sldMkLst>
          <pc:docMk/>
          <pc:sldMk cId="923035866" sldId="310"/>
        </pc:sldMkLst>
        <pc:spChg chg="add mod">
          <ac:chgData name="松村　知美" userId="S::e0003417@m365.edu.city.kyoto.jp::81f88bac-62f7-4a0e-8bd6-3216452a9ea4" providerId="AD" clId="Web-{9B8CE97E-F2B7-10BA-8126-1FD3F9BB630A}" dt="2024-05-20T05:01:30.328" v="48" actId="20577"/>
          <ac:spMkLst>
            <pc:docMk/>
            <pc:sldMk cId="923035866" sldId="310"/>
            <ac:spMk id="3" creationId="{012F6689-A6C9-435E-BB8A-3F170760564D}"/>
          </ac:spMkLst>
        </pc:spChg>
        <pc:picChg chg="del">
          <ac:chgData name="松村　知美" userId="S::e0003417@m365.edu.city.kyoto.jp::81f88bac-62f7-4a0e-8bd6-3216452a9ea4" providerId="AD" clId="Web-{9B8CE97E-F2B7-10BA-8126-1FD3F9BB630A}" dt="2024-05-20T05:00:25.029" v="22"/>
          <ac:picMkLst>
            <pc:docMk/>
            <pc:sldMk cId="923035866" sldId="310"/>
            <ac:picMk id="4" creationId="{8D10A18A-81DC-435C-80E8-7E54B5ADDCB1}"/>
          </ac:picMkLst>
        </pc:picChg>
      </pc:sldChg>
      <pc:sldChg chg="addSp delSp modSp">
        <pc:chgData name="松村　知美" userId="S::e0003417@m365.edu.city.kyoto.jp::81f88bac-62f7-4a0e-8bd6-3216452a9ea4" providerId="AD" clId="Web-{9B8CE97E-F2B7-10BA-8126-1FD3F9BB630A}" dt="2024-05-20T05:01:38.125" v="52" actId="20577"/>
        <pc:sldMkLst>
          <pc:docMk/>
          <pc:sldMk cId="3693655365" sldId="311"/>
        </pc:sldMkLst>
        <pc:spChg chg="add mod">
          <ac:chgData name="松村　知美" userId="S::e0003417@m365.edu.city.kyoto.jp::81f88bac-62f7-4a0e-8bd6-3216452a9ea4" providerId="AD" clId="Web-{9B8CE97E-F2B7-10BA-8126-1FD3F9BB630A}" dt="2024-05-20T05:01:38.125" v="52" actId="20577"/>
          <ac:spMkLst>
            <pc:docMk/>
            <pc:sldMk cId="3693655365" sldId="311"/>
            <ac:spMk id="3" creationId="{146F592C-B929-3C80-0BFB-001E149632F3}"/>
          </ac:spMkLst>
        </pc:spChg>
        <pc:picChg chg="del">
          <ac:chgData name="松村　知美" userId="S::e0003417@m365.edu.city.kyoto.jp::81f88bac-62f7-4a0e-8bd6-3216452a9ea4" providerId="AD" clId="Web-{9B8CE97E-F2B7-10BA-8126-1FD3F9BB630A}" dt="2024-05-20T05:00:26.748" v="23"/>
          <ac:picMkLst>
            <pc:docMk/>
            <pc:sldMk cId="3693655365" sldId="311"/>
            <ac:picMk id="4" creationId="{190E294F-69FA-4E59-BC97-8AA69B74F663}"/>
          </ac:picMkLst>
        </pc:picChg>
      </pc:sldChg>
      <pc:sldChg chg="addSp delSp modSp">
        <pc:chgData name="松村　知美" userId="S::e0003417@m365.edu.city.kyoto.jp::81f88bac-62f7-4a0e-8bd6-3216452a9ea4" providerId="AD" clId="Web-{9B8CE97E-F2B7-10BA-8126-1FD3F9BB630A}" dt="2024-05-20T05:02:00.813" v="58" actId="20577"/>
        <pc:sldMkLst>
          <pc:docMk/>
          <pc:sldMk cId="1537220619" sldId="312"/>
        </pc:sldMkLst>
        <pc:spChg chg="add mod">
          <ac:chgData name="松村　知美" userId="S::e0003417@m365.edu.city.kyoto.jp::81f88bac-62f7-4a0e-8bd6-3216452a9ea4" providerId="AD" clId="Web-{9B8CE97E-F2B7-10BA-8126-1FD3F9BB630A}" dt="2024-05-20T05:02:00.813" v="58" actId="20577"/>
          <ac:spMkLst>
            <pc:docMk/>
            <pc:sldMk cId="1537220619" sldId="312"/>
            <ac:spMk id="4" creationId="{5DA6475B-876C-BAAA-0512-BB6D4A9406CA}"/>
          </ac:spMkLst>
        </pc:spChg>
        <pc:picChg chg="del">
          <ac:chgData name="松村　知美" userId="S::e0003417@m365.edu.city.kyoto.jp::81f88bac-62f7-4a0e-8bd6-3216452a9ea4" providerId="AD" clId="Web-{9B8CE97E-F2B7-10BA-8126-1FD3F9BB630A}" dt="2024-05-20T05:00:29.060" v="24"/>
          <ac:picMkLst>
            <pc:docMk/>
            <pc:sldMk cId="1537220619" sldId="312"/>
            <ac:picMk id="2" creationId="{937961AF-0F4C-DBC6-884C-EFCC4175B437}"/>
          </ac:picMkLst>
        </pc:picChg>
      </pc:sldChg>
      <pc:sldChg chg="addSp delSp modSp">
        <pc:chgData name="松村　知美" userId="S::e0003417@m365.edu.city.kyoto.jp::81f88bac-62f7-4a0e-8bd6-3216452a9ea4" providerId="AD" clId="Web-{9B8CE97E-F2B7-10BA-8126-1FD3F9BB630A}" dt="2024-05-20T05:02:06.266" v="61" actId="20577"/>
        <pc:sldMkLst>
          <pc:docMk/>
          <pc:sldMk cId="3403637016" sldId="313"/>
        </pc:sldMkLst>
        <pc:spChg chg="add mod">
          <ac:chgData name="松村　知美" userId="S::e0003417@m365.edu.city.kyoto.jp::81f88bac-62f7-4a0e-8bd6-3216452a9ea4" providerId="AD" clId="Web-{9B8CE97E-F2B7-10BA-8126-1FD3F9BB630A}" dt="2024-05-20T05:02:06.266" v="61" actId="20577"/>
          <ac:spMkLst>
            <pc:docMk/>
            <pc:sldMk cId="3403637016" sldId="313"/>
            <ac:spMk id="3" creationId="{5A0650B8-3C31-97A9-4F84-37178041C4AA}"/>
          </ac:spMkLst>
        </pc:spChg>
        <pc:picChg chg="del">
          <ac:chgData name="松村　知美" userId="S::e0003417@m365.edu.city.kyoto.jp::81f88bac-62f7-4a0e-8bd6-3216452a9ea4" providerId="AD" clId="Web-{9B8CE97E-F2B7-10BA-8126-1FD3F9BB630A}" dt="2024-05-20T05:00:30.295" v="25"/>
          <ac:picMkLst>
            <pc:docMk/>
            <pc:sldMk cId="3403637016" sldId="313"/>
            <ac:picMk id="4" creationId="{7411EB9C-E069-7B32-F76A-CA1E977969A4}"/>
          </ac:picMkLst>
        </pc:picChg>
      </pc:sldChg>
      <pc:sldChg chg="addSp delSp modSp">
        <pc:chgData name="松村　知美" userId="S::e0003417@m365.edu.city.kyoto.jp::81f88bac-62f7-4a0e-8bd6-3216452a9ea4" providerId="AD" clId="Web-{9B8CE97E-F2B7-10BA-8126-1FD3F9BB630A}" dt="2024-05-20T05:02:14.798" v="66" actId="20577"/>
        <pc:sldMkLst>
          <pc:docMk/>
          <pc:sldMk cId="3410796622" sldId="315"/>
        </pc:sldMkLst>
        <pc:spChg chg="add mod">
          <ac:chgData name="松村　知美" userId="S::e0003417@m365.edu.city.kyoto.jp::81f88bac-62f7-4a0e-8bd6-3216452a9ea4" providerId="AD" clId="Web-{9B8CE97E-F2B7-10BA-8126-1FD3F9BB630A}" dt="2024-05-20T05:02:14.798" v="66" actId="20577"/>
          <ac:spMkLst>
            <pc:docMk/>
            <pc:sldMk cId="3410796622" sldId="315"/>
            <ac:spMk id="4" creationId="{01C6F661-4BB4-AD6A-0BCC-6EE446D2C5B5}"/>
          </ac:spMkLst>
        </pc:spChg>
        <pc:picChg chg="del">
          <ac:chgData name="松村　知美" userId="S::e0003417@m365.edu.city.kyoto.jp::81f88bac-62f7-4a0e-8bd6-3216452a9ea4" providerId="AD" clId="Web-{9B8CE97E-F2B7-10BA-8126-1FD3F9BB630A}" dt="2024-05-20T05:00:34.279" v="26"/>
          <ac:picMkLst>
            <pc:docMk/>
            <pc:sldMk cId="3410796622" sldId="315"/>
            <ac:picMk id="2" creationId="{3B3F5EB4-5A95-4729-B65D-6308009A4765}"/>
          </ac:picMkLst>
        </pc:picChg>
      </pc:sldChg>
      <pc:sldChg chg="addSp delSp modSp">
        <pc:chgData name="松村　知美" userId="S::e0003417@m365.edu.city.kyoto.jp::81f88bac-62f7-4a0e-8bd6-3216452a9ea4" providerId="AD" clId="Web-{9B8CE97E-F2B7-10BA-8126-1FD3F9BB630A}" dt="2024-05-20T05:02:22.063" v="69" actId="20577"/>
        <pc:sldMkLst>
          <pc:docMk/>
          <pc:sldMk cId="3864052645" sldId="316"/>
        </pc:sldMkLst>
        <pc:spChg chg="add mod">
          <ac:chgData name="松村　知美" userId="S::e0003417@m365.edu.city.kyoto.jp::81f88bac-62f7-4a0e-8bd6-3216452a9ea4" providerId="AD" clId="Web-{9B8CE97E-F2B7-10BA-8126-1FD3F9BB630A}" dt="2024-05-20T05:02:22.063" v="69" actId="20577"/>
          <ac:spMkLst>
            <pc:docMk/>
            <pc:sldMk cId="3864052645" sldId="316"/>
            <ac:spMk id="3" creationId="{A6913DBF-3DED-BEE1-93D2-DD8B78CF4912}"/>
          </ac:spMkLst>
        </pc:spChg>
        <pc:picChg chg="del">
          <ac:chgData name="松村　知美" userId="S::e0003417@m365.edu.city.kyoto.jp::81f88bac-62f7-4a0e-8bd6-3216452a9ea4" providerId="AD" clId="Web-{9B8CE97E-F2B7-10BA-8126-1FD3F9BB630A}" dt="2024-05-20T05:00:35.935" v="27"/>
          <ac:picMkLst>
            <pc:docMk/>
            <pc:sldMk cId="3864052645" sldId="316"/>
            <ac:picMk id="5" creationId="{48780C0E-1291-449C-B4A1-09C1B48F070A}"/>
          </ac:picMkLst>
        </pc:picChg>
      </pc:sldChg>
      <pc:sldChg chg="addSp delSp modSp">
        <pc:chgData name="松村　知美" userId="S::e0003417@m365.edu.city.kyoto.jp::81f88bac-62f7-4a0e-8bd6-3216452a9ea4" providerId="AD" clId="Web-{9B8CE97E-F2B7-10BA-8126-1FD3F9BB630A}" dt="2024-05-20T05:02:31.985" v="74" actId="20577"/>
        <pc:sldMkLst>
          <pc:docMk/>
          <pc:sldMk cId="3417059557" sldId="317"/>
        </pc:sldMkLst>
        <pc:spChg chg="add mod">
          <ac:chgData name="松村　知美" userId="S::e0003417@m365.edu.city.kyoto.jp::81f88bac-62f7-4a0e-8bd6-3216452a9ea4" providerId="AD" clId="Web-{9B8CE97E-F2B7-10BA-8126-1FD3F9BB630A}" dt="2024-05-20T05:02:31.985" v="74" actId="20577"/>
          <ac:spMkLst>
            <pc:docMk/>
            <pc:sldMk cId="3417059557" sldId="317"/>
            <ac:spMk id="4" creationId="{495248A5-A8C9-9E9D-5C1A-9D13FAEBA5D0}"/>
          </ac:spMkLst>
        </pc:spChg>
        <pc:picChg chg="del">
          <ac:chgData name="松村　知美" userId="S::e0003417@m365.edu.city.kyoto.jp::81f88bac-62f7-4a0e-8bd6-3216452a9ea4" providerId="AD" clId="Web-{9B8CE97E-F2B7-10BA-8126-1FD3F9BB630A}" dt="2024-05-20T05:00:39.654" v="28"/>
          <ac:picMkLst>
            <pc:docMk/>
            <pc:sldMk cId="3417059557" sldId="317"/>
            <ac:picMk id="2" creationId="{390864A4-7518-F030-FAA9-D5906621ED38}"/>
          </ac:picMkLst>
        </pc:picChg>
      </pc:sldChg>
      <pc:sldChg chg="addSp delSp modSp">
        <pc:chgData name="松村　知美" userId="S::e0003417@m365.edu.city.kyoto.jp::81f88bac-62f7-4a0e-8bd6-3216452a9ea4" providerId="AD" clId="Web-{9B8CE97E-F2B7-10BA-8126-1FD3F9BB630A}" dt="2024-05-20T05:02:38.908" v="77" actId="20577"/>
        <pc:sldMkLst>
          <pc:docMk/>
          <pc:sldMk cId="487927970" sldId="318"/>
        </pc:sldMkLst>
        <pc:spChg chg="add mod">
          <ac:chgData name="松村　知美" userId="S::e0003417@m365.edu.city.kyoto.jp::81f88bac-62f7-4a0e-8bd6-3216452a9ea4" providerId="AD" clId="Web-{9B8CE97E-F2B7-10BA-8126-1FD3F9BB630A}" dt="2024-05-20T05:02:38.908" v="77" actId="20577"/>
          <ac:spMkLst>
            <pc:docMk/>
            <pc:sldMk cId="487927970" sldId="318"/>
            <ac:spMk id="4" creationId="{CDAE9BF6-B967-CBEA-F8B1-4483D9D624A0}"/>
          </ac:spMkLst>
        </pc:spChg>
        <pc:picChg chg="del">
          <ac:chgData name="松村　知美" userId="S::e0003417@m365.edu.city.kyoto.jp::81f88bac-62f7-4a0e-8bd6-3216452a9ea4" providerId="AD" clId="Web-{9B8CE97E-F2B7-10BA-8126-1FD3F9BB630A}" dt="2024-05-20T05:00:40.904" v="29"/>
          <ac:picMkLst>
            <pc:docMk/>
            <pc:sldMk cId="487927970" sldId="318"/>
            <ac:picMk id="2" creationId="{66161F0E-D4DB-F35B-7FF3-7DDA5546B546}"/>
          </ac:picMkLst>
        </pc:picChg>
      </pc:sldChg>
      <pc:sldChg chg="addSp delSp modSp">
        <pc:chgData name="松村　知美" userId="S::e0003417@m365.edu.city.kyoto.jp::81f88bac-62f7-4a0e-8bd6-3216452a9ea4" providerId="AD" clId="Web-{9B8CE97E-F2B7-10BA-8126-1FD3F9BB630A}" dt="2024-05-20T05:03:00.549" v="82" actId="20577"/>
        <pc:sldMkLst>
          <pc:docMk/>
          <pc:sldMk cId="2795396090" sldId="319"/>
        </pc:sldMkLst>
        <pc:spChg chg="add mod">
          <ac:chgData name="松村　知美" userId="S::e0003417@m365.edu.city.kyoto.jp::81f88bac-62f7-4a0e-8bd6-3216452a9ea4" providerId="AD" clId="Web-{9B8CE97E-F2B7-10BA-8126-1FD3F9BB630A}" dt="2024-05-20T05:03:00.549" v="82" actId="20577"/>
          <ac:spMkLst>
            <pc:docMk/>
            <pc:sldMk cId="2795396090" sldId="319"/>
            <ac:spMk id="3" creationId="{001C1FC7-2EAF-5481-F103-B6C6CAE63377}"/>
          </ac:spMkLst>
        </pc:spChg>
        <pc:picChg chg="del">
          <ac:chgData name="松村　知美" userId="S::e0003417@m365.edu.city.kyoto.jp::81f88bac-62f7-4a0e-8bd6-3216452a9ea4" providerId="AD" clId="Web-{9B8CE97E-F2B7-10BA-8126-1FD3F9BB630A}" dt="2024-05-20T05:00:45.201" v="30"/>
          <ac:picMkLst>
            <pc:docMk/>
            <pc:sldMk cId="2795396090" sldId="319"/>
            <ac:picMk id="4" creationId="{17819C6C-1B79-4514-8719-259FD6104D0F}"/>
          </ac:picMkLst>
        </pc:picChg>
      </pc:sldChg>
      <pc:sldChg chg="addSp delSp modSp">
        <pc:chgData name="松村　知美" userId="S::e0003417@m365.edu.city.kyoto.jp::81f88bac-62f7-4a0e-8bd6-3216452a9ea4" providerId="AD" clId="Web-{9B8CE97E-F2B7-10BA-8126-1FD3F9BB630A}" dt="2024-05-20T05:03:19.143" v="87" actId="20577"/>
        <pc:sldMkLst>
          <pc:docMk/>
          <pc:sldMk cId="2326107272" sldId="320"/>
        </pc:sldMkLst>
        <pc:spChg chg="add mod">
          <ac:chgData name="松村　知美" userId="S::e0003417@m365.edu.city.kyoto.jp::81f88bac-62f7-4a0e-8bd6-3216452a9ea4" providerId="AD" clId="Web-{9B8CE97E-F2B7-10BA-8126-1FD3F9BB630A}" dt="2024-05-20T05:03:19.143" v="87" actId="20577"/>
          <ac:spMkLst>
            <pc:docMk/>
            <pc:sldMk cId="2326107272" sldId="320"/>
            <ac:spMk id="3" creationId="{07C5D124-8E78-F580-0C08-792802D6E926}"/>
          </ac:spMkLst>
        </pc:spChg>
        <pc:picChg chg="del">
          <ac:chgData name="松村　知美" userId="S::e0003417@m365.edu.city.kyoto.jp::81f88bac-62f7-4a0e-8bd6-3216452a9ea4" providerId="AD" clId="Web-{9B8CE97E-F2B7-10BA-8126-1FD3F9BB630A}" dt="2024-05-20T05:00:50.201" v="31"/>
          <ac:picMkLst>
            <pc:docMk/>
            <pc:sldMk cId="2326107272" sldId="320"/>
            <ac:picMk id="4" creationId="{B31A5C8A-0F82-46B9-B2DD-49131D0F20B6}"/>
          </ac:picMkLst>
        </pc:picChg>
      </pc:sldChg>
      <pc:sldChg chg="addSp delSp modSp">
        <pc:chgData name="松村　知美" userId="S::e0003417@m365.edu.city.kyoto.jp::81f88bac-62f7-4a0e-8bd6-3216452a9ea4" providerId="AD" clId="Web-{9B8CE97E-F2B7-10BA-8126-1FD3F9BB630A}" dt="2024-05-20T05:03:26.409" v="90" actId="20577"/>
        <pc:sldMkLst>
          <pc:docMk/>
          <pc:sldMk cId="1488477963" sldId="321"/>
        </pc:sldMkLst>
        <pc:spChg chg="add mod">
          <ac:chgData name="松村　知美" userId="S::e0003417@m365.edu.city.kyoto.jp::81f88bac-62f7-4a0e-8bd6-3216452a9ea4" providerId="AD" clId="Web-{9B8CE97E-F2B7-10BA-8126-1FD3F9BB630A}" dt="2024-05-20T05:03:26.409" v="90" actId="20577"/>
          <ac:spMkLst>
            <pc:docMk/>
            <pc:sldMk cId="1488477963" sldId="321"/>
            <ac:spMk id="4" creationId="{F7C83378-F783-8581-90D8-3E9E7B25FE66}"/>
          </ac:spMkLst>
        </pc:spChg>
        <pc:picChg chg="del">
          <ac:chgData name="松村　知美" userId="S::e0003417@m365.edu.city.kyoto.jp::81f88bac-62f7-4a0e-8bd6-3216452a9ea4" providerId="AD" clId="Web-{9B8CE97E-F2B7-10BA-8126-1FD3F9BB630A}" dt="2024-05-20T05:00:51.905" v="32"/>
          <ac:picMkLst>
            <pc:docMk/>
            <pc:sldMk cId="1488477963" sldId="321"/>
            <ac:picMk id="2" creationId="{C8E68054-80AA-D964-40FA-3CF98D70DC9A}"/>
          </ac:picMkLst>
        </pc:picChg>
      </pc:sldChg>
      <pc:sldChg chg="addSp delSp modSp">
        <pc:chgData name="松村　知美" userId="S::e0003417@m365.edu.city.kyoto.jp::81f88bac-62f7-4a0e-8bd6-3216452a9ea4" providerId="AD" clId="Web-{9B8CE97E-F2B7-10BA-8126-1FD3F9BB630A}" dt="2024-05-20T05:03:38.003" v="94" actId="20577"/>
        <pc:sldMkLst>
          <pc:docMk/>
          <pc:sldMk cId="1626945815" sldId="322"/>
        </pc:sldMkLst>
        <pc:spChg chg="add mod">
          <ac:chgData name="松村　知美" userId="S::e0003417@m365.edu.city.kyoto.jp::81f88bac-62f7-4a0e-8bd6-3216452a9ea4" providerId="AD" clId="Web-{9B8CE97E-F2B7-10BA-8126-1FD3F9BB630A}" dt="2024-05-20T05:03:38.003" v="94" actId="20577"/>
          <ac:spMkLst>
            <pc:docMk/>
            <pc:sldMk cId="1626945815" sldId="322"/>
            <ac:spMk id="4" creationId="{08702D8E-E134-07DF-2414-F0F5798CB4F9}"/>
          </ac:spMkLst>
        </pc:spChg>
        <pc:picChg chg="del">
          <ac:chgData name="松村　知美" userId="S::e0003417@m365.edu.city.kyoto.jp::81f88bac-62f7-4a0e-8bd6-3216452a9ea4" providerId="AD" clId="Web-{9B8CE97E-F2B7-10BA-8126-1FD3F9BB630A}" dt="2024-05-20T05:00:53.264" v="33"/>
          <ac:picMkLst>
            <pc:docMk/>
            <pc:sldMk cId="1626945815" sldId="322"/>
            <ac:picMk id="2" creationId="{932B82EA-C5E1-8057-38B7-50C1CFAE96ED}"/>
          </ac:picMkLst>
        </pc:picChg>
      </pc:sldChg>
      <pc:sldChg chg="addSp delSp modSp">
        <pc:chgData name="松村　知美" userId="S::e0003417@m365.edu.city.kyoto.jp::81f88bac-62f7-4a0e-8bd6-3216452a9ea4" providerId="AD" clId="Web-{9B8CE97E-F2B7-10BA-8126-1FD3F9BB630A}" dt="2024-05-20T05:03:45.909" v="98" actId="20577"/>
        <pc:sldMkLst>
          <pc:docMk/>
          <pc:sldMk cId="156393679" sldId="323"/>
        </pc:sldMkLst>
        <pc:spChg chg="add mod">
          <ac:chgData name="松村　知美" userId="S::e0003417@m365.edu.city.kyoto.jp::81f88bac-62f7-4a0e-8bd6-3216452a9ea4" providerId="AD" clId="Web-{9B8CE97E-F2B7-10BA-8126-1FD3F9BB630A}" dt="2024-05-20T05:03:45.909" v="98" actId="20577"/>
          <ac:spMkLst>
            <pc:docMk/>
            <pc:sldMk cId="156393679" sldId="323"/>
            <ac:spMk id="4" creationId="{35C7C068-48D4-25AD-CDC4-2C19DCC23610}"/>
          </ac:spMkLst>
        </pc:spChg>
        <pc:picChg chg="del">
          <ac:chgData name="松村　知美" userId="S::e0003417@m365.edu.city.kyoto.jp::81f88bac-62f7-4a0e-8bd6-3216452a9ea4" providerId="AD" clId="Web-{9B8CE97E-F2B7-10BA-8126-1FD3F9BB630A}" dt="2024-05-20T05:00:54.452" v="34"/>
          <ac:picMkLst>
            <pc:docMk/>
            <pc:sldMk cId="156393679" sldId="323"/>
            <ac:picMk id="2" creationId="{063AD2E0-C2A2-7CF6-A2F7-55E9D121D8BD}"/>
          </ac:picMkLst>
        </pc:picChg>
      </pc:sldChg>
      <pc:sldChg chg="addSp delSp modSp">
        <pc:chgData name="松村　知美" userId="S::e0003417@m365.edu.city.kyoto.jp::81f88bac-62f7-4a0e-8bd6-3216452a9ea4" providerId="AD" clId="Web-{9B8CE97E-F2B7-10BA-8126-1FD3F9BB630A}" dt="2024-05-20T05:04:07.332" v="102" actId="20577"/>
        <pc:sldMkLst>
          <pc:docMk/>
          <pc:sldMk cId="3305803077" sldId="324"/>
        </pc:sldMkLst>
        <pc:spChg chg="add mod">
          <ac:chgData name="松村　知美" userId="S::e0003417@m365.edu.city.kyoto.jp::81f88bac-62f7-4a0e-8bd6-3216452a9ea4" providerId="AD" clId="Web-{9B8CE97E-F2B7-10BA-8126-1FD3F9BB630A}" dt="2024-05-20T05:04:07.332" v="102" actId="20577"/>
          <ac:spMkLst>
            <pc:docMk/>
            <pc:sldMk cId="3305803077" sldId="324"/>
            <ac:spMk id="4" creationId="{83B40467-D7EF-6458-A55D-AE82C81E8013}"/>
          </ac:spMkLst>
        </pc:spChg>
        <pc:picChg chg="del">
          <ac:chgData name="松村　知美" userId="S::e0003417@m365.edu.city.kyoto.jp::81f88bac-62f7-4a0e-8bd6-3216452a9ea4" providerId="AD" clId="Web-{9B8CE97E-F2B7-10BA-8126-1FD3F9BB630A}" dt="2024-05-20T05:00:56.186" v="35"/>
          <ac:picMkLst>
            <pc:docMk/>
            <pc:sldMk cId="3305803077" sldId="324"/>
            <ac:picMk id="2" creationId="{79712D5F-9F0B-31C7-CA18-DB1D6972B281}"/>
          </ac:picMkLst>
        </pc:picChg>
      </pc:sldChg>
      <pc:sldChg chg="addSp delSp modSp">
        <pc:chgData name="松村　知美" userId="S::e0003417@m365.edu.city.kyoto.jp::81f88bac-62f7-4a0e-8bd6-3216452a9ea4" providerId="AD" clId="Web-{9B8CE97E-F2B7-10BA-8126-1FD3F9BB630A}" dt="2024-05-20T05:05:03.708" v="125" actId="20577"/>
        <pc:sldMkLst>
          <pc:docMk/>
          <pc:sldMk cId="2801624006" sldId="325"/>
        </pc:sldMkLst>
        <pc:spChg chg="add mod">
          <ac:chgData name="松村　知美" userId="S::e0003417@m365.edu.city.kyoto.jp::81f88bac-62f7-4a0e-8bd6-3216452a9ea4" providerId="AD" clId="Web-{9B8CE97E-F2B7-10BA-8126-1FD3F9BB630A}" dt="2024-05-20T05:05:03.708" v="125" actId="20577"/>
          <ac:spMkLst>
            <pc:docMk/>
            <pc:sldMk cId="2801624006" sldId="325"/>
            <ac:spMk id="4" creationId="{3D36929E-A3FC-EFB0-D940-F12C1BEEFA1A}"/>
          </ac:spMkLst>
        </pc:spChg>
        <pc:picChg chg="del">
          <ac:chgData name="松村　知美" userId="S::e0003417@m365.edu.city.kyoto.jp::81f88bac-62f7-4a0e-8bd6-3216452a9ea4" providerId="AD" clId="Web-{9B8CE97E-F2B7-10BA-8126-1FD3F9BB630A}" dt="2024-05-20T04:56:58.054" v="0"/>
          <ac:picMkLst>
            <pc:docMk/>
            <pc:sldMk cId="2801624006" sldId="325"/>
            <ac:picMk id="2" creationId="{7EFAC3CA-B782-4C97-32A4-ECE6DF45D42C}"/>
          </ac:picMkLst>
        </pc:picChg>
      </pc:sldChg>
      <pc:sldChg chg="modSp add replId">
        <pc:chgData name="松村　知美" userId="S::e0003417@m365.edu.city.kyoto.jp::81f88bac-62f7-4a0e-8bd6-3216452a9ea4" providerId="AD" clId="Web-{9B8CE97E-F2B7-10BA-8126-1FD3F9BB630A}" dt="2024-05-20T05:04:12.035" v="105" actId="20577"/>
        <pc:sldMkLst>
          <pc:docMk/>
          <pc:sldMk cId="821323549" sldId="326"/>
        </pc:sldMkLst>
        <pc:spChg chg="mod">
          <ac:chgData name="松村　知美" userId="S::e0003417@m365.edu.city.kyoto.jp::81f88bac-62f7-4a0e-8bd6-3216452a9ea4" providerId="AD" clId="Web-{9B8CE97E-F2B7-10BA-8126-1FD3F9BB630A}" dt="2024-05-20T05:04:12.035" v="105" actId="20577"/>
          <ac:spMkLst>
            <pc:docMk/>
            <pc:sldMk cId="821323549" sldId="326"/>
            <ac:spMk id="4" creationId="{83B40467-D7EF-6458-A55D-AE82C81E8013}"/>
          </ac:spMkLst>
        </pc:spChg>
      </pc:sldChg>
      <pc:sldChg chg="modSp add replId">
        <pc:chgData name="松村　知美" userId="S::e0003417@m365.edu.city.kyoto.jp::81f88bac-62f7-4a0e-8bd6-3216452a9ea4" providerId="AD" clId="Web-{9B8CE97E-F2B7-10BA-8126-1FD3F9BB630A}" dt="2024-05-20T05:04:19.270" v="108" actId="20577"/>
        <pc:sldMkLst>
          <pc:docMk/>
          <pc:sldMk cId="2345836974" sldId="327"/>
        </pc:sldMkLst>
        <pc:spChg chg="mod">
          <ac:chgData name="松村　知美" userId="S::e0003417@m365.edu.city.kyoto.jp::81f88bac-62f7-4a0e-8bd6-3216452a9ea4" providerId="AD" clId="Web-{9B8CE97E-F2B7-10BA-8126-1FD3F9BB630A}" dt="2024-05-20T05:04:19.270" v="108" actId="20577"/>
          <ac:spMkLst>
            <pc:docMk/>
            <pc:sldMk cId="2345836974" sldId="327"/>
            <ac:spMk id="4" creationId="{83B40467-D7EF-6458-A55D-AE82C81E8013}"/>
          </ac:spMkLst>
        </pc:spChg>
      </pc:sldChg>
      <pc:sldChg chg="modSp add replId">
        <pc:chgData name="松村　知美" userId="S::e0003417@m365.edu.city.kyoto.jp::81f88bac-62f7-4a0e-8bd6-3216452a9ea4" providerId="AD" clId="Web-{9B8CE97E-F2B7-10BA-8126-1FD3F9BB630A}" dt="2024-05-20T05:04:25.457" v="110" actId="20577"/>
        <pc:sldMkLst>
          <pc:docMk/>
          <pc:sldMk cId="1310240492" sldId="328"/>
        </pc:sldMkLst>
        <pc:spChg chg="mod">
          <ac:chgData name="松村　知美" userId="S::e0003417@m365.edu.city.kyoto.jp::81f88bac-62f7-4a0e-8bd6-3216452a9ea4" providerId="AD" clId="Web-{9B8CE97E-F2B7-10BA-8126-1FD3F9BB630A}" dt="2024-05-20T05:04:25.457" v="110" actId="20577"/>
          <ac:spMkLst>
            <pc:docMk/>
            <pc:sldMk cId="1310240492" sldId="328"/>
            <ac:spMk id="4" creationId="{83B40467-D7EF-6458-A55D-AE82C81E8013}"/>
          </ac:spMkLst>
        </pc:spChg>
      </pc:sldChg>
      <pc:sldChg chg="add replId">
        <pc:chgData name="松村　知美" userId="S::e0003417@m365.edu.city.kyoto.jp::81f88bac-62f7-4a0e-8bd6-3216452a9ea4" providerId="AD" clId="Web-{9B8CE97E-F2B7-10BA-8126-1FD3F9BB630A}" dt="2024-05-20T05:04:54.396" v="111"/>
        <pc:sldMkLst>
          <pc:docMk/>
          <pc:sldMk cId="4151202941" sldId="329"/>
        </pc:sldMkLst>
      </pc:sldChg>
    </pc:docChg>
  </pc:docChgLst>
  <pc:docChgLst>
    <pc:chgData name="大橋　麻名" userId="3918807c-2ae6-4162-b2c5-05d46fdbe154" providerId="ADAL" clId="{035BF83F-9B0F-4D3F-A5E1-86416AF5E74B}"/>
    <pc:docChg chg="modSld">
      <pc:chgData name="大橋　麻名" userId="3918807c-2ae6-4162-b2c5-05d46fdbe154" providerId="ADAL" clId="{035BF83F-9B0F-4D3F-A5E1-86416AF5E74B}" dt="2024-07-11T00:59:02.125" v="2" actId="14100"/>
      <pc:docMkLst>
        <pc:docMk/>
      </pc:docMkLst>
      <pc:sldChg chg="addSp modSp mod">
        <pc:chgData name="大橋　麻名" userId="3918807c-2ae6-4162-b2c5-05d46fdbe154" providerId="ADAL" clId="{035BF83F-9B0F-4D3F-A5E1-86416AF5E74B}" dt="2024-07-11T00:59:02.125" v="2" actId="14100"/>
        <pc:sldMkLst>
          <pc:docMk/>
          <pc:sldMk cId="1820229469" sldId="308"/>
        </pc:sldMkLst>
        <pc:picChg chg="add mod">
          <ac:chgData name="大橋　麻名" userId="3918807c-2ae6-4162-b2c5-05d46fdbe154" providerId="ADAL" clId="{035BF83F-9B0F-4D3F-A5E1-86416AF5E74B}" dt="2024-07-11T00:59:02.125" v="2" actId="14100"/>
          <ac:picMkLst>
            <pc:docMk/>
            <pc:sldMk cId="1820229469" sldId="308"/>
            <ac:picMk id="3" creationId="{0A73B304-C102-488A-AAFE-125EB591C298}"/>
          </ac:picMkLst>
        </pc:picChg>
      </pc:sldChg>
    </pc:docChg>
  </pc:docChgLst>
  <pc:docChgLst>
    <pc:chgData name="吉田　多美代" userId="S::e0000046@m365.edu.city.kyoto.jp::e013cfd4-6943-4b9d-badd-e281554286a6" providerId="AD" clId="Web-{984A53B1-C475-492A-BFA6-322A5786D51A}"/>
    <pc:docChg chg="modSld">
      <pc:chgData name="吉田　多美代" userId="S::e0000046@m365.edu.city.kyoto.jp::e013cfd4-6943-4b9d-badd-e281554286a6" providerId="AD" clId="Web-{984A53B1-C475-492A-BFA6-322A5786D51A}" dt="2024-07-04T08:42:51.586" v="1"/>
      <pc:docMkLst>
        <pc:docMk/>
      </pc:docMkLst>
      <pc:sldChg chg="addSp delSp modSp">
        <pc:chgData name="吉田　多美代" userId="S::e0000046@m365.edu.city.kyoto.jp::e013cfd4-6943-4b9d-badd-e281554286a6" providerId="AD" clId="Web-{984A53B1-C475-492A-BFA6-322A5786D51A}" dt="2024-07-04T08:42:51.586" v="1"/>
        <pc:sldMkLst>
          <pc:docMk/>
          <pc:sldMk cId="1537220619" sldId="312"/>
        </pc:sldMkLst>
        <pc:spChg chg="del">
          <ac:chgData name="吉田　多美代" userId="S::e0000046@m365.edu.city.kyoto.jp::e013cfd4-6943-4b9d-badd-e281554286a6" providerId="AD" clId="Web-{984A53B1-C475-492A-BFA6-322A5786D51A}" dt="2024-07-04T08:42:46.898" v="0"/>
          <ac:spMkLst>
            <pc:docMk/>
            <pc:sldMk cId="1537220619" sldId="312"/>
            <ac:spMk id="4" creationId="{5DA6475B-876C-BAAA-0512-BB6D4A9406CA}"/>
          </ac:spMkLst>
        </pc:spChg>
        <pc:picChg chg="add mod">
          <ac:chgData name="吉田　多美代" userId="S::e0000046@m365.edu.city.kyoto.jp::e013cfd4-6943-4b9d-badd-e281554286a6" providerId="AD" clId="Web-{984A53B1-C475-492A-BFA6-322A5786D51A}" dt="2024-07-04T08:42:51.586" v="1"/>
          <ac:picMkLst>
            <pc:docMk/>
            <pc:sldMk cId="1537220619" sldId="312"/>
            <ac:picMk id="2" creationId="{B4B661C8-DB6A-ABF0-DFEF-492F9E430BC5}"/>
          </ac:picMkLst>
        </pc:picChg>
      </pc:sldChg>
    </pc:docChg>
  </pc:docChgLst>
  <pc:docChgLst>
    <pc:chgData name="船野　未波" userId="8c7495e3-f098-4a97-9fda-39904775ded3" providerId="ADAL" clId="{B02FB689-11AB-4A1C-8CED-A40C62F112CA}"/>
    <pc:docChg chg="custSel modSld">
      <pc:chgData name="船野　未波" userId="8c7495e3-f098-4a97-9fda-39904775ded3" providerId="ADAL" clId="{B02FB689-11AB-4A1C-8CED-A40C62F112CA}" dt="2024-07-08T07:27:16.975" v="4" actId="14100"/>
      <pc:docMkLst>
        <pc:docMk/>
      </pc:docMkLst>
      <pc:sldChg chg="addSp delSp modSp mod">
        <pc:chgData name="船野　未波" userId="8c7495e3-f098-4a97-9fda-39904775ded3" providerId="ADAL" clId="{B02FB689-11AB-4A1C-8CED-A40C62F112CA}" dt="2024-07-08T07:27:16.975" v="4" actId="14100"/>
        <pc:sldMkLst>
          <pc:docMk/>
          <pc:sldMk cId="156393679" sldId="323"/>
        </pc:sldMkLst>
        <pc:spChg chg="del">
          <ac:chgData name="船野　未波" userId="8c7495e3-f098-4a97-9fda-39904775ded3" providerId="ADAL" clId="{B02FB689-11AB-4A1C-8CED-A40C62F112CA}" dt="2024-07-08T07:27:05.486" v="0" actId="478"/>
          <ac:spMkLst>
            <pc:docMk/>
            <pc:sldMk cId="156393679" sldId="323"/>
            <ac:spMk id="4" creationId="{35C7C068-48D4-25AD-CDC4-2C19DCC23610}"/>
          </ac:spMkLst>
        </pc:spChg>
        <pc:picChg chg="add mod">
          <ac:chgData name="船野　未波" userId="8c7495e3-f098-4a97-9fda-39904775ded3" providerId="ADAL" clId="{B02FB689-11AB-4A1C-8CED-A40C62F112CA}" dt="2024-07-08T07:27:16.975" v="4" actId="14100"/>
          <ac:picMkLst>
            <pc:docMk/>
            <pc:sldMk cId="156393679" sldId="323"/>
            <ac:picMk id="3" creationId="{DADB696C-29A0-F78B-5312-A3D1019970BA}"/>
          </ac:picMkLst>
        </pc:picChg>
      </pc:sldChg>
    </pc:docChg>
  </pc:docChgLst>
  <pc:docChgLst>
    <pc:chgData name="南城　陽" userId="f966be53-ce62-49ce-bed2-d67947953655" providerId="ADAL" clId="{814E22EA-C997-47B7-B0EC-8067BB93E52F}"/>
    <pc:docChg chg="modSld">
      <pc:chgData name="南城　陽" userId="f966be53-ce62-49ce-bed2-d67947953655" providerId="ADAL" clId="{814E22EA-C997-47B7-B0EC-8067BB93E52F}" dt="2024-07-05T08:32:58.373" v="2" actId="14100"/>
      <pc:docMkLst>
        <pc:docMk/>
      </pc:docMkLst>
      <pc:sldChg chg="addSp modSp mod">
        <pc:chgData name="南城　陽" userId="f966be53-ce62-49ce-bed2-d67947953655" providerId="ADAL" clId="{814E22EA-C997-47B7-B0EC-8067BB93E52F}" dt="2024-07-05T08:32:58.373" v="2" actId="14100"/>
        <pc:sldMkLst>
          <pc:docMk/>
          <pc:sldMk cId="3410796622" sldId="315"/>
        </pc:sldMkLst>
        <pc:picChg chg="add mod">
          <ac:chgData name="南城　陽" userId="f966be53-ce62-49ce-bed2-d67947953655" providerId="ADAL" clId="{814E22EA-C997-47B7-B0EC-8067BB93E52F}" dt="2024-07-05T08:32:58.373" v="2" actId="14100"/>
          <ac:picMkLst>
            <pc:docMk/>
            <pc:sldMk cId="3410796622" sldId="315"/>
            <ac:picMk id="3" creationId="{37C260E2-F9B9-FD33-D429-ABB11ECB6A83}"/>
          </ac:picMkLst>
        </pc:picChg>
      </pc:sldChg>
    </pc:docChg>
  </pc:docChgLst>
  <pc:docChgLst>
    <pc:chgData name="木原　結美" userId="S::e0010678@m365.edu.city.kyoto.jp::9073cec6-0964-4097-81a4-1323d275db41" providerId="AD" clId="Web-{79A28500-ADD1-4A6D-833F-E566D5C285DF}"/>
    <pc:docChg chg="modSld">
      <pc:chgData name="木原　結美" userId="S::e0010678@m365.edu.city.kyoto.jp::9073cec6-0964-4097-81a4-1323d275db41" providerId="AD" clId="Web-{79A28500-ADD1-4A6D-833F-E566D5C285DF}" dt="2024-02-20T02:06:56.325" v="2"/>
      <pc:docMkLst>
        <pc:docMk/>
      </pc:docMkLst>
      <pc:sldChg chg="addSp delSp modSp">
        <pc:chgData name="木原　結美" userId="S::e0010678@m365.edu.city.kyoto.jp::9073cec6-0964-4097-81a4-1323d275db41" providerId="AD" clId="Web-{79A28500-ADD1-4A6D-833F-E566D5C285DF}" dt="2024-02-20T02:06:56.325" v="2"/>
        <pc:sldMkLst>
          <pc:docMk/>
          <pc:sldMk cId="887694933" sldId="294"/>
        </pc:sldMkLst>
        <pc:spChg chg="del">
          <ac:chgData name="木原　結美" userId="S::e0010678@m365.edu.city.kyoto.jp::9073cec6-0964-4097-81a4-1323d275db41" providerId="AD" clId="Web-{79A28500-ADD1-4A6D-833F-E566D5C285DF}" dt="2024-02-20T02:06:54.262" v="1"/>
          <ac:spMkLst>
            <pc:docMk/>
            <pc:sldMk cId="887694933" sldId="294"/>
            <ac:spMk id="4" creationId="{DAB9F8E0-5FA9-DE51-10A4-8C88EE79BB89}"/>
          </ac:spMkLst>
        </pc:spChg>
        <pc:picChg chg="add mod">
          <ac:chgData name="木原　結美" userId="S::e0010678@m365.edu.city.kyoto.jp::9073cec6-0964-4097-81a4-1323d275db41" providerId="AD" clId="Web-{79A28500-ADD1-4A6D-833F-E566D5C285DF}" dt="2024-02-20T02:06:56.325" v="2"/>
          <ac:picMkLst>
            <pc:docMk/>
            <pc:sldMk cId="887694933" sldId="294"/>
            <ac:picMk id="2" creationId="{0BCD2339-1AEB-DE45-4289-7ADA70012986}"/>
          </ac:picMkLst>
        </pc:picChg>
        <pc:picChg chg="del">
          <ac:chgData name="木原　結美" userId="S::e0010678@m365.edu.city.kyoto.jp::9073cec6-0964-4097-81a4-1323d275db41" providerId="AD" clId="Web-{79A28500-ADD1-4A6D-833F-E566D5C285DF}" dt="2024-02-20T02:06:51.747" v="0"/>
          <ac:picMkLst>
            <pc:docMk/>
            <pc:sldMk cId="887694933" sldId="294"/>
            <ac:picMk id="5" creationId="{E305EB3F-0491-A4EB-AB0E-4940E3CD5888}"/>
          </ac:picMkLst>
        </pc:picChg>
      </pc:sldChg>
    </pc:docChg>
  </pc:docChgLst>
  <pc:docChgLst>
    <pc:chgData name="高橋　正一" userId="S::e0002053@m365.edu.city.kyoto.jp::44e5b9c5-7738-4439-9bcf-cd02c636e031" providerId="AD" clId="Web-{1AF32EF7-3444-2196-A738-38DBC052DF2C}"/>
    <pc:docChg chg="modSld">
      <pc:chgData name="高橋　正一" userId="S::e0002053@m365.edu.city.kyoto.jp::44e5b9c5-7738-4439-9bcf-cd02c636e031" providerId="AD" clId="Web-{1AF32EF7-3444-2196-A738-38DBC052DF2C}" dt="2024-02-26T00:03:51.285" v="1"/>
      <pc:docMkLst>
        <pc:docMk/>
      </pc:docMkLst>
      <pc:sldChg chg="addSp delSp modSp">
        <pc:chgData name="高橋　正一" userId="S::e0002053@m365.edu.city.kyoto.jp::44e5b9c5-7738-4439-9bcf-cd02c636e031" providerId="AD" clId="Web-{1AF32EF7-3444-2196-A738-38DBC052DF2C}" dt="2024-02-26T00:03:51.285" v="1"/>
        <pc:sldMkLst>
          <pc:docMk/>
          <pc:sldMk cId="1537220619" sldId="312"/>
        </pc:sldMkLst>
        <pc:spChg chg="del">
          <ac:chgData name="高橋　正一" userId="S::e0002053@m365.edu.city.kyoto.jp::44e5b9c5-7738-4439-9bcf-cd02c636e031" providerId="AD" clId="Web-{1AF32EF7-3444-2196-A738-38DBC052DF2C}" dt="2024-02-26T00:03:47.707" v="0"/>
          <ac:spMkLst>
            <pc:docMk/>
            <pc:sldMk cId="1537220619" sldId="312"/>
            <ac:spMk id="3" creationId="{059318B2-50C2-4E82-9ECA-7F94EE10ECF9}"/>
          </ac:spMkLst>
        </pc:spChg>
        <pc:picChg chg="add mod">
          <ac:chgData name="高橋　正一" userId="S::e0002053@m365.edu.city.kyoto.jp::44e5b9c5-7738-4439-9bcf-cd02c636e031" providerId="AD" clId="Web-{1AF32EF7-3444-2196-A738-38DBC052DF2C}" dt="2024-02-26T00:03:51.285" v="1"/>
          <ac:picMkLst>
            <pc:docMk/>
            <pc:sldMk cId="1537220619" sldId="312"/>
            <ac:picMk id="2" creationId="{937961AF-0F4C-DBC6-884C-EFCC4175B437}"/>
          </ac:picMkLst>
        </pc:picChg>
      </pc:sldChg>
    </pc:docChg>
  </pc:docChgLst>
  <pc:docChgLst>
    <pc:chgData name="樋瀬　摩耶" userId="S::e0015042@m365.edu.city.kyoto.jp::dd51f0e2-202f-4025-8c58-708f30a53b82" providerId="AD" clId="Web-{39E4160D-0E7E-52B1-2BB0-284B9A0B4F6A}"/>
    <pc:docChg chg="addSld delSld modSld">
      <pc:chgData name="樋瀬　摩耶" userId="S::e0015042@m365.edu.city.kyoto.jp::dd51f0e2-202f-4025-8c58-708f30a53b82" providerId="AD" clId="Web-{39E4160D-0E7E-52B1-2BB0-284B9A0B4F6A}" dt="2024-07-11T07:52:52.614" v="3" actId="14100"/>
      <pc:docMkLst>
        <pc:docMk/>
      </pc:docMkLst>
      <pc:sldChg chg="del">
        <pc:chgData name="樋瀬　摩耶" userId="S::e0015042@m365.edu.city.kyoto.jp::dd51f0e2-202f-4025-8c58-708f30a53b82" providerId="AD" clId="Web-{39E4160D-0E7E-52B1-2BB0-284B9A0B4F6A}" dt="2024-07-11T07:52:23.473" v="0"/>
        <pc:sldMkLst>
          <pc:docMk/>
          <pc:sldMk cId="3305803077" sldId="324"/>
        </pc:sldMkLst>
      </pc:sldChg>
      <pc:sldChg chg="addSp modSp new">
        <pc:chgData name="樋瀬　摩耶" userId="S::e0015042@m365.edu.city.kyoto.jp::dd51f0e2-202f-4025-8c58-708f30a53b82" providerId="AD" clId="Web-{39E4160D-0E7E-52B1-2BB0-284B9A0B4F6A}" dt="2024-07-11T07:52:52.614" v="3" actId="14100"/>
        <pc:sldMkLst>
          <pc:docMk/>
          <pc:sldMk cId="3377110268" sldId="330"/>
        </pc:sldMkLst>
        <pc:picChg chg="add mod">
          <ac:chgData name="樋瀬　摩耶" userId="S::e0015042@m365.edu.city.kyoto.jp::dd51f0e2-202f-4025-8c58-708f30a53b82" providerId="AD" clId="Web-{39E4160D-0E7E-52B1-2BB0-284B9A0B4F6A}" dt="2024-07-11T07:52:52.614" v="3" actId="14100"/>
          <ac:picMkLst>
            <pc:docMk/>
            <pc:sldMk cId="3377110268" sldId="330"/>
            <ac:picMk id="2" creationId="{54BC7D70-755A-0D29-1CCD-7D417F451517}"/>
          </ac:picMkLst>
        </pc:picChg>
      </pc:sldChg>
    </pc:docChg>
  </pc:docChgLst>
  <pc:docChgLst>
    <pc:chgData name="外園　紫野" userId="S::e0003535@m365.edu.city.kyoto.jp::6d2dea3b-4dc4-4d48-b4d0-0409e648d242" providerId="AD" clId="Web-{7570904A-8EFF-4AA5-A5AD-7232916DCE36}"/>
    <pc:docChg chg="modSld">
      <pc:chgData name="外園　紫野" userId="S::e0003535@m365.edu.city.kyoto.jp::6d2dea3b-4dc4-4d48-b4d0-0409e648d242" providerId="AD" clId="Web-{7570904A-8EFF-4AA5-A5AD-7232916DCE36}" dt="2024-07-04T01:18:03.707" v="1"/>
      <pc:docMkLst>
        <pc:docMk/>
      </pc:docMkLst>
      <pc:sldChg chg="addSp delSp modSp">
        <pc:chgData name="外園　紫野" userId="S::e0003535@m365.edu.city.kyoto.jp::6d2dea3b-4dc4-4d48-b4d0-0409e648d242" providerId="AD" clId="Web-{7570904A-8EFF-4AA5-A5AD-7232916DCE36}" dt="2024-07-04T01:18:03.707" v="1"/>
        <pc:sldMkLst>
          <pc:docMk/>
          <pc:sldMk cId="3654700675" sldId="305"/>
        </pc:sldMkLst>
        <pc:spChg chg="del">
          <ac:chgData name="外園　紫野" userId="S::e0003535@m365.edu.city.kyoto.jp::6d2dea3b-4dc4-4d48-b4d0-0409e648d242" providerId="AD" clId="Web-{7570904A-8EFF-4AA5-A5AD-7232916DCE36}" dt="2024-07-04T01:17:26.753" v="0"/>
          <ac:spMkLst>
            <pc:docMk/>
            <pc:sldMk cId="3654700675" sldId="305"/>
            <ac:spMk id="3" creationId="{2242F38F-7272-B637-9F3C-A6A0CD12286D}"/>
          </ac:spMkLst>
        </pc:spChg>
        <pc:picChg chg="add mod">
          <ac:chgData name="外園　紫野" userId="S::e0003535@m365.edu.city.kyoto.jp::6d2dea3b-4dc4-4d48-b4d0-0409e648d242" providerId="AD" clId="Web-{7570904A-8EFF-4AA5-A5AD-7232916DCE36}" dt="2024-07-04T01:18:03.707" v="1"/>
          <ac:picMkLst>
            <pc:docMk/>
            <pc:sldMk cId="3654700675" sldId="305"/>
            <ac:picMk id="2" creationId="{F904BDA0-60D3-D1AF-CD5D-E9D1B5B500CE}"/>
          </ac:picMkLst>
        </pc:picChg>
      </pc:sldChg>
    </pc:docChg>
  </pc:docChgLst>
  <pc:docChgLst>
    <pc:chgData name="田谷　奈菜" userId="S::e0013762@m365.edu.city.kyoto.jp::55f63155-389b-4460-bb4c-5c6219994722" providerId="AD" clId="Web-{3C4E4800-92CF-49D5-B7E9-341D6293D4DE}"/>
    <pc:docChg chg="modSld">
      <pc:chgData name="田谷　奈菜" userId="S::e0013762@m365.edu.city.kyoto.jp::55f63155-389b-4460-bb4c-5c6219994722" providerId="AD" clId="Web-{3C4E4800-92CF-49D5-B7E9-341D6293D4DE}" dt="2024-07-04T08:21:52.764" v="3" actId="1076"/>
      <pc:docMkLst>
        <pc:docMk/>
      </pc:docMkLst>
      <pc:sldChg chg="addSp delSp modSp">
        <pc:chgData name="田谷　奈菜" userId="S::e0013762@m365.edu.city.kyoto.jp::55f63155-389b-4460-bb4c-5c6219994722" providerId="AD" clId="Web-{3C4E4800-92CF-49D5-B7E9-341D6293D4DE}" dt="2024-07-04T08:21:52.764" v="3" actId="1076"/>
        <pc:sldMkLst>
          <pc:docMk/>
          <pc:sldMk cId="714660014" sldId="309"/>
        </pc:sldMkLst>
        <pc:spChg chg="del">
          <ac:chgData name="田谷　奈菜" userId="S::e0013762@m365.edu.city.kyoto.jp::55f63155-389b-4460-bb4c-5c6219994722" providerId="AD" clId="Web-{3C4E4800-92CF-49D5-B7E9-341D6293D4DE}" dt="2024-07-04T08:21:35.561" v="0"/>
          <ac:spMkLst>
            <pc:docMk/>
            <pc:sldMk cId="714660014" sldId="309"/>
            <ac:spMk id="4" creationId="{820044BB-8CDB-ED6B-D8A0-9E7FDCA74904}"/>
          </ac:spMkLst>
        </pc:spChg>
        <pc:picChg chg="add mod">
          <ac:chgData name="田谷　奈菜" userId="S::e0013762@m365.edu.city.kyoto.jp::55f63155-389b-4460-bb4c-5c6219994722" providerId="AD" clId="Web-{3C4E4800-92CF-49D5-B7E9-341D6293D4DE}" dt="2024-07-04T08:21:52.764" v="3" actId="1076"/>
          <ac:picMkLst>
            <pc:docMk/>
            <pc:sldMk cId="714660014" sldId="309"/>
            <ac:picMk id="2" creationId="{623A0AF3-7334-8C66-0B3E-047AA4716D32}"/>
          </ac:picMkLst>
        </pc:picChg>
      </pc:sldChg>
    </pc:docChg>
  </pc:docChgLst>
  <pc:docChgLst>
    <pc:chgData name="相上　真維" userId="S::e0015041@m365.edu.city.kyoto.jp::f2dc6022-a3e3-48b9-8394-e224cc89a77b" providerId="AD" clId="Web-{5CB53042-EC07-314D-D03E-324287258965}"/>
    <pc:docChg chg="delSld modSld">
      <pc:chgData name="相上　真維" userId="S::e0015041@m365.edu.city.kyoto.jp::f2dc6022-a3e3-48b9-8394-e224cc89a77b" providerId="AD" clId="Web-{5CB53042-EC07-314D-D03E-324287258965}" dt="2024-07-22T05:26:30.861" v="2"/>
      <pc:docMkLst>
        <pc:docMk/>
      </pc:docMkLst>
      <pc:sldChg chg="addSp delSp modSp del">
        <pc:chgData name="相上　真維" userId="S::e0015041@m365.edu.city.kyoto.jp::f2dc6022-a3e3-48b9-8394-e224cc89a77b" providerId="AD" clId="Web-{5CB53042-EC07-314D-D03E-324287258965}" dt="2024-07-22T05:26:30.861" v="2"/>
        <pc:sldMkLst>
          <pc:docMk/>
          <pc:sldMk cId="821323549" sldId="326"/>
        </pc:sldMkLst>
        <pc:picChg chg="del">
          <ac:chgData name="相上　真維" userId="S::e0015041@m365.edu.city.kyoto.jp::f2dc6022-a3e3-48b9-8394-e224cc89a77b" providerId="AD" clId="Web-{5CB53042-EC07-314D-D03E-324287258965}" dt="2024-07-22T05:26:26.845" v="1"/>
          <ac:picMkLst>
            <pc:docMk/>
            <pc:sldMk cId="821323549" sldId="326"/>
            <ac:picMk id="2" creationId="{EE6839CB-FA53-D0BC-D789-2391B14CEB77}"/>
          </ac:picMkLst>
        </pc:picChg>
        <pc:picChg chg="add mod">
          <ac:chgData name="相上　真維" userId="S::e0015041@m365.edu.city.kyoto.jp::f2dc6022-a3e3-48b9-8394-e224cc89a77b" providerId="AD" clId="Web-{5CB53042-EC07-314D-D03E-324287258965}" dt="2024-07-22T05:26:30.861" v="2"/>
          <ac:picMkLst>
            <pc:docMk/>
            <pc:sldMk cId="821323549" sldId="326"/>
            <ac:picMk id="3" creationId="{DDE4033A-7FBF-AF2C-678D-8063511D2375}"/>
          </ac:picMkLst>
        </pc:picChg>
      </pc:sldChg>
    </pc:docChg>
  </pc:docChgLst>
  <pc:docChgLst>
    <pc:chgData name="宮川　恵里花" userId="S::e0015045@m365.edu.city.kyoto.jp::f90e7ed3-e02d-4d6a-b899-8132b19bcae6" providerId="AD" clId="Web-{227B9408-17CE-22DB-BDAF-F7399ACFABF4}"/>
    <pc:docChg chg="modSld">
      <pc:chgData name="宮川　恵里花" userId="S::e0015045@m365.edu.city.kyoto.jp::f90e7ed3-e02d-4d6a-b899-8132b19bcae6" providerId="AD" clId="Web-{227B9408-17CE-22DB-BDAF-F7399ACFABF4}" dt="2024-07-19T08:57:05.464" v="1"/>
      <pc:docMkLst>
        <pc:docMk/>
      </pc:docMkLst>
      <pc:sldChg chg="addSp delSp modSp">
        <pc:chgData name="宮川　恵里花" userId="S::e0015045@m365.edu.city.kyoto.jp::f90e7ed3-e02d-4d6a-b899-8132b19bcae6" providerId="AD" clId="Web-{227B9408-17CE-22DB-BDAF-F7399ACFABF4}" dt="2024-07-19T08:57:05.464" v="1"/>
        <pc:sldMkLst>
          <pc:docMk/>
          <pc:sldMk cId="3403637016" sldId="313"/>
        </pc:sldMkLst>
        <pc:picChg chg="del">
          <ac:chgData name="宮川　恵里花" userId="S::e0015045@m365.edu.city.kyoto.jp::f90e7ed3-e02d-4d6a-b899-8132b19bcae6" providerId="AD" clId="Web-{227B9408-17CE-22DB-BDAF-F7399ACFABF4}" dt="2024-07-19T08:56:41.026" v="0"/>
          <ac:picMkLst>
            <pc:docMk/>
            <pc:sldMk cId="3403637016" sldId="313"/>
            <ac:picMk id="2" creationId="{7E607E1F-8E2A-631F-5069-55F2CF862D5A}"/>
          </ac:picMkLst>
        </pc:picChg>
        <pc:picChg chg="add mod">
          <ac:chgData name="宮川　恵里花" userId="S::e0015045@m365.edu.city.kyoto.jp::f90e7ed3-e02d-4d6a-b899-8132b19bcae6" providerId="AD" clId="Web-{227B9408-17CE-22DB-BDAF-F7399ACFABF4}" dt="2024-07-19T08:57:05.464" v="1"/>
          <ac:picMkLst>
            <pc:docMk/>
            <pc:sldMk cId="3403637016" sldId="313"/>
            <ac:picMk id="3" creationId="{0D49B6BF-5DD1-7CA8-B92F-3AE263F95B27}"/>
          </ac:picMkLst>
        </pc:picChg>
      </pc:sldChg>
    </pc:docChg>
  </pc:docChgLst>
  <pc:docChgLst>
    <pc:chgData name="北川　夢乃" userId="S::e0013990@m365.edu.city.kyoto.jp::2845f8b8-f035-4ee2-95ae-9201936b9103" providerId="AD" clId="Web-{99CCBAB0-4008-664F-4A6D-2F82757E4D87}"/>
    <pc:docChg chg="modSld">
      <pc:chgData name="北川　夢乃" userId="S::e0013990@m365.edu.city.kyoto.jp::2845f8b8-f035-4ee2-95ae-9201936b9103" providerId="AD" clId="Web-{99CCBAB0-4008-664F-4A6D-2F82757E4D87}" dt="2024-03-04T00:44:43.348" v="3"/>
      <pc:docMkLst>
        <pc:docMk/>
      </pc:docMkLst>
      <pc:sldChg chg="addSp delSp modSp">
        <pc:chgData name="北川　夢乃" userId="S::e0013990@m365.edu.city.kyoto.jp::2845f8b8-f035-4ee2-95ae-9201936b9103" providerId="AD" clId="Web-{99CCBAB0-4008-664F-4A6D-2F82757E4D87}" dt="2024-03-04T00:44:43.348" v="3"/>
        <pc:sldMkLst>
          <pc:docMk/>
          <pc:sldMk cId="3410796622" sldId="315"/>
        </pc:sldMkLst>
        <pc:spChg chg="add del">
          <ac:chgData name="北川　夢乃" userId="S::e0013990@m365.edu.city.kyoto.jp::2845f8b8-f035-4ee2-95ae-9201936b9103" providerId="AD" clId="Web-{99CCBAB0-4008-664F-4A6D-2F82757E4D87}" dt="2024-03-04T00:44:39.348" v="2"/>
          <ac:spMkLst>
            <pc:docMk/>
            <pc:sldMk cId="3410796622" sldId="315"/>
            <ac:spMk id="3" creationId="{059318B2-50C2-4E82-9ECA-7F94EE10ECF9}"/>
          </ac:spMkLst>
        </pc:spChg>
        <pc:picChg chg="add mod">
          <ac:chgData name="北川　夢乃" userId="S::e0013990@m365.edu.city.kyoto.jp::2845f8b8-f035-4ee2-95ae-9201936b9103" providerId="AD" clId="Web-{99CCBAB0-4008-664F-4A6D-2F82757E4D87}" dt="2024-03-04T00:44:43.348" v="3"/>
          <ac:picMkLst>
            <pc:docMk/>
            <pc:sldMk cId="3410796622" sldId="315"/>
            <ac:picMk id="2" creationId="{3B3F5EB4-5A95-4729-B65D-6308009A4765}"/>
          </ac:picMkLst>
        </pc:picChg>
      </pc:sldChg>
    </pc:docChg>
  </pc:docChgLst>
  <pc:docChgLst>
    <pc:chgData name="相上　真維" userId="S::e0015041@m365.edu.city.kyoto.jp::f2dc6022-a3e3-48b9-8394-e224cc89a77b" providerId="AD" clId="Web-{62CDDDF1-9611-3C99-BEBA-0436526D76F0}"/>
    <pc:docChg chg="modSld">
      <pc:chgData name="相上　真維" userId="S::e0015041@m365.edu.city.kyoto.jp::f2dc6022-a3e3-48b9-8394-e224cc89a77b" providerId="AD" clId="Web-{62CDDDF1-9611-3C99-BEBA-0436526D76F0}" dt="2024-07-05T08:32:56.828" v="0"/>
      <pc:docMkLst>
        <pc:docMk/>
      </pc:docMkLst>
      <pc:sldChg chg="addSp modSp">
        <pc:chgData name="相上　真維" userId="S::e0015041@m365.edu.city.kyoto.jp::f2dc6022-a3e3-48b9-8394-e224cc89a77b" providerId="AD" clId="Web-{62CDDDF1-9611-3C99-BEBA-0436526D76F0}" dt="2024-07-05T08:32:56.828" v="0"/>
        <pc:sldMkLst>
          <pc:docMk/>
          <pc:sldMk cId="821323549" sldId="326"/>
        </pc:sldMkLst>
        <pc:picChg chg="add mod">
          <ac:chgData name="相上　真維" userId="S::e0015041@m365.edu.city.kyoto.jp::f2dc6022-a3e3-48b9-8394-e224cc89a77b" providerId="AD" clId="Web-{62CDDDF1-9611-3C99-BEBA-0436526D76F0}" dt="2024-07-05T08:32:56.828" v="0"/>
          <ac:picMkLst>
            <pc:docMk/>
            <pc:sldMk cId="821323549" sldId="326"/>
            <ac:picMk id="2" creationId="{EE6839CB-FA53-D0BC-D789-2391B14CEB77}"/>
          </ac:picMkLst>
        </pc:picChg>
      </pc:sldChg>
    </pc:docChg>
  </pc:docChgLst>
  <pc:docChgLst>
    <pc:chgData name="船田　智子" userId="S::e0003521@m365.edu.city.kyoto.jp::f7650d64-3541-4a32-9294-230b4f5d9e7b" providerId="AD" clId="Web-{76D63F15-404D-43DE-AF2D-F4C97A8D78EB}"/>
    <pc:docChg chg="modSld">
      <pc:chgData name="船田　智子" userId="S::e0003521@m365.edu.city.kyoto.jp::f7650d64-3541-4a32-9294-230b4f5d9e7b" providerId="AD" clId="Web-{76D63F15-404D-43DE-AF2D-F4C97A8D78EB}" dt="2024-01-24T05:42:52.918" v="7"/>
      <pc:docMkLst>
        <pc:docMk/>
      </pc:docMkLst>
      <pc:sldChg chg="addSp delSp modSp">
        <pc:chgData name="船田　智子" userId="S::e0003521@m365.edu.city.kyoto.jp::f7650d64-3541-4a32-9294-230b4f5d9e7b" providerId="AD" clId="Web-{76D63F15-404D-43DE-AF2D-F4C97A8D78EB}" dt="2024-01-24T05:42:52.918" v="7"/>
        <pc:sldMkLst>
          <pc:docMk/>
          <pc:sldMk cId="3520750604" sldId="292"/>
        </pc:sldMkLst>
        <pc:spChg chg="del">
          <ac:chgData name="船田　智子" userId="S::e0003521@m365.edu.city.kyoto.jp::f7650d64-3541-4a32-9294-230b4f5d9e7b" providerId="AD" clId="Web-{76D63F15-404D-43DE-AF2D-F4C97A8D78EB}" dt="2024-01-24T05:41:37.868" v="0"/>
          <ac:spMkLst>
            <pc:docMk/>
            <pc:sldMk cId="3520750604" sldId="292"/>
            <ac:spMk id="2" creationId="{EBD3CBE5-2B7C-4F9E-BBD4-1717FDFD2D05}"/>
          </ac:spMkLst>
        </pc:spChg>
        <pc:spChg chg="add del mod">
          <ac:chgData name="船田　智子" userId="S::e0003521@m365.edu.city.kyoto.jp::f7650d64-3541-4a32-9294-230b4f5d9e7b" providerId="AD" clId="Web-{76D63F15-404D-43DE-AF2D-F4C97A8D78EB}" dt="2024-01-24T05:42:03.947" v="3"/>
          <ac:spMkLst>
            <pc:docMk/>
            <pc:sldMk cId="3520750604" sldId="292"/>
            <ac:spMk id="4" creationId="{3BDB0D35-05DC-5649-15BC-5EEBE94B523D}"/>
          </ac:spMkLst>
        </pc:spChg>
        <pc:picChg chg="add del mod">
          <ac:chgData name="船田　智子" userId="S::e0003521@m365.edu.city.kyoto.jp::f7650d64-3541-4a32-9294-230b4f5d9e7b" providerId="AD" clId="Web-{76D63F15-404D-43DE-AF2D-F4C97A8D78EB}" dt="2024-01-24T05:42:02.744" v="2"/>
          <ac:picMkLst>
            <pc:docMk/>
            <pc:sldMk cId="3520750604" sldId="292"/>
            <ac:picMk id="5" creationId="{2B8338BD-B1F6-C1F4-B495-668C8C1D8ACE}"/>
          </ac:picMkLst>
        </pc:picChg>
        <pc:picChg chg="add del mod">
          <ac:chgData name="船田　智子" userId="S::e0003521@m365.edu.city.kyoto.jp::f7650d64-3541-4a32-9294-230b4f5d9e7b" providerId="AD" clId="Web-{76D63F15-404D-43DE-AF2D-F4C97A8D78EB}" dt="2024-01-24T05:42:21.885" v="6"/>
          <ac:picMkLst>
            <pc:docMk/>
            <pc:sldMk cId="3520750604" sldId="292"/>
            <ac:picMk id="6" creationId="{216901D9-B988-5924-A15B-B37EA32E1B6D}"/>
          </ac:picMkLst>
        </pc:picChg>
        <pc:picChg chg="add mod">
          <ac:chgData name="船田　智子" userId="S::e0003521@m365.edu.city.kyoto.jp::f7650d64-3541-4a32-9294-230b4f5d9e7b" providerId="AD" clId="Web-{76D63F15-404D-43DE-AF2D-F4C97A8D78EB}" dt="2024-01-24T05:42:52.918" v="7"/>
          <ac:picMkLst>
            <pc:docMk/>
            <pc:sldMk cId="3520750604" sldId="292"/>
            <ac:picMk id="7" creationId="{AE04B4EE-7F22-F778-40CB-75B053BA54A7}"/>
          </ac:picMkLst>
        </pc:picChg>
      </pc:sldChg>
    </pc:docChg>
  </pc:docChgLst>
  <pc:docChgLst>
    <pc:chgData name="福井　由友子" userId="fee7ae25-e0eb-49f3-a5bc-b71201282a73" providerId="ADAL" clId="{F801070F-64C4-42FB-94C5-53E03CDD3622}"/>
    <pc:docChg chg="modSld">
      <pc:chgData name="福井　由友子" userId="fee7ae25-e0eb-49f3-a5bc-b71201282a73" providerId="ADAL" clId="{F801070F-64C4-42FB-94C5-53E03CDD3622}" dt="2024-07-10T02:12:54.815" v="2" actId="14100"/>
      <pc:docMkLst>
        <pc:docMk/>
      </pc:docMkLst>
      <pc:sldChg chg="addSp modSp mod">
        <pc:chgData name="福井　由友子" userId="fee7ae25-e0eb-49f3-a5bc-b71201282a73" providerId="ADAL" clId="{F801070F-64C4-42FB-94C5-53E03CDD3622}" dt="2024-07-10T02:12:54.815" v="2" actId="14100"/>
        <pc:sldMkLst>
          <pc:docMk/>
          <pc:sldMk cId="3417059557" sldId="317"/>
        </pc:sldMkLst>
        <pc:picChg chg="add mod">
          <ac:chgData name="福井　由友子" userId="fee7ae25-e0eb-49f3-a5bc-b71201282a73" providerId="ADAL" clId="{F801070F-64C4-42FB-94C5-53E03CDD3622}" dt="2024-07-10T02:12:54.815" v="2" actId="14100"/>
          <ac:picMkLst>
            <pc:docMk/>
            <pc:sldMk cId="3417059557" sldId="317"/>
            <ac:picMk id="3" creationId="{CF5A39A9-A0E8-E0D8-8417-C2CFF497DDE3}"/>
          </ac:picMkLst>
        </pc:picChg>
      </pc:sldChg>
    </pc:docChg>
  </pc:docChgLst>
  <pc:docChgLst>
    <pc:chgData name="五十嵐　友紀" userId="S::e0013763@m365.edu.city.kyoto.jp::06b2215c-2dc4-4496-bb8c-4b5cbc6f748b" providerId="AD" clId="Web-{C503616D-3039-4EEA-9BAE-4AAB30B81C49}"/>
    <pc:docChg chg="modSld">
      <pc:chgData name="五十嵐　友紀" userId="S::e0013763@m365.edu.city.kyoto.jp::06b2215c-2dc4-4496-bb8c-4b5cbc6f748b" providerId="AD" clId="Web-{C503616D-3039-4EEA-9BAE-4AAB30B81C49}" dt="2024-02-16T05:05:30.277" v="1"/>
      <pc:docMkLst>
        <pc:docMk/>
      </pc:docMkLst>
      <pc:sldChg chg="addSp delSp modSp">
        <pc:chgData name="五十嵐　友紀" userId="S::e0013763@m365.edu.city.kyoto.jp::06b2215c-2dc4-4496-bb8c-4b5cbc6f748b" providerId="AD" clId="Web-{C503616D-3039-4EEA-9BAE-4AAB30B81C49}" dt="2024-02-16T05:05:30.277" v="1"/>
        <pc:sldMkLst>
          <pc:docMk/>
          <pc:sldMk cId="3083373960" sldId="297"/>
        </pc:sldMkLst>
        <pc:picChg chg="add mod">
          <ac:chgData name="五十嵐　友紀" userId="S::e0013763@m365.edu.city.kyoto.jp::06b2215c-2dc4-4496-bb8c-4b5cbc6f748b" providerId="AD" clId="Web-{C503616D-3039-4EEA-9BAE-4AAB30B81C49}" dt="2024-02-16T05:05:30.277" v="1"/>
          <ac:picMkLst>
            <pc:docMk/>
            <pc:sldMk cId="3083373960" sldId="297"/>
            <ac:picMk id="2" creationId="{53C22CCC-7A34-B55C-E7C2-D9C9F948A8F5}"/>
          </ac:picMkLst>
        </pc:picChg>
        <pc:picChg chg="del">
          <ac:chgData name="五十嵐　友紀" userId="S::e0013763@m365.edu.city.kyoto.jp::06b2215c-2dc4-4496-bb8c-4b5cbc6f748b" providerId="AD" clId="Web-{C503616D-3039-4EEA-9BAE-4AAB30B81C49}" dt="2024-02-16T05:05:28.105" v="0"/>
          <ac:picMkLst>
            <pc:docMk/>
            <pc:sldMk cId="3083373960" sldId="297"/>
            <ac:picMk id="5" creationId="{C2ABE4DE-3261-952E-B850-556B3574877A}"/>
          </ac:picMkLst>
        </pc:picChg>
      </pc:sldChg>
    </pc:docChg>
  </pc:docChgLst>
  <pc:docChgLst>
    <pc:chgData name="樫　なつみ" userId="ec7dfa1c-180c-4479-99d8-d7d824a30862" providerId="ADAL" clId="{09070322-96E0-4DAA-8594-3C1361839E8A}"/>
    <pc:docChg chg="custSel modSld">
      <pc:chgData name="樫　なつみ" userId="ec7dfa1c-180c-4479-99d8-d7d824a30862" providerId="ADAL" clId="{09070322-96E0-4DAA-8594-3C1361839E8A}" dt="2024-07-11T08:04:46.598" v="4" actId="14100"/>
      <pc:docMkLst>
        <pc:docMk/>
      </pc:docMkLst>
      <pc:sldChg chg="addSp delSp modSp mod">
        <pc:chgData name="樫　なつみ" userId="ec7dfa1c-180c-4479-99d8-d7d824a30862" providerId="ADAL" clId="{09070322-96E0-4DAA-8594-3C1361839E8A}" dt="2024-07-11T08:04:46.598" v="4" actId="14100"/>
        <pc:sldMkLst>
          <pc:docMk/>
          <pc:sldMk cId="2326107272" sldId="320"/>
        </pc:sldMkLst>
        <pc:picChg chg="add del">
          <ac:chgData name="樫　なつみ" userId="ec7dfa1c-180c-4479-99d8-d7d824a30862" providerId="ADAL" clId="{09070322-96E0-4DAA-8594-3C1361839E8A}" dt="2024-07-11T08:04:19.987" v="1" actId="478"/>
          <ac:picMkLst>
            <pc:docMk/>
            <pc:sldMk cId="2326107272" sldId="320"/>
            <ac:picMk id="3" creationId="{16361BA5-BDFA-443C-4418-C0B4B85280AB}"/>
          </ac:picMkLst>
        </pc:picChg>
        <pc:picChg chg="add mod">
          <ac:chgData name="樫　なつみ" userId="ec7dfa1c-180c-4479-99d8-d7d824a30862" providerId="ADAL" clId="{09070322-96E0-4DAA-8594-3C1361839E8A}" dt="2024-07-11T08:04:46.598" v="4" actId="14100"/>
          <ac:picMkLst>
            <pc:docMk/>
            <pc:sldMk cId="2326107272" sldId="320"/>
            <ac:picMk id="5" creationId="{6A0B5C08-B025-40DF-1C2D-2AC4D3C82F43}"/>
          </ac:picMkLst>
        </pc:picChg>
      </pc:sldChg>
    </pc:docChg>
  </pc:docChgLst>
  <pc:docChgLst>
    <pc:chgData name="樫　なつみ" userId="S::e0015047@m365.edu.city.kyoto.jp::ec7dfa1c-180c-4479-99d8-d7d824a30862" providerId="AD" clId="Web-{D47D63B2-756F-CD42-5A4C-491982CE0D99}"/>
    <pc:docChg chg="modSld">
      <pc:chgData name="樫　なつみ" userId="S::e0015047@m365.edu.city.kyoto.jp::ec7dfa1c-180c-4479-99d8-d7d824a30862" providerId="AD" clId="Web-{D47D63B2-756F-CD42-5A4C-491982CE0D99}" dt="2024-07-08T05:18:35.435" v="4" actId="14100"/>
      <pc:docMkLst>
        <pc:docMk/>
      </pc:docMkLst>
      <pc:sldChg chg="addSp delSp modSp">
        <pc:chgData name="樫　なつみ" userId="S::e0015047@m365.edu.city.kyoto.jp::ec7dfa1c-180c-4479-99d8-d7d824a30862" providerId="AD" clId="Web-{D47D63B2-756F-CD42-5A4C-491982CE0D99}" dt="2024-07-08T05:18:35.435" v="4" actId="14100"/>
        <pc:sldMkLst>
          <pc:docMk/>
          <pc:sldMk cId="2326107272" sldId="320"/>
        </pc:sldMkLst>
        <pc:spChg chg="del">
          <ac:chgData name="樫　なつみ" userId="S::e0015047@m365.edu.city.kyoto.jp::ec7dfa1c-180c-4479-99d8-d7d824a30862" providerId="AD" clId="Web-{D47D63B2-756F-CD42-5A4C-491982CE0D99}" dt="2024-07-08T05:18:16.716" v="0"/>
          <ac:spMkLst>
            <pc:docMk/>
            <pc:sldMk cId="2326107272" sldId="320"/>
            <ac:spMk id="3" creationId="{07C5D124-8E78-F580-0C08-792802D6E926}"/>
          </ac:spMkLst>
        </pc:spChg>
        <pc:picChg chg="add del mod">
          <ac:chgData name="樫　なつみ" userId="S::e0015047@m365.edu.city.kyoto.jp::ec7dfa1c-180c-4479-99d8-d7d824a30862" providerId="AD" clId="Web-{D47D63B2-756F-CD42-5A4C-491982CE0D99}" dt="2024-07-08T05:18:23.419" v="2"/>
          <ac:picMkLst>
            <pc:docMk/>
            <pc:sldMk cId="2326107272" sldId="320"/>
            <ac:picMk id="2" creationId="{5CBC6CFB-8582-ADD5-1049-EA33BF142695}"/>
          </ac:picMkLst>
        </pc:picChg>
        <pc:picChg chg="add mod">
          <ac:chgData name="樫　なつみ" userId="S::e0015047@m365.edu.city.kyoto.jp::ec7dfa1c-180c-4479-99d8-d7d824a30862" providerId="AD" clId="Web-{D47D63B2-756F-CD42-5A4C-491982CE0D99}" dt="2024-07-08T05:18:35.435" v="4" actId="14100"/>
          <ac:picMkLst>
            <pc:docMk/>
            <pc:sldMk cId="2326107272" sldId="320"/>
            <ac:picMk id="4" creationId="{74D0AFED-00CB-D964-5A35-24B1FE26C8A4}"/>
          </ac:picMkLst>
        </pc:picChg>
      </pc:sldChg>
    </pc:docChg>
  </pc:docChgLst>
  <pc:docChgLst>
    <pc:chgData name="中川　美優花" userId="90add436-4453-4509-9973-e81892d12cf8" providerId="ADAL" clId="{AC31364D-0496-4E1A-B191-4898B8602241}"/>
    <pc:docChg chg="modSld">
      <pc:chgData name="中川　美優花" userId="90add436-4453-4509-9973-e81892d12cf8" providerId="ADAL" clId="{AC31364D-0496-4E1A-B191-4898B8602241}" dt="2024-02-14T05:46:34.479" v="56" actId="14100"/>
      <pc:docMkLst>
        <pc:docMk/>
      </pc:docMkLst>
      <pc:sldChg chg="modSp mod">
        <pc:chgData name="中川　美優花" userId="90add436-4453-4509-9973-e81892d12cf8" providerId="ADAL" clId="{AC31364D-0496-4E1A-B191-4898B8602241}" dt="2024-02-14T05:43:15.320" v="9" actId="14100"/>
        <pc:sldMkLst>
          <pc:docMk/>
          <pc:sldMk cId="4291979405" sldId="264"/>
        </pc:sldMkLst>
        <pc:picChg chg="mod">
          <ac:chgData name="中川　美優花" userId="90add436-4453-4509-9973-e81892d12cf8" providerId="ADAL" clId="{AC31364D-0496-4E1A-B191-4898B8602241}" dt="2024-02-14T05:43:15.320" v="9" actId="14100"/>
          <ac:picMkLst>
            <pc:docMk/>
            <pc:sldMk cId="4291979405" sldId="264"/>
            <ac:picMk id="5" creationId="{987A097E-8888-1691-4043-77CCBF95F61D}"/>
          </ac:picMkLst>
        </pc:picChg>
      </pc:sldChg>
      <pc:sldChg chg="modSp mod">
        <pc:chgData name="中川　美優花" userId="90add436-4453-4509-9973-e81892d12cf8" providerId="ADAL" clId="{AC31364D-0496-4E1A-B191-4898B8602241}" dt="2024-02-14T05:43:27.820" v="14" actId="14100"/>
        <pc:sldMkLst>
          <pc:docMk/>
          <pc:sldMk cId="3520750604" sldId="292"/>
        </pc:sldMkLst>
        <pc:picChg chg="mod">
          <ac:chgData name="中川　美優花" userId="90add436-4453-4509-9973-e81892d12cf8" providerId="ADAL" clId="{AC31364D-0496-4E1A-B191-4898B8602241}" dt="2024-02-14T05:43:27.820" v="14" actId="14100"/>
          <ac:picMkLst>
            <pc:docMk/>
            <pc:sldMk cId="3520750604" sldId="292"/>
            <ac:picMk id="7" creationId="{AE04B4EE-7F22-F778-40CB-75B053BA54A7}"/>
          </ac:picMkLst>
        </pc:picChg>
      </pc:sldChg>
      <pc:sldChg chg="modSp mod">
        <pc:chgData name="中川　美優花" userId="90add436-4453-4509-9973-e81892d12cf8" providerId="ADAL" clId="{AC31364D-0496-4E1A-B191-4898B8602241}" dt="2024-02-14T05:44:51.126" v="18" actId="14100"/>
        <pc:sldMkLst>
          <pc:docMk/>
          <pc:sldMk cId="2200943984" sldId="293"/>
        </pc:sldMkLst>
        <pc:picChg chg="mod">
          <ac:chgData name="中川　美優花" userId="90add436-4453-4509-9973-e81892d12cf8" providerId="ADAL" clId="{AC31364D-0496-4E1A-B191-4898B8602241}" dt="2024-02-14T05:44:51.126" v="18" actId="14100"/>
          <ac:picMkLst>
            <pc:docMk/>
            <pc:sldMk cId="2200943984" sldId="293"/>
            <ac:picMk id="5" creationId="{8E2180BE-43DF-6EEA-6B51-D47761385C70}"/>
          </ac:picMkLst>
        </pc:picChg>
      </pc:sldChg>
      <pc:sldChg chg="modSp mod">
        <pc:chgData name="中川　美優花" userId="90add436-4453-4509-9973-e81892d12cf8" providerId="ADAL" clId="{AC31364D-0496-4E1A-B191-4898B8602241}" dt="2024-02-14T05:45:01.668" v="22" actId="14100"/>
        <pc:sldMkLst>
          <pc:docMk/>
          <pc:sldMk cId="887694933" sldId="294"/>
        </pc:sldMkLst>
        <pc:picChg chg="mod">
          <ac:chgData name="中川　美優花" userId="90add436-4453-4509-9973-e81892d12cf8" providerId="ADAL" clId="{AC31364D-0496-4E1A-B191-4898B8602241}" dt="2024-02-14T05:45:01.668" v="22" actId="14100"/>
          <ac:picMkLst>
            <pc:docMk/>
            <pc:sldMk cId="887694933" sldId="294"/>
            <ac:picMk id="5" creationId="{E305EB3F-0491-A4EB-AB0E-4940E3CD5888}"/>
          </ac:picMkLst>
        </pc:picChg>
      </pc:sldChg>
      <pc:sldChg chg="modSp mod">
        <pc:chgData name="中川　美優花" userId="90add436-4453-4509-9973-e81892d12cf8" providerId="ADAL" clId="{AC31364D-0496-4E1A-B191-4898B8602241}" dt="2024-02-14T05:45:08.535" v="24" actId="14100"/>
        <pc:sldMkLst>
          <pc:docMk/>
          <pc:sldMk cId="2801356254" sldId="295"/>
        </pc:sldMkLst>
        <pc:picChg chg="mod">
          <ac:chgData name="中川　美優花" userId="90add436-4453-4509-9973-e81892d12cf8" providerId="ADAL" clId="{AC31364D-0496-4E1A-B191-4898B8602241}" dt="2024-02-14T05:45:08.535" v="24" actId="14100"/>
          <ac:picMkLst>
            <pc:docMk/>
            <pc:sldMk cId="2801356254" sldId="295"/>
            <ac:picMk id="6" creationId="{B285918C-189F-474C-89BD-07893893E6B4}"/>
          </ac:picMkLst>
        </pc:picChg>
      </pc:sldChg>
      <pc:sldChg chg="modSp mod">
        <pc:chgData name="中川　美優花" userId="90add436-4453-4509-9973-e81892d12cf8" providerId="ADAL" clId="{AC31364D-0496-4E1A-B191-4898B8602241}" dt="2024-02-14T05:45:19.774" v="28" actId="14100"/>
        <pc:sldMkLst>
          <pc:docMk/>
          <pc:sldMk cId="889124545" sldId="296"/>
        </pc:sldMkLst>
        <pc:picChg chg="mod">
          <ac:chgData name="中川　美優花" userId="90add436-4453-4509-9973-e81892d12cf8" providerId="ADAL" clId="{AC31364D-0496-4E1A-B191-4898B8602241}" dt="2024-02-14T05:45:19.774" v="28" actId="14100"/>
          <ac:picMkLst>
            <pc:docMk/>
            <pc:sldMk cId="889124545" sldId="296"/>
            <ac:picMk id="5" creationId="{510DF91C-E8BE-4EF9-0B1E-A8292C7FE567}"/>
          </ac:picMkLst>
        </pc:picChg>
      </pc:sldChg>
      <pc:sldChg chg="modSp mod">
        <pc:chgData name="中川　美優花" userId="90add436-4453-4509-9973-e81892d12cf8" providerId="ADAL" clId="{AC31364D-0496-4E1A-B191-4898B8602241}" dt="2024-02-14T05:45:30.476" v="32" actId="14100"/>
        <pc:sldMkLst>
          <pc:docMk/>
          <pc:sldMk cId="3083373960" sldId="297"/>
        </pc:sldMkLst>
        <pc:picChg chg="mod">
          <ac:chgData name="中川　美優花" userId="90add436-4453-4509-9973-e81892d12cf8" providerId="ADAL" clId="{AC31364D-0496-4E1A-B191-4898B8602241}" dt="2024-02-14T05:45:30.476" v="32" actId="14100"/>
          <ac:picMkLst>
            <pc:docMk/>
            <pc:sldMk cId="3083373960" sldId="297"/>
            <ac:picMk id="5" creationId="{C2ABE4DE-3261-952E-B850-556B3574877A}"/>
          </ac:picMkLst>
        </pc:picChg>
      </pc:sldChg>
      <pc:sldChg chg="modSp mod">
        <pc:chgData name="中川　美優花" userId="90add436-4453-4509-9973-e81892d12cf8" providerId="ADAL" clId="{AC31364D-0496-4E1A-B191-4898B8602241}" dt="2024-02-14T05:45:40.442" v="36" actId="14100"/>
        <pc:sldMkLst>
          <pc:docMk/>
          <pc:sldMk cId="318785081" sldId="298"/>
        </pc:sldMkLst>
        <pc:picChg chg="mod">
          <ac:chgData name="中川　美優花" userId="90add436-4453-4509-9973-e81892d12cf8" providerId="ADAL" clId="{AC31364D-0496-4E1A-B191-4898B8602241}" dt="2024-02-14T05:45:40.442" v="36" actId="14100"/>
          <ac:picMkLst>
            <pc:docMk/>
            <pc:sldMk cId="318785081" sldId="298"/>
            <ac:picMk id="10" creationId="{2CB76592-5B1E-4AAC-B28A-F9C06B67BDAF}"/>
          </ac:picMkLst>
        </pc:picChg>
      </pc:sldChg>
      <pc:sldChg chg="modSp mod">
        <pc:chgData name="中川　美優花" userId="90add436-4453-4509-9973-e81892d12cf8" providerId="ADAL" clId="{AC31364D-0496-4E1A-B191-4898B8602241}" dt="2024-02-14T05:45:47.066" v="38" actId="14100"/>
        <pc:sldMkLst>
          <pc:docMk/>
          <pc:sldMk cId="3419345934" sldId="300"/>
        </pc:sldMkLst>
        <pc:picChg chg="mod">
          <ac:chgData name="中川　美優花" userId="90add436-4453-4509-9973-e81892d12cf8" providerId="ADAL" clId="{AC31364D-0496-4E1A-B191-4898B8602241}" dt="2024-02-14T05:45:47.066" v="38" actId="14100"/>
          <ac:picMkLst>
            <pc:docMk/>
            <pc:sldMk cId="3419345934" sldId="300"/>
            <ac:picMk id="5" creationId="{4948997C-7133-95B3-4FA6-6A2048367FC5}"/>
          </ac:picMkLst>
        </pc:picChg>
      </pc:sldChg>
      <pc:sldChg chg="modSp mod">
        <pc:chgData name="中川　美優花" userId="90add436-4453-4509-9973-e81892d12cf8" providerId="ADAL" clId="{AC31364D-0496-4E1A-B191-4898B8602241}" dt="2024-02-14T05:45:58.305" v="43" actId="14100"/>
        <pc:sldMkLst>
          <pc:docMk/>
          <pc:sldMk cId="2000739795" sldId="301"/>
        </pc:sldMkLst>
        <pc:picChg chg="mod">
          <ac:chgData name="中川　美優花" userId="90add436-4453-4509-9973-e81892d12cf8" providerId="ADAL" clId="{AC31364D-0496-4E1A-B191-4898B8602241}" dt="2024-02-14T05:45:58.305" v="43" actId="14100"/>
          <ac:picMkLst>
            <pc:docMk/>
            <pc:sldMk cId="2000739795" sldId="301"/>
            <ac:picMk id="2" creationId="{DF6BEA0E-BBC1-33ED-7B06-60F00ACBD8B2}"/>
          </ac:picMkLst>
        </pc:picChg>
      </pc:sldChg>
      <pc:sldChg chg="modSp mod delDesignElem">
        <pc:chgData name="中川　美優花" userId="90add436-4453-4509-9973-e81892d12cf8" providerId="ADAL" clId="{AC31364D-0496-4E1A-B191-4898B8602241}" dt="2024-02-14T05:46:08.739" v="47" actId="14100"/>
        <pc:sldMkLst>
          <pc:docMk/>
          <pc:sldMk cId="1738392274" sldId="302"/>
        </pc:sldMkLst>
        <pc:picChg chg="mod">
          <ac:chgData name="中川　美優花" userId="90add436-4453-4509-9973-e81892d12cf8" providerId="ADAL" clId="{AC31364D-0496-4E1A-B191-4898B8602241}" dt="2024-02-14T05:46:08.739" v="47" actId="14100"/>
          <ac:picMkLst>
            <pc:docMk/>
            <pc:sldMk cId="1738392274" sldId="302"/>
            <ac:picMk id="7" creationId="{89B234B1-B311-2956-FA90-B0C2D47D3DAC}"/>
          </ac:picMkLst>
        </pc:picChg>
      </pc:sldChg>
      <pc:sldChg chg="modSp mod">
        <pc:chgData name="中川　美優花" userId="90add436-4453-4509-9973-e81892d12cf8" providerId="ADAL" clId="{AC31364D-0496-4E1A-B191-4898B8602241}" dt="2024-02-14T05:46:18.502" v="51" actId="14100"/>
        <pc:sldMkLst>
          <pc:docMk/>
          <pc:sldMk cId="4128497287" sldId="303"/>
        </pc:sldMkLst>
        <pc:picChg chg="mod">
          <ac:chgData name="中川　美優花" userId="90add436-4453-4509-9973-e81892d12cf8" providerId="ADAL" clId="{AC31364D-0496-4E1A-B191-4898B8602241}" dt="2024-02-14T05:46:18.502" v="51" actId="14100"/>
          <ac:picMkLst>
            <pc:docMk/>
            <pc:sldMk cId="4128497287" sldId="303"/>
            <ac:picMk id="6" creationId="{D2E7649F-EC65-4DC7-B0AA-A5EAEA3D4FB3}"/>
          </ac:picMkLst>
        </pc:picChg>
      </pc:sldChg>
      <pc:sldChg chg="modSp mod">
        <pc:chgData name="中川　美優花" userId="90add436-4453-4509-9973-e81892d12cf8" providerId="ADAL" clId="{AC31364D-0496-4E1A-B191-4898B8602241}" dt="2024-02-14T05:46:34.479" v="56" actId="14100"/>
        <pc:sldMkLst>
          <pc:docMk/>
          <pc:sldMk cId="737037636" sldId="304"/>
        </pc:sldMkLst>
        <pc:picChg chg="mod">
          <ac:chgData name="中川　美優花" userId="90add436-4453-4509-9973-e81892d12cf8" providerId="ADAL" clId="{AC31364D-0496-4E1A-B191-4898B8602241}" dt="2024-02-14T05:46:34.479" v="56" actId="14100"/>
          <ac:picMkLst>
            <pc:docMk/>
            <pc:sldMk cId="737037636" sldId="304"/>
            <ac:picMk id="5" creationId="{3AC60EB3-B1F3-2413-FE8F-6B1006E996D9}"/>
          </ac:picMkLst>
        </pc:picChg>
      </pc:sldChg>
      <pc:sldChg chg="modSp mod">
        <pc:chgData name="中川　美優花" userId="90add436-4453-4509-9973-e81892d12cf8" providerId="ADAL" clId="{AC31364D-0496-4E1A-B191-4898B8602241}" dt="2024-02-14T05:42:23.434" v="4" actId="14100"/>
        <pc:sldMkLst>
          <pc:docMk/>
          <pc:sldMk cId="3654700675" sldId="305"/>
        </pc:sldMkLst>
        <pc:picChg chg="mod">
          <ac:chgData name="中川　美優花" userId="90add436-4453-4509-9973-e81892d12cf8" providerId="ADAL" clId="{AC31364D-0496-4E1A-B191-4898B8602241}" dt="2024-02-14T05:42:23.434" v="4" actId="14100"/>
          <ac:picMkLst>
            <pc:docMk/>
            <pc:sldMk cId="3654700675" sldId="305"/>
            <ac:picMk id="2" creationId="{97988927-355D-7B0A-C18E-9D8CC7C27863}"/>
          </ac:picMkLst>
        </pc:picChg>
      </pc:sldChg>
    </pc:docChg>
  </pc:docChgLst>
  <pc:docChgLst>
    <pc:chgData name="笘篠　奈央" userId="59e45faf-541c-405a-a088-4514cf882938" providerId="ADAL" clId="{9FF4B4AD-80A9-4469-BFF5-E3D17A78B4F9}"/>
    <pc:docChg chg="custSel modSld">
      <pc:chgData name="笘篠　奈央" userId="59e45faf-541c-405a-a088-4514cf882938" providerId="ADAL" clId="{9FF4B4AD-80A9-4469-BFF5-E3D17A78B4F9}" dt="2024-03-01T00:14:52.256" v="5" actId="14100"/>
      <pc:docMkLst>
        <pc:docMk/>
      </pc:docMkLst>
      <pc:sldChg chg="addSp delSp modSp mod">
        <pc:chgData name="笘篠　奈央" userId="59e45faf-541c-405a-a088-4514cf882938" providerId="ADAL" clId="{9FF4B4AD-80A9-4469-BFF5-E3D17A78B4F9}" dt="2024-03-01T00:14:52.256" v="5" actId="14100"/>
        <pc:sldMkLst>
          <pc:docMk/>
          <pc:sldMk cId="1820229469" sldId="308"/>
        </pc:sldMkLst>
        <pc:spChg chg="del">
          <ac:chgData name="笘篠　奈央" userId="59e45faf-541c-405a-a088-4514cf882938" providerId="ADAL" clId="{9FF4B4AD-80A9-4469-BFF5-E3D17A78B4F9}" dt="2024-03-01T00:11:40.853" v="0" actId="478"/>
          <ac:spMkLst>
            <pc:docMk/>
            <pc:sldMk cId="1820229469" sldId="308"/>
            <ac:spMk id="3" creationId="{059318B2-50C2-4E82-9ECA-7F94EE10ECF9}"/>
          </ac:spMkLst>
        </pc:spChg>
        <pc:picChg chg="add mod">
          <ac:chgData name="笘篠　奈央" userId="59e45faf-541c-405a-a088-4514cf882938" providerId="ADAL" clId="{9FF4B4AD-80A9-4469-BFF5-E3D17A78B4F9}" dt="2024-03-01T00:14:52.256" v="5" actId="14100"/>
          <ac:picMkLst>
            <pc:docMk/>
            <pc:sldMk cId="1820229469" sldId="308"/>
            <ac:picMk id="4" creationId="{06BEEC08-1E27-4B4D-80A2-D0675BB58866}"/>
          </ac:picMkLst>
        </pc:picChg>
      </pc:sldChg>
    </pc:docChg>
  </pc:docChgLst>
  <pc:docChgLst>
    <pc:chgData name="宮川　恵里花" userId="S::e0015045@m365.edu.city.kyoto.jp::f90e7ed3-e02d-4d6a-b899-8132b19bcae6" providerId="AD" clId="Web-{FE5FE5BE-EAE8-83C4-DC34-A65197E2C415}"/>
    <pc:docChg chg="modSld">
      <pc:chgData name="宮川　恵里花" userId="S::e0015045@m365.edu.city.kyoto.jp::f90e7ed3-e02d-4d6a-b899-8132b19bcae6" providerId="AD" clId="Web-{FE5FE5BE-EAE8-83C4-DC34-A65197E2C415}" dt="2024-07-23T04:53:45.728" v="1"/>
      <pc:docMkLst>
        <pc:docMk/>
      </pc:docMkLst>
      <pc:sldChg chg="addSp delSp modSp">
        <pc:chgData name="宮川　恵里花" userId="S::e0015045@m365.edu.city.kyoto.jp::f90e7ed3-e02d-4d6a-b899-8132b19bcae6" providerId="AD" clId="Web-{FE5FE5BE-EAE8-83C4-DC34-A65197E2C415}" dt="2024-07-23T04:53:45.728" v="1"/>
        <pc:sldMkLst>
          <pc:docMk/>
          <pc:sldMk cId="3403637016" sldId="313"/>
        </pc:sldMkLst>
        <pc:picChg chg="add mod">
          <ac:chgData name="宮川　恵里花" userId="S::e0015045@m365.edu.city.kyoto.jp::f90e7ed3-e02d-4d6a-b899-8132b19bcae6" providerId="AD" clId="Web-{FE5FE5BE-EAE8-83C4-DC34-A65197E2C415}" dt="2024-07-23T04:53:45.728" v="1"/>
          <ac:picMkLst>
            <pc:docMk/>
            <pc:sldMk cId="3403637016" sldId="313"/>
            <ac:picMk id="2" creationId="{D04E57E7-6EE7-5860-D42E-39739A514A44}"/>
          </ac:picMkLst>
        </pc:picChg>
        <pc:picChg chg="del">
          <ac:chgData name="宮川　恵里花" userId="S::e0015045@m365.edu.city.kyoto.jp::f90e7ed3-e02d-4d6a-b899-8132b19bcae6" providerId="AD" clId="Web-{FE5FE5BE-EAE8-83C4-DC34-A65197E2C415}" dt="2024-07-23T04:53:09.851" v="0"/>
          <ac:picMkLst>
            <pc:docMk/>
            <pc:sldMk cId="3403637016" sldId="313"/>
            <ac:picMk id="3" creationId="{0D49B6BF-5DD1-7CA8-B92F-3AE263F95B27}"/>
          </ac:picMkLst>
        </pc:picChg>
      </pc:sldChg>
    </pc:docChg>
  </pc:docChgLst>
  <pc:docChgLst>
    <pc:chgData name="田淵　亜有" userId="S::e0015046@m365.edu.city.kyoto.jp::c64b0f3a-4f64-4b10-b8d7-11c21a5b7e6a" providerId="AD" clId="Web-{248D34CA-553D-B341-88C7-5875D898652D}"/>
    <pc:docChg chg="modSld">
      <pc:chgData name="田淵　亜有" userId="S::e0015046@m365.edu.city.kyoto.jp::c64b0f3a-4f64-4b10-b8d7-11c21a5b7e6a" providerId="AD" clId="Web-{248D34CA-553D-B341-88C7-5875D898652D}" dt="2024-07-11T08:36:38.063" v="0"/>
      <pc:docMkLst>
        <pc:docMk/>
      </pc:docMkLst>
      <pc:sldChg chg="addSp modSp">
        <pc:chgData name="田淵　亜有" userId="S::e0015046@m365.edu.city.kyoto.jp::c64b0f3a-4f64-4b10-b8d7-11c21a5b7e6a" providerId="AD" clId="Web-{248D34CA-553D-B341-88C7-5875D898652D}" dt="2024-07-11T08:36:38.063" v="0"/>
        <pc:sldMkLst>
          <pc:docMk/>
          <pc:sldMk cId="2345836974" sldId="327"/>
        </pc:sldMkLst>
        <pc:picChg chg="add mod">
          <ac:chgData name="田淵　亜有" userId="S::e0015046@m365.edu.city.kyoto.jp::c64b0f3a-4f64-4b10-b8d7-11c21a5b7e6a" providerId="AD" clId="Web-{248D34CA-553D-B341-88C7-5875D898652D}" dt="2024-07-11T08:36:38.063" v="0"/>
          <ac:picMkLst>
            <pc:docMk/>
            <pc:sldMk cId="2345836974" sldId="327"/>
            <ac:picMk id="2" creationId="{3C4D4851-B125-9BA7-3D5A-5E0C47B160E3}"/>
          </ac:picMkLst>
        </pc:picChg>
      </pc:sldChg>
    </pc:docChg>
  </pc:docChgLst>
  <pc:docChgLst>
    <pc:chgData name="宮川　恵里花" userId="S::e0015045@m365.edu.city.kyoto.jp::f90e7ed3-e02d-4d6a-b899-8132b19bcae6" providerId="AD" clId="Web-{E0381F4C-5C91-9DAE-8034-BE67249AA708}"/>
    <pc:docChg chg="modSld">
      <pc:chgData name="宮川　恵里花" userId="S::e0015045@m365.edu.city.kyoto.jp::f90e7ed3-e02d-4d6a-b899-8132b19bcae6" providerId="AD" clId="Web-{E0381F4C-5C91-9DAE-8034-BE67249AA708}" dt="2024-07-10T00:00:10.819" v="0"/>
      <pc:docMkLst>
        <pc:docMk/>
      </pc:docMkLst>
      <pc:sldChg chg="addSp modSp">
        <pc:chgData name="宮川　恵里花" userId="S::e0015045@m365.edu.city.kyoto.jp::f90e7ed3-e02d-4d6a-b899-8132b19bcae6" providerId="AD" clId="Web-{E0381F4C-5C91-9DAE-8034-BE67249AA708}" dt="2024-07-10T00:00:10.819" v="0"/>
        <pc:sldMkLst>
          <pc:docMk/>
          <pc:sldMk cId="3403637016" sldId="313"/>
        </pc:sldMkLst>
        <pc:picChg chg="add mod">
          <ac:chgData name="宮川　恵里花" userId="S::e0015045@m365.edu.city.kyoto.jp::f90e7ed3-e02d-4d6a-b899-8132b19bcae6" providerId="AD" clId="Web-{E0381F4C-5C91-9DAE-8034-BE67249AA708}" dt="2024-07-10T00:00:10.819" v="0"/>
          <ac:picMkLst>
            <pc:docMk/>
            <pc:sldMk cId="3403637016" sldId="313"/>
            <ac:picMk id="2" creationId="{7E607E1F-8E2A-631F-5069-55F2CF862D5A}"/>
          </ac:picMkLst>
        </pc:picChg>
      </pc:sldChg>
    </pc:docChg>
  </pc:docChgLst>
  <pc:docChgLst>
    <pc:chgData name="樋口　真祐" userId="S::e0010679@m365.edu.city.kyoto.jp::2390a2ad-1b80-4bed-9380-9d6cdbf69af8" providerId="AD" clId="Web-{5654EA93-22D0-7F37-3A5F-68E11A3F01F8}"/>
    <pc:docChg chg="modSld">
      <pc:chgData name="樋口　真祐" userId="S::e0010679@m365.edu.city.kyoto.jp::2390a2ad-1b80-4bed-9380-9d6cdbf69af8" providerId="AD" clId="Web-{5654EA93-22D0-7F37-3A5F-68E11A3F01F8}" dt="2024-07-09T08:30:34.512" v="21"/>
      <pc:docMkLst>
        <pc:docMk/>
      </pc:docMkLst>
      <pc:sldChg chg="delSp">
        <pc:chgData name="樋口　真祐" userId="S::e0010679@m365.edu.city.kyoto.jp::2390a2ad-1b80-4bed-9380-9d6cdbf69af8" providerId="AD" clId="Web-{5654EA93-22D0-7F37-3A5F-68E11A3F01F8}" dt="2024-07-09T08:23:53.816" v="1"/>
        <pc:sldMkLst>
          <pc:docMk/>
          <pc:sldMk cId="3825182446" sldId="307"/>
        </pc:sldMkLst>
        <pc:picChg chg="del">
          <ac:chgData name="樋口　真祐" userId="S::e0010679@m365.edu.city.kyoto.jp::2390a2ad-1b80-4bed-9380-9d6cdbf69af8" providerId="AD" clId="Web-{5654EA93-22D0-7F37-3A5F-68E11A3F01F8}" dt="2024-07-09T08:23:53.816" v="1"/>
          <ac:picMkLst>
            <pc:docMk/>
            <pc:sldMk cId="3825182446" sldId="307"/>
            <ac:picMk id="3" creationId="{B8C9E9BB-55A2-FD95-ACC7-BB41A25DA99E}"/>
          </ac:picMkLst>
        </pc:picChg>
      </pc:sldChg>
      <pc:sldChg chg="delSp">
        <pc:chgData name="樋口　真祐" userId="S::e0010679@m365.edu.city.kyoto.jp::2390a2ad-1b80-4bed-9380-9d6cdbf69af8" providerId="AD" clId="Web-{5654EA93-22D0-7F37-3A5F-68E11A3F01F8}" dt="2024-07-09T08:23:59.253" v="2"/>
        <pc:sldMkLst>
          <pc:docMk/>
          <pc:sldMk cId="1820229469" sldId="308"/>
        </pc:sldMkLst>
        <pc:picChg chg="del">
          <ac:chgData name="樋口　真祐" userId="S::e0010679@m365.edu.city.kyoto.jp::2390a2ad-1b80-4bed-9380-9d6cdbf69af8" providerId="AD" clId="Web-{5654EA93-22D0-7F37-3A5F-68E11A3F01F8}" dt="2024-07-09T08:23:59.253" v="2"/>
          <ac:picMkLst>
            <pc:docMk/>
            <pc:sldMk cId="1820229469" sldId="308"/>
            <ac:picMk id="3" creationId="{97A6910B-AAA3-4CEB-ACB2-A7E3E921657F}"/>
          </ac:picMkLst>
        </pc:picChg>
      </pc:sldChg>
      <pc:sldChg chg="delSp">
        <pc:chgData name="樋口　真祐" userId="S::e0010679@m365.edu.city.kyoto.jp::2390a2ad-1b80-4bed-9380-9d6cdbf69af8" providerId="AD" clId="Web-{5654EA93-22D0-7F37-3A5F-68E11A3F01F8}" dt="2024-07-09T08:24:07.082" v="4"/>
        <pc:sldMkLst>
          <pc:docMk/>
          <pc:sldMk cId="923035866" sldId="310"/>
        </pc:sldMkLst>
        <pc:spChg chg="del">
          <ac:chgData name="樋口　真祐" userId="S::e0010679@m365.edu.city.kyoto.jp::2390a2ad-1b80-4bed-9380-9d6cdbf69af8" providerId="AD" clId="Web-{5654EA93-22D0-7F37-3A5F-68E11A3F01F8}" dt="2024-07-09T08:24:07.082" v="4"/>
          <ac:spMkLst>
            <pc:docMk/>
            <pc:sldMk cId="923035866" sldId="310"/>
            <ac:spMk id="3" creationId="{012F6689-A6C9-435E-BB8A-3F170760564D}"/>
          </ac:spMkLst>
        </pc:spChg>
        <pc:picChg chg="del">
          <ac:chgData name="樋口　真祐" userId="S::e0010679@m365.edu.city.kyoto.jp::2390a2ad-1b80-4bed-9380-9d6cdbf69af8" providerId="AD" clId="Web-{5654EA93-22D0-7F37-3A5F-68E11A3F01F8}" dt="2024-07-09T08:24:03.988" v="3"/>
          <ac:picMkLst>
            <pc:docMk/>
            <pc:sldMk cId="923035866" sldId="310"/>
            <ac:picMk id="4" creationId="{A864AC4C-C1A8-8464-43E4-CE23DFBC06AC}"/>
          </ac:picMkLst>
        </pc:picChg>
      </pc:sldChg>
      <pc:sldChg chg="delSp">
        <pc:chgData name="樋口　真祐" userId="S::e0010679@m365.edu.city.kyoto.jp::2390a2ad-1b80-4bed-9380-9d6cdbf69af8" providerId="AD" clId="Web-{5654EA93-22D0-7F37-3A5F-68E11A3F01F8}" dt="2024-07-09T08:29:23.605" v="6"/>
        <pc:sldMkLst>
          <pc:docMk/>
          <pc:sldMk cId="3693655365" sldId="311"/>
        </pc:sldMkLst>
        <pc:picChg chg="del">
          <ac:chgData name="樋口　真祐" userId="S::e0010679@m365.edu.city.kyoto.jp::2390a2ad-1b80-4bed-9380-9d6cdbf69af8" providerId="AD" clId="Web-{5654EA93-22D0-7F37-3A5F-68E11A3F01F8}" dt="2024-07-09T08:29:23.605" v="6"/>
          <ac:picMkLst>
            <pc:docMk/>
            <pc:sldMk cId="3693655365" sldId="311"/>
            <ac:picMk id="2" creationId="{9634412B-3965-683D-2140-02DD93F5C41F}"/>
          </ac:picMkLst>
        </pc:picChg>
      </pc:sldChg>
      <pc:sldChg chg="delSp">
        <pc:chgData name="樋口　真祐" userId="S::e0010679@m365.edu.city.kyoto.jp::2390a2ad-1b80-4bed-9380-9d6cdbf69af8" providerId="AD" clId="Web-{5654EA93-22D0-7F37-3A5F-68E11A3F01F8}" dt="2024-07-09T08:29:39.167" v="7"/>
        <pc:sldMkLst>
          <pc:docMk/>
          <pc:sldMk cId="1537220619" sldId="312"/>
        </pc:sldMkLst>
        <pc:picChg chg="del">
          <ac:chgData name="樋口　真祐" userId="S::e0010679@m365.edu.city.kyoto.jp::2390a2ad-1b80-4bed-9380-9d6cdbf69af8" providerId="AD" clId="Web-{5654EA93-22D0-7F37-3A5F-68E11A3F01F8}" dt="2024-07-09T08:29:39.167" v="7"/>
          <ac:picMkLst>
            <pc:docMk/>
            <pc:sldMk cId="1537220619" sldId="312"/>
            <ac:picMk id="2" creationId="{B4B661C8-DB6A-ABF0-DFEF-492F9E430BC5}"/>
          </ac:picMkLst>
        </pc:picChg>
      </pc:sldChg>
      <pc:sldChg chg="delSp">
        <pc:chgData name="樋口　真祐" userId="S::e0010679@m365.edu.city.kyoto.jp::2390a2ad-1b80-4bed-9380-9d6cdbf69af8" providerId="AD" clId="Web-{5654EA93-22D0-7F37-3A5F-68E11A3F01F8}" dt="2024-07-09T08:29:43.996" v="9"/>
        <pc:sldMkLst>
          <pc:docMk/>
          <pc:sldMk cId="3403637016" sldId="313"/>
        </pc:sldMkLst>
        <pc:spChg chg="del">
          <ac:chgData name="樋口　真祐" userId="S::e0010679@m365.edu.city.kyoto.jp::2390a2ad-1b80-4bed-9380-9d6cdbf69af8" providerId="AD" clId="Web-{5654EA93-22D0-7F37-3A5F-68E11A3F01F8}" dt="2024-07-09T08:29:43.996" v="9"/>
          <ac:spMkLst>
            <pc:docMk/>
            <pc:sldMk cId="3403637016" sldId="313"/>
            <ac:spMk id="3" creationId="{5A0650B8-3C31-97A9-4F84-37178041C4AA}"/>
          </ac:spMkLst>
        </pc:spChg>
        <pc:picChg chg="del">
          <ac:chgData name="樋口　真祐" userId="S::e0010679@m365.edu.city.kyoto.jp::2390a2ad-1b80-4bed-9380-9d6cdbf69af8" providerId="AD" clId="Web-{5654EA93-22D0-7F37-3A5F-68E11A3F01F8}" dt="2024-07-09T08:29:41.417" v="8"/>
          <ac:picMkLst>
            <pc:docMk/>
            <pc:sldMk cId="3403637016" sldId="313"/>
            <ac:picMk id="2" creationId="{8E8A9C02-77BE-4A32-3BF8-F8212236BF1F}"/>
          </ac:picMkLst>
        </pc:picChg>
      </pc:sldChg>
      <pc:sldChg chg="delSp">
        <pc:chgData name="樋口　真祐" userId="S::e0010679@m365.edu.city.kyoto.jp::2390a2ad-1b80-4bed-9380-9d6cdbf69af8" providerId="AD" clId="Web-{5654EA93-22D0-7F37-3A5F-68E11A3F01F8}" dt="2024-07-09T08:29:50.074" v="11"/>
        <pc:sldMkLst>
          <pc:docMk/>
          <pc:sldMk cId="3410796622" sldId="315"/>
        </pc:sldMkLst>
        <pc:spChg chg="del">
          <ac:chgData name="樋口　真祐" userId="S::e0010679@m365.edu.city.kyoto.jp::2390a2ad-1b80-4bed-9380-9d6cdbf69af8" providerId="AD" clId="Web-{5654EA93-22D0-7F37-3A5F-68E11A3F01F8}" dt="2024-07-09T08:29:50.074" v="11"/>
          <ac:spMkLst>
            <pc:docMk/>
            <pc:sldMk cId="3410796622" sldId="315"/>
            <ac:spMk id="4" creationId="{01C6F661-4BB4-AD6A-0BCC-6EE446D2C5B5}"/>
          </ac:spMkLst>
        </pc:spChg>
        <pc:picChg chg="del">
          <ac:chgData name="樋口　真祐" userId="S::e0010679@m365.edu.city.kyoto.jp::2390a2ad-1b80-4bed-9380-9d6cdbf69af8" providerId="AD" clId="Web-{5654EA93-22D0-7F37-3A5F-68E11A3F01F8}" dt="2024-07-09T08:29:49.043" v="10"/>
          <ac:picMkLst>
            <pc:docMk/>
            <pc:sldMk cId="3410796622" sldId="315"/>
            <ac:picMk id="3" creationId="{37C260E2-F9B9-FD33-D429-ABB11ECB6A83}"/>
          </ac:picMkLst>
        </pc:picChg>
      </pc:sldChg>
      <pc:sldChg chg="delSp">
        <pc:chgData name="樋口　真祐" userId="S::e0010679@m365.edu.city.kyoto.jp::2390a2ad-1b80-4bed-9380-9d6cdbf69af8" providerId="AD" clId="Web-{5654EA93-22D0-7F37-3A5F-68E11A3F01F8}" dt="2024-07-09T08:29:55.683" v="12"/>
        <pc:sldMkLst>
          <pc:docMk/>
          <pc:sldMk cId="3864052645" sldId="316"/>
        </pc:sldMkLst>
        <pc:picChg chg="del">
          <ac:chgData name="樋口　真祐" userId="S::e0010679@m365.edu.city.kyoto.jp::2390a2ad-1b80-4bed-9380-9d6cdbf69af8" providerId="AD" clId="Web-{5654EA93-22D0-7F37-3A5F-68E11A3F01F8}" dt="2024-07-09T08:29:55.683" v="12"/>
          <ac:picMkLst>
            <pc:docMk/>
            <pc:sldMk cId="3864052645" sldId="316"/>
            <ac:picMk id="2" creationId="{371885FC-50EA-456E-02CB-055BD66B968A}"/>
          </ac:picMkLst>
        </pc:picChg>
      </pc:sldChg>
      <pc:sldChg chg="delSp">
        <pc:chgData name="樋口　真祐" userId="S::e0010679@m365.edu.city.kyoto.jp::2390a2ad-1b80-4bed-9380-9d6cdbf69af8" providerId="AD" clId="Web-{5654EA93-22D0-7F37-3A5F-68E11A3F01F8}" dt="2024-07-09T08:29:59.402" v="13"/>
        <pc:sldMkLst>
          <pc:docMk/>
          <pc:sldMk cId="3417059557" sldId="317"/>
        </pc:sldMkLst>
        <pc:picChg chg="del">
          <ac:chgData name="樋口　真祐" userId="S::e0010679@m365.edu.city.kyoto.jp::2390a2ad-1b80-4bed-9380-9d6cdbf69af8" providerId="AD" clId="Web-{5654EA93-22D0-7F37-3A5F-68E11A3F01F8}" dt="2024-07-09T08:29:59.402" v="13"/>
          <ac:picMkLst>
            <pc:docMk/>
            <pc:sldMk cId="3417059557" sldId="317"/>
            <ac:picMk id="3" creationId="{365D7FD1-C4E1-8680-00B5-CFAF3268ADC9}"/>
          </ac:picMkLst>
        </pc:picChg>
      </pc:sldChg>
      <pc:sldChg chg="delSp">
        <pc:chgData name="樋口　真祐" userId="S::e0010679@m365.edu.city.kyoto.jp::2390a2ad-1b80-4bed-9380-9d6cdbf69af8" providerId="AD" clId="Web-{5654EA93-22D0-7F37-3A5F-68E11A3F01F8}" dt="2024-07-09T08:30:02.480" v="14"/>
        <pc:sldMkLst>
          <pc:docMk/>
          <pc:sldMk cId="2795396090" sldId="319"/>
        </pc:sldMkLst>
        <pc:picChg chg="del">
          <ac:chgData name="樋口　真祐" userId="S::e0010679@m365.edu.city.kyoto.jp::2390a2ad-1b80-4bed-9380-9d6cdbf69af8" providerId="AD" clId="Web-{5654EA93-22D0-7F37-3A5F-68E11A3F01F8}" dt="2024-07-09T08:30:02.480" v="14"/>
          <ac:picMkLst>
            <pc:docMk/>
            <pc:sldMk cId="2795396090" sldId="319"/>
            <ac:picMk id="2" creationId="{848FB163-C57D-36D9-6CC7-7E3A9648AC54}"/>
          </ac:picMkLst>
        </pc:picChg>
      </pc:sldChg>
      <pc:sldChg chg="delSp">
        <pc:chgData name="樋口　真祐" userId="S::e0010679@m365.edu.city.kyoto.jp::2390a2ad-1b80-4bed-9380-9d6cdbf69af8" providerId="AD" clId="Web-{5654EA93-22D0-7F37-3A5F-68E11A3F01F8}" dt="2024-07-09T08:30:04.559" v="15"/>
        <pc:sldMkLst>
          <pc:docMk/>
          <pc:sldMk cId="2326107272" sldId="320"/>
        </pc:sldMkLst>
        <pc:picChg chg="del">
          <ac:chgData name="樋口　真祐" userId="S::e0010679@m365.edu.city.kyoto.jp::2390a2ad-1b80-4bed-9380-9d6cdbf69af8" providerId="AD" clId="Web-{5654EA93-22D0-7F37-3A5F-68E11A3F01F8}" dt="2024-07-09T08:30:04.559" v="15"/>
          <ac:picMkLst>
            <pc:docMk/>
            <pc:sldMk cId="2326107272" sldId="320"/>
            <ac:picMk id="4" creationId="{74D0AFED-00CB-D964-5A35-24B1FE26C8A4}"/>
          </ac:picMkLst>
        </pc:picChg>
      </pc:sldChg>
      <pc:sldChg chg="delSp">
        <pc:chgData name="樋口　真祐" userId="S::e0010679@m365.edu.city.kyoto.jp::2390a2ad-1b80-4bed-9380-9d6cdbf69af8" providerId="AD" clId="Web-{5654EA93-22D0-7F37-3A5F-68E11A3F01F8}" dt="2024-07-09T08:30:09.309" v="16"/>
        <pc:sldMkLst>
          <pc:docMk/>
          <pc:sldMk cId="1488477963" sldId="321"/>
        </pc:sldMkLst>
        <pc:picChg chg="del">
          <ac:chgData name="樋口　真祐" userId="S::e0010679@m365.edu.city.kyoto.jp::2390a2ad-1b80-4bed-9380-9d6cdbf69af8" providerId="AD" clId="Web-{5654EA93-22D0-7F37-3A5F-68E11A3F01F8}" dt="2024-07-09T08:30:09.309" v="16"/>
          <ac:picMkLst>
            <pc:docMk/>
            <pc:sldMk cId="1488477963" sldId="321"/>
            <ac:picMk id="2" creationId="{DAA73031-8D20-D3F5-3CA0-6DEFFE11F658}"/>
          </ac:picMkLst>
        </pc:picChg>
      </pc:sldChg>
      <pc:sldChg chg="delSp">
        <pc:chgData name="樋口　真祐" userId="S::e0010679@m365.edu.city.kyoto.jp::2390a2ad-1b80-4bed-9380-9d6cdbf69af8" providerId="AD" clId="Web-{5654EA93-22D0-7F37-3A5F-68E11A3F01F8}" dt="2024-07-09T08:30:18.434" v="18"/>
        <pc:sldMkLst>
          <pc:docMk/>
          <pc:sldMk cId="3305803077" sldId="324"/>
        </pc:sldMkLst>
        <pc:spChg chg="del">
          <ac:chgData name="樋口　真祐" userId="S::e0010679@m365.edu.city.kyoto.jp::2390a2ad-1b80-4bed-9380-9d6cdbf69af8" providerId="AD" clId="Web-{5654EA93-22D0-7F37-3A5F-68E11A3F01F8}" dt="2024-07-09T08:30:18.434" v="18"/>
          <ac:spMkLst>
            <pc:docMk/>
            <pc:sldMk cId="3305803077" sldId="324"/>
            <ac:spMk id="4" creationId="{83B40467-D7EF-6458-A55D-AE82C81E8013}"/>
          </ac:spMkLst>
        </pc:spChg>
        <pc:picChg chg="del">
          <ac:chgData name="樋口　真祐" userId="S::e0010679@m365.edu.city.kyoto.jp::2390a2ad-1b80-4bed-9380-9d6cdbf69af8" providerId="AD" clId="Web-{5654EA93-22D0-7F37-3A5F-68E11A3F01F8}" dt="2024-07-09T08:30:15.528" v="17"/>
          <ac:picMkLst>
            <pc:docMk/>
            <pc:sldMk cId="3305803077" sldId="324"/>
            <ac:picMk id="5" creationId="{EB141D84-A59D-6367-FAFE-8C8EB4E7ACC4}"/>
          </ac:picMkLst>
        </pc:picChg>
      </pc:sldChg>
      <pc:sldChg chg="delSp">
        <pc:chgData name="樋口　真祐" userId="S::e0010679@m365.edu.city.kyoto.jp::2390a2ad-1b80-4bed-9380-9d6cdbf69af8" providerId="AD" clId="Web-{5654EA93-22D0-7F37-3A5F-68E11A3F01F8}" dt="2024-07-09T08:30:28.168" v="20"/>
        <pc:sldMkLst>
          <pc:docMk/>
          <pc:sldMk cId="2345836974" sldId="327"/>
        </pc:sldMkLst>
        <pc:spChg chg="del">
          <ac:chgData name="樋口　真祐" userId="S::e0010679@m365.edu.city.kyoto.jp::2390a2ad-1b80-4bed-9380-9d6cdbf69af8" providerId="AD" clId="Web-{5654EA93-22D0-7F37-3A5F-68E11A3F01F8}" dt="2024-07-09T08:30:28.168" v="20"/>
          <ac:spMkLst>
            <pc:docMk/>
            <pc:sldMk cId="2345836974" sldId="327"/>
            <ac:spMk id="4" creationId="{83B40467-D7EF-6458-A55D-AE82C81E8013}"/>
          </ac:spMkLst>
        </pc:spChg>
        <pc:picChg chg="del">
          <ac:chgData name="樋口　真祐" userId="S::e0010679@m365.edu.city.kyoto.jp::2390a2ad-1b80-4bed-9380-9d6cdbf69af8" providerId="AD" clId="Web-{5654EA93-22D0-7F37-3A5F-68E11A3F01F8}" dt="2024-07-09T08:30:24.512" v="19"/>
          <ac:picMkLst>
            <pc:docMk/>
            <pc:sldMk cId="2345836974" sldId="327"/>
            <ac:picMk id="2" creationId="{6E9600AC-7C9C-1C30-AED3-7B27319E6E72}"/>
          </ac:picMkLst>
        </pc:picChg>
      </pc:sldChg>
      <pc:sldChg chg="delSp">
        <pc:chgData name="樋口　真祐" userId="S::e0010679@m365.edu.city.kyoto.jp::2390a2ad-1b80-4bed-9380-9d6cdbf69af8" providerId="AD" clId="Web-{5654EA93-22D0-7F37-3A5F-68E11A3F01F8}" dt="2024-07-09T08:30:34.512" v="21"/>
        <pc:sldMkLst>
          <pc:docMk/>
          <pc:sldMk cId="1310240492" sldId="328"/>
        </pc:sldMkLst>
        <pc:picChg chg="del">
          <ac:chgData name="樋口　真祐" userId="S::e0010679@m365.edu.city.kyoto.jp::2390a2ad-1b80-4bed-9380-9d6cdbf69af8" providerId="AD" clId="Web-{5654EA93-22D0-7F37-3A5F-68E11A3F01F8}" dt="2024-07-09T08:30:34.512" v="21"/>
          <ac:picMkLst>
            <pc:docMk/>
            <pc:sldMk cId="1310240492" sldId="328"/>
            <ac:picMk id="2" creationId="{8724187D-DEFE-F1AD-5671-D308D246A914}"/>
          </ac:picMkLst>
        </pc:picChg>
      </pc:sldChg>
      <pc:sldChg chg="addSp delSp modSp">
        <pc:chgData name="樋口　真祐" userId="S::e0010679@m365.edu.city.kyoto.jp::2390a2ad-1b80-4bed-9380-9d6cdbf69af8" providerId="AD" clId="Web-{5654EA93-22D0-7F37-3A5F-68E11A3F01F8}" dt="2024-07-09T08:28:40.619" v="5"/>
        <pc:sldMkLst>
          <pc:docMk/>
          <pc:sldMk cId="4151202941" sldId="329"/>
        </pc:sldMkLst>
        <pc:picChg chg="add mod">
          <ac:chgData name="樋口　真祐" userId="S::e0010679@m365.edu.city.kyoto.jp::2390a2ad-1b80-4bed-9380-9d6cdbf69af8" providerId="AD" clId="Web-{5654EA93-22D0-7F37-3A5F-68E11A3F01F8}" dt="2024-07-09T08:28:40.619" v="5"/>
          <ac:picMkLst>
            <pc:docMk/>
            <pc:sldMk cId="4151202941" sldId="329"/>
            <ac:picMk id="2" creationId="{A112FCB9-8AB6-3C5C-0E5E-33131F95ED58}"/>
          </ac:picMkLst>
        </pc:picChg>
        <pc:picChg chg="del">
          <ac:chgData name="樋口　真祐" userId="S::e0010679@m365.edu.city.kyoto.jp::2390a2ad-1b80-4bed-9380-9d6cdbf69af8" providerId="AD" clId="Web-{5654EA93-22D0-7F37-3A5F-68E11A3F01F8}" dt="2024-07-09T08:23:48.034" v="0"/>
          <ac:picMkLst>
            <pc:docMk/>
            <pc:sldMk cId="4151202941" sldId="329"/>
            <ac:picMk id="4" creationId="{CA470E04-11F8-D2B3-3AA7-053B7BE17421}"/>
          </ac:picMkLst>
        </pc:picChg>
      </pc:sldChg>
    </pc:docChg>
  </pc:docChgLst>
  <pc:docChgLst>
    <pc:chgData name="竹中　万裕" userId="d9b8be52-76db-4aeb-9b63-5ce69ccfb616" providerId="ADAL" clId="{47B2B491-D01A-4E8B-8D49-B1F4C73CC844}"/>
    <pc:docChg chg="modSld">
      <pc:chgData name="竹中　万裕" userId="d9b8be52-76db-4aeb-9b63-5ce69ccfb616" providerId="ADAL" clId="{47B2B491-D01A-4E8B-8D49-B1F4C73CC844}" dt="2024-07-05T08:05:28.827" v="0" actId="22"/>
      <pc:docMkLst>
        <pc:docMk/>
      </pc:docMkLst>
      <pc:sldChg chg="addSp mod">
        <pc:chgData name="竹中　万裕" userId="d9b8be52-76db-4aeb-9b63-5ce69ccfb616" providerId="ADAL" clId="{47B2B491-D01A-4E8B-8D49-B1F4C73CC844}" dt="2024-07-05T08:05:28.827" v="0" actId="22"/>
        <pc:sldMkLst>
          <pc:docMk/>
          <pc:sldMk cId="923035866" sldId="310"/>
        </pc:sldMkLst>
        <pc:picChg chg="add">
          <ac:chgData name="竹中　万裕" userId="d9b8be52-76db-4aeb-9b63-5ce69ccfb616" providerId="ADAL" clId="{47B2B491-D01A-4E8B-8D49-B1F4C73CC844}" dt="2024-07-05T08:05:28.827" v="0" actId="22"/>
          <ac:picMkLst>
            <pc:docMk/>
            <pc:sldMk cId="923035866" sldId="310"/>
            <ac:picMk id="4" creationId="{A864AC4C-C1A8-8464-43E4-CE23DFBC06AC}"/>
          </ac:picMkLst>
        </pc:picChg>
      </pc:sldChg>
    </pc:docChg>
  </pc:docChgLst>
  <pc:docChgLst>
    <pc:chgData name="吉本　真千子" userId="S::e0008391@m365.edu.city.kyoto.jp::c203e1fd-65ab-46aa-bf75-e576f24d6f45" providerId="AD" clId="Web-{2656D149-F030-BDCF-1660-94F10DC8591C}"/>
    <pc:docChg chg="modSld">
      <pc:chgData name="吉本　真千子" userId="S::e0008391@m365.edu.city.kyoto.jp::c203e1fd-65ab-46aa-bf75-e576f24d6f45" providerId="AD" clId="Web-{2656D149-F030-BDCF-1660-94F10DC8591C}" dt="2024-03-01T06:24:24.337" v="4"/>
      <pc:docMkLst>
        <pc:docMk/>
      </pc:docMkLst>
      <pc:sldChg chg="addSp delSp modSp">
        <pc:chgData name="吉本　真千子" userId="S::e0008391@m365.edu.city.kyoto.jp::c203e1fd-65ab-46aa-bf75-e576f24d6f45" providerId="AD" clId="Web-{2656D149-F030-BDCF-1660-94F10DC8591C}" dt="2024-03-01T06:24:24.337" v="4"/>
        <pc:sldMkLst>
          <pc:docMk/>
          <pc:sldMk cId="3403637016" sldId="313"/>
        </pc:sldMkLst>
        <pc:spChg chg="del mod">
          <ac:chgData name="吉本　真千子" userId="S::e0008391@m365.edu.city.kyoto.jp::c203e1fd-65ab-46aa-bf75-e576f24d6f45" providerId="AD" clId="Web-{2656D149-F030-BDCF-1660-94F10DC8591C}" dt="2024-03-01T06:23:59.165" v="1"/>
          <ac:spMkLst>
            <pc:docMk/>
            <pc:sldMk cId="3403637016" sldId="313"/>
            <ac:spMk id="3" creationId="{059318B2-50C2-4E82-9ECA-7F94EE10ECF9}"/>
          </ac:spMkLst>
        </pc:spChg>
        <pc:picChg chg="add del mod">
          <ac:chgData name="吉本　真千子" userId="S::e0008391@m365.edu.city.kyoto.jp::c203e1fd-65ab-46aa-bf75-e576f24d6f45" providerId="AD" clId="Web-{2656D149-F030-BDCF-1660-94F10DC8591C}" dt="2024-03-01T06:24:04.353" v="3"/>
          <ac:picMkLst>
            <pc:docMk/>
            <pc:sldMk cId="3403637016" sldId="313"/>
            <ac:picMk id="2" creationId="{9CCC6CA2-0317-3461-8188-9DC66609371C}"/>
          </ac:picMkLst>
        </pc:picChg>
        <pc:picChg chg="add mod">
          <ac:chgData name="吉本　真千子" userId="S::e0008391@m365.edu.city.kyoto.jp::c203e1fd-65ab-46aa-bf75-e576f24d6f45" providerId="AD" clId="Web-{2656D149-F030-BDCF-1660-94F10DC8591C}" dt="2024-03-01T06:24:24.337" v="4"/>
          <ac:picMkLst>
            <pc:docMk/>
            <pc:sldMk cId="3403637016" sldId="313"/>
            <ac:picMk id="4" creationId="{7411EB9C-E069-7B32-F76A-CA1E977969A4}"/>
          </ac:picMkLst>
        </pc:picChg>
      </pc:sldChg>
    </pc:docChg>
  </pc:docChgLst>
  <pc:docChgLst>
    <pc:chgData name="池端　千香子" userId="S::e0002056@m365.edu.city.kyoto.jp::b5c5aaca-b324-4b87-9a7f-d0d4059b8bab" providerId="AD" clId="Web-{98D2581B-4937-22CF-FAEE-3C4F3EB77C4C}"/>
    <pc:docChg chg="modSld">
      <pc:chgData name="池端　千香子" userId="S::e0002056@m365.edu.city.kyoto.jp::b5c5aaca-b324-4b87-9a7f-d0d4059b8bab" providerId="AD" clId="Web-{98D2581B-4937-22CF-FAEE-3C4F3EB77C4C}" dt="2024-02-01T05:24:51.891" v="5" actId="1076"/>
      <pc:docMkLst>
        <pc:docMk/>
      </pc:docMkLst>
      <pc:sldChg chg="addSp delSp modSp">
        <pc:chgData name="池端　千香子" userId="S::e0002056@m365.edu.city.kyoto.jp::b5c5aaca-b324-4b87-9a7f-d0d4059b8bab" providerId="AD" clId="Web-{98D2581B-4937-22CF-FAEE-3C4F3EB77C4C}" dt="2024-02-01T05:24:51.891" v="5" actId="1076"/>
        <pc:sldMkLst>
          <pc:docMk/>
          <pc:sldMk cId="4291979405" sldId="264"/>
        </pc:sldMkLst>
        <pc:spChg chg="del">
          <ac:chgData name="池端　千香子" userId="S::e0002056@m365.edu.city.kyoto.jp::b5c5aaca-b324-4b87-9a7f-d0d4059b8bab" providerId="AD" clId="Web-{98D2581B-4937-22CF-FAEE-3C4F3EB77C4C}" dt="2024-02-01T05:24:26.561" v="0"/>
          <ac:spMkLst>
            <pc:docMk/>
            <pc:sldMk cId="4291979405" sldId="264"/>
            <ac:spMk id="2" creationId="{EBD3CBE5-2B7C-4F9E-BBD4-1717FDFD2D05}"/>
          </ac:spMkLst>
        </pc:spChg>
        <pc:spChg chg="add del mod">
          <ac:chgData name="池端　千香子" userId="S::e0002056@m365.edu.city.kyoto.jp::b5c5aaca-b324-4b87-9a7f-d0d4059b8bab" providerId="AD" clId="Web-{98D2581B-4937-22CF-FAEE-3C4F3EB77C4C}" dt="2024-02-01T05:24:29.077" v="1"/>
          <ac:spMkLst>
            <pc:docMk/>
            <pc:sldMk cId="4291979405" sldId="264"/>
            <ac:spMk id="4" creationId="{7AAC6AA6-7F07-2D65-FE72-D36060509626}"/>
          </ac:spMkLst>
        </pc:spChg>
        <pc:picChg chg="add mod">
          <ac:chgData name="池端　千香子" userId="S::e0002056@m365.edu.city.kyoto.jp::b5c5aaca-b324-4b87-9a7f-d0d4059b8bab" providerId="AD" clId="Web-{98D2581B-4937-22CF-FAEE-3C4F3EB77C4C}" dt="2024-02-01T05:24:51.891" v="5" actId="1076"/>
          <ac:picMkLst>
            <pc:docMk/>
            <pc:sldMk cId="4291979405" sldId="264"/>
            <ac:picMk id="5" creationId="{987A097E-8888-1691-4043-77CCBF95F61D}"/>
          </ac:picMkLst>
        </pc:picChg>
      </pc:sldChg>
    </pc:docChg>
  </pc:docChgLst>
  <pc:docChgLst>
    <pc:chgData name="田谷　奈菜" userId="S::e0013762@m365.edu.city.kyoto.jp::55f63155-389b-4460-bb4c-5c6219994722" providerId="AD" clId="Web-{00A79414-2F68-41CA-8748-D07C964A0396}"/>
    <pc:docChg chg="modSld">
      <pc:chgData name="田谷　奈菜" userId="S::e0013762@m365.edu.city.kyoto.jp::55f63155-389b-4460-bb4c-5c6219994722" providerId="AD" clId="Web-{00A79414-2F68-41CA-8748-D07C964A0396}" dt="2024-07-04T08:18:24.192" v="2" actId="1076"/>
      <pc:docMkLst>
        <pc:docMk/>
      </pc:docMkLst>
      <pc:sldChg chg="addSp delSp modSp">
        <pc:chgData name="田谷　奈菜" userId="S::e0013762@m365.edu.city.kyoto.jp::55f63155-389b-4460-bb4c-5c6219994722" providerId="AD" clId="Web-{00A79414-2F68-41CA-8748-D07C964A0396}" dt="2024-07-04T08:18:24.192" v="2" actId="1076"/>
        <pc:sldMkLst>
          <pc:docMk/>
          <pc:sldMk cId="1626945815" sldId="322"/>
        </pc:sldMkLst>
        <pc:spChg chg="del">
          <ac:chgData name="田谷　奈菜" userId="S::e0013762@m365.edu.city.kyoto.jp::55f63155-389b-4460-bb4c-5c6219994722" providerId="AD" clId="Web-{00A79414-2F68-41CA-8748-D07C964A0396}" dt="2024-07-04T08:18:02.488" v="0"/>
          <ac:spMkLst>
            <pc:docMk/>
            <pc:sldMk cId="1626945815" sldId="322"/>
            <ac:spMk id="4" creationId="{08702D8E-E134-07DF-2414-F0F5798CB4F9}"/>
          </ac:spMkLst>
        </pc:spChg>
        <pc:picChg chg="add mod">
          <ac:chgData name="田谷　奈菜" userId="S::e0013762@m365.edu.city.kyoto.jp::55f63155-389b-4460-bb4c-5c6219994722" providerId="AD" clId="Web-{00A79414-2F68-41CA-8748-D07C964A0396}" dt="2024-07-04T08:18:24.192" v="2" actId="1076"/>
          <ac:picMkLst>
            <pc:docMk/>
            <pc:sldMk cId="1626945815" sldId="322"/>
            <ac:picMk id="2" creationId="{F38DC2E0-4D21-F1C5-D0F5-88F579D0AB51}"/>
          </ac:picMkLst>
        </pc:picChg>
      </pc:sldChg>
    </pc:docChg>
  </pc:docChgLst>
  <pc:docChgLst>
    <pc:chgData name="竹中　万裕" userId="d9b8be52-76db-4aeb-9b63-5ce69ccfb616" providerId="ADAL" clId="{D7531515-B62C-46BD-B154-23608A28294A}"/>
    <pc:docChg chg="modSld">
      <pc:chgData name="竹中　万裕" userId="d9b8be52-76db-4aeb-9b63-5ce69ccfb616" providerId="ADAL" clId="{D7531515-B62C-46BD-B154-23608A28294A}" dt="2024-07-09T09:30:56.825" v="0" actId="22"/>
      <pc:docMkLst>
        <pc:docMk/>
      </pc:docMkLst>
      <pc:sldChg chg="addSp mod">
        <pc:chgData name="竹中　万裕" userId="d9b8be52-76db-4aeb-9b63-5ce69ccfb616" providerId="ADAL" clId="{D7531515-B62C-46BD-B154-23608A28294A}" dt="2024-07-09T09:30:56.825" v="0" actId="22"/>
        <pc:sldMkLst>
          <pc:docMk/>
          <pc:sldMk cId="923035866" sldId="310"/>
        </pc:sldMkLst>
        <pc:picChg chg="add">
          <ac:chgData name="竹中　万裕" userId="d9b8be52-76db-4aeb-9b63-5ce69ccfb616" providerId="ADAL" clId="{D7531515-B62C-46BD-B154-23608A28294A}" dt="2024-07-09T09:30:56.825" v="0" actId="22"/>
          <ac:picMkLst>
            <pc:docMk/>
            <pc:sldMk cId="923035866" sldId="310"/>
            <ac:picMk id="3" creationId="{C0B70A95-4928-4CEB-A992-B5E22C966511}"/>
          </ac:picMkLst>
        </pc:picChg>
      </pc:sldChg>
    </pc:docChg>
  </pc:docChgLst>
  <pc:docChgLst>
    <pc:chgData name="田淵　亜有" userId="S::e0015046@m365.edu.city.kyoto.jp::c64b0f3a-4f64-4b10-b8d7-11c21a5b7e6a" providerId="AD" clId="Web-{A729E472-DE6F-3FE3-F09A-2CAE64F1F4B3}"/>
    <pc:docChg chg="modSld">
      <pc:chgData name="田淵　亜有" userId="S::e0015046@m365.edu.city.kyoto.jp::c64b0f3a-4f64-4b10-b8d7-11c21a5b7e6a" providerId="AD" clId="Web-{A729E472-DE6F-3FE3-F09A-2CAE64F1F4B3}" dt="2024-07-12T07:54:09.048" v="1"/>
      <pc:docMkLst>
        <pc:docMk/>
      </pc:docMkLst>
      <pc:sldChg chg="addSp delSp modSp">
        <pc:chgData name="田淵　亜有" userId="S::e0015046@m365.edu.city.kyoto.jp::c64b0f3a-4f64-4b10-b8d7-11c21a5b7e6a" providerId="AD" clId="Web-{A729E472-DE6F-3FE3-F09A-2CAE64F1F4B3}" dt="2024-07-12T07:54:09.048" v="1"/>
        <pc:sldMkLst>
          <pc:docMk/>
          <pc:sldMk cId="2345836974" sldId="327"/>
        </pc:sldMkLst>
        <pc:picChg chg="add mod">
          <ac:chgData name="田淵　亜有" userId="S::e0015046@m365.edu.city.kyoto.jp::c64b0f3a-4f64-4b10-b8d7-11c21a5b7e6a" providerId="AD" clId="Web-{A729E472-DE6F-3FE3-F09A-2CAE64F1F4B3}" dt="2024-07-12T07:54:09.048" v="1"/>
          <ac:picMkLst>
            <pc:docMk/>
            <pc:sldMk cId="2345836974" sldId="327"/>
            <ac:picMk id="2" creationId="{09790856-319A-6716-9F5A-937CCC4731BD}"/>
          </ac:picMkLst>
        </pc:picChg>
        <pc:picChg chg="del">
          <ac:chgData name="田淵　亜有" userId="S::e0015046@m365.edu.city.kyoto.jp::c64b0f3a-4f64-4b10-b8d7-11c21a5b7e6a" providerId="AD" clId="Web-{A729E472-DE6F-3FE3-F09A-2CAE64F1F4B3}" dt="2024-07-12T07:54:02.782" v="0"/>
          <ac:picMkLst>
            <pc:docMk/>
            <pc:sldMk cId="2345836974" sldId="327"/>
            <ac:picMk id="3" creationId="{734876E7-74F0-D8D9-45DF-B62DC0D9E40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AC40AB-55BC-463D-B063-0AF783EE98B4}" type="datetimeFigureOut">
              <a:t>2024/8/28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BC7AC8-7149-4946-9A5C-B54683E799B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5540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1pPr>
    <a:lvl2pPr marL="334442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2pPr>
    <a:lvl3pPr marL="668884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3pPr>
    <a:lvl4pPr marL="1003325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4pPr>
    <a:lvl5pPr marL="1337767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5pPr>
    <a:lvl6pPr marL="1672209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6pPr>
    <a:lvl7pPr marL="2006651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7pPr>
    <a:lvl8pPr marL="2341093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8pPr>
    <a:lvl9pPr marL="2675534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9972" y="1237197"/>
            <a:ext cx="1007983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9972" y="3970580"/>
            <a:ext cx="10079831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2024/8/28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50027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2024/8/28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15169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17839" y="402483"/>
            <a:ext cx="2897951" cy="6406475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23985" y="402483"/>
            <a:ext cx="8525857" cy="6406475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2024/8/28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697109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2024/8/28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72576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6985" y="1884670"/>
            <a:ext cx="11591806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6985" y="5059034"/>
            <a:ext cx="11591806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>
                    <a:tint val="75000"/>
                  </a:schemeClr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2024/8/28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27520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3985" y="2012414"/>
            <a:ext cx="5711904" cy="479654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886" y="2012414"/>
            <a:ext cx="5711904" cy="479654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2024/8/28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25727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5" y="402483"/>
            <a:ext cx="11591806" cy="1461188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5736" y="1853171"/>
            <a:ext cx="5685654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736" y="2761381"/>
            <a:ext cx="5685654" cy="406157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03886" y="1853171"/>
            <a:ext cx="5713655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03886" y="2761381"/>
            <a:ext cx="5713655" cy="406157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2024/8/28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01082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2024/8/28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18830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2024/8/28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708757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6" y="503978"/>
            <a:ext cx="4334677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3655" y="1088454"/>
            <a:ext cx="6803886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5736" y="2267902"/>
            <a:ext cx="4334677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2024/8/28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08805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6" y="503978"/>
            <a:ext cx="4334677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713655" y="1088454"/>
            <a:ext cx="6803886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5736" y="2267902"/>
            <a:ext cx="4334677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2024/8/28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62913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23985" y="402483"/>
            <a:ext cx="11591806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3985" y="2012414"/>
            <a:ext cx="11591806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23985" y="7006699"/>
            <a:ext cx="3023949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212623-1544-4481-B3A3-7A785FBDAC8E}" type="datetimeFigureOut">
              <a:rPr kumimoji="1" lang="ja-JP" altLang="en-US" smtClean="0"/>
              <a:t>2024/8/28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51926" y="7006699"/>
            <a:ext cx="4535924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91841" y="7006699"/>
            <a:ext cx="3023949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1385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kumimoji="1"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kumimoji="1"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slide" Target="slide14.xml"/><Relationship Id="rId18" Type="http://schemas.openxmlformats.org/officeDocument/2006/relationships/slide" Target="slide22.xml"/><Relationship Id="rId26" Type="http://schemas.openxmlformats.org/officeDocument/2006/relationships/image" Target="../media/image5.png"/><Relationship Id="rId3" Type="http://schemas.openxmlformats.org/officeDocument/2006/relationships/slide" Target="slide8.xml"/><Relationship Id="rId21" Type="http://schemas.openxmlformats.org/officeDocument/2006/relationships/slide" Target="slide25.xml"/><Relationship Id="rId7" Type="http://schemas.openxmlformats.org/officeDocument/2006/relationships/slide" Target="slide13.xml"/><Relationship Id="rId12" Type="http://schemas.openxmlformats.org/officeDocument/2006/relationships/slide" Target="slide17.xml"/><Relationship Id="rId17" Type="http://schemas.openxmlformats.org/officeDocument/2006/relationships/slide" Target="slide21.xml"/><Relationship Id="rId25" Type="http://schemas.openxmlformats.org/officeDocument/2006/relationships/image" Target="../media/image4.png"/><Relationship Id="rId2" Type="http://schemas.openxmlformats.org/officeDocument/2006/relationships/slide" Target="slide1.xml"/><Relationship Id="rId16" Type="http://schemas.openxmlformats.org/officeDocument/2006/relationships/slide" Target="slide20.xml"/><Relationship Id="rId20" Type="http://schemas.openxmlformats.org/officeDocument/2006/relationships/slide" Target="slide24.xml"/><Relationship Id="rId29" Type="http://schemas.openxmlformats.org/officeDocument/2006/relationships/slide" Target="slide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11" Type="http://schemas.openxmlformats.org/officeDocument/2006/relationships/slide" Target="slide16.xml"/><Relationship Id="rId24" Type="http://schemas.openxmlformats.org/officeDocument/2006/relationships/image" Target="../media/image3.png"/><Relationship Id="rId5" Type="http://schemas.openxmlformats.org/officeDocument/2006/relationships/slide" Target="slide10.xml"/><Relationship Id="rId15" Type="http://schemas.openxmlformats.org/officeDocument/2006/relationships/slide" Target="slide19.xml"/><Relationship Id="rId23" Type="http://schemas.openxmlformats.org/officeDocument/2006/relationships/image" Target="../media/image2.png"/><Relationship Id="rId28" Type="http://schemas.openxmlformats.org/officeDocument/2006/relationships/slide" Target="slide3.xml"/><Relationship Id="rId10" Type="http://schemas.openxmlformats.org/officeDocument/2006/relationships/slide" Target="slide15.xml"/><Relationship Id="rId19" Type="http://schemas.openxmlformats.org/officeDocument/2006/relationships/slide" Target="slide23.xml"/><Relationship Id="rId31" Type="http://schemas.openxmlformats.org/officeDocument/2006/relationships/slide" Target="slide4.xml"/><Relationship Id="rId4" Type="http://schemas.openxmlformats.org/officeDocument/2006/relationships/slide" Target="slide7.xml"/><Relationship Id="rId9" Type="http://schemas.openxmlformats.org/officeDocument/2006/relationships/slide" Target="slide9.xml"/><Relationship Id="rId14" Type="http://schemas.openxmlformats.org/officeDocument/2006/relationships/slide" Target="slide18.xml"/><Relationship Id="rId22" Type="http://schemas.openxmlformats.org/officeDocument/2006/relationships/image" Target="../media/image1.png"/><Relationship Id="rId27" Type="http://schemas.openxmlformats.org/officeDocument/2006/relationships/image" Target="../media/image6.png"/><Relationship Id="rId30" Type="http://schemas.openxmlformats.org/officeDocument/2006/relationships/slide" Target="slide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タイトル 3"/>
          <p:cNvSpPr>
            <a:spLocks noGrp="1"/>
          </p:cNvSpPr>
          <p:nvPr>
            <p:ph type="title"/>
          </p:nvPr>
        </p:nvSpPr>
        <p:spPr>
          <a:xfrm>
            <a:off x="140120" y="51133"/>
            <a:ext cx="12590107" cy="1710572"/>
          </a:xfrm>
        </p:spPr>
        <p:txBody>
          <a:bodyPr>
            <a:normAutofit/>
          </a:bodyPr>
          <a:lstStyle/>
          <a:p>
            <a:pPr>
              <a:lnSpc>
                <a:spcPts val="2425"/>
              </a:lnSpc>
              <a:tabLst>
                <a:tab pos="2071883" algn="l"/>
              </a:tabLst>
            </a:pPr>
            <a:r>
              <a:rPr lang="ja-JP" altLang="en-US" sz="2646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給食カレンダー　　　  ９月のきゅうしょくもくひょう</a:t>
            </a:r>
            <a:br>
              <a:rPr lang="en-US" altLang="ja-JP" sz="2646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</a:br>
            <a:r>
              <a:rPr lang="en-US" altLang="ja-JP" sz="2205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	</a:t>
            </a:r>
            <a:r>
              <a:rPr lang="ja-JP" altLang="en-US" sz="1543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</a:t>
            </a:r>
            <a:r>
              <a:rPr lang="ja-JP" altLang="en-US" sz="1543" dirty="0">
                <a:solidFill>
                  <a:schemeClr val="accent1">
                    <a:lumMod val="75000"/>
                  </a:schemeClr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　　　　　　   　　　　　　　　</a:t>
            </a:r>
            <a:br>
              <a:rPr lang="en-US" altLang="ja-JP" sz="2205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</a:br>
            <a:r>
              <a:rPr lang="en-US" altLang="ja-JP" sz="2205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	</a:t>
            </a:r>
            <a:r>
              <a:rPr lang="ja-JP" altLang="en-US" sz="2205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　　　　　 </a:t>
            </a:r>
            <a:r>
              <a:rPr lang="ja-JP" altLang="en-US" sz="3086" u="sng" dirty="0">
                <a:solidFill>
                  <a:schemeClr val="accent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なんでも食べて元気にすごそう</a:t>
            </a:r>
            <a:endParaRPr lang="ja-JP" altLang="en-US" sz="3527" u="sng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  <a:hlinkClick r:id="rId2" action="ppaction://hlinksldjump"/>
            </a:endParaRPr>
          </a:p>
        </p:txBody>
      </p:sp>
      <p:graphicFrame>
        <p:nvGraphicFramePr>
          <p:cNvPr id="5" name="表 4">
            <a:extLst>
              <a:ext uri="{FF2B5EF4-FFF2-40B4-BE49-F238E27FC236}">
                <a16:creationId xmlns:a16="http://schemas.microsoft.com/office/drawing/2014/main" id="{9EE02368-CE61-4FF7-9FF7-D865488942C7}"/>
              </a:ext>
            </a:extLst>
          </p:cNvPr>
          <p:cNvGraphicFramePr>
            <a:graphicFrameLocks noGrp="1"/>
          </p:cNvGraphicFramePr>
          <p:nvPr/>
        </p:nvGraphicFramePr>
        <p:xfrm>
          <a:off x="530570" y="1882368"/>
          <a:ext cx="12357050" cy="534468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1960232">
                  <a:extLst>
                    <a:ext uri="{9D8B030D-6E8A-4147-A177-3AD203B41FA5}">
                      <a16:colId xmlns:a16="http://schemas.microsoft.com/office/drawing/2014/main" val="1021637357"/>
                    </a:ext>
                  </a:extLst>
                </a:gridCol>
                <a:gridCol w="1960232">
                  <a:extLst>
                    <a:ext uri="{9D8B030D-6E8A-4147-A177-3AD203B41FA5}">
                      <a16:colId xmlns:a16="http://schemas.microsoft.com/office/drawing/2014/main" val="3557758159"/>
                    </a:ext>
                  </a:extLst>
                </a:gridCol>
                <a:gridCol w="1960232">
                  <a:extLst>
                    <a:ext uri="{9D8B030D-6E8A-4147-A177-3AD203B41FA5}">
                      <a16:colId xmlns:a16="http://schemas.microsoft.com/office/drawing/2014/main" val="919986174"/>
                    </a:ext>
                  </a:extLst>
                </a:gridCol>
                <a:gridCol w="1960232">
                  <a:extLst>
                    <a:ext uri="{9D8B030D-6E8A-4147-A177-3AD203B41FA5}">
                      <a16:colId xmlns:a16="http://schemas.microsoft.com/office/drawing/2014/main" val="2868791316"/>
                    </a:ext>
                  </a:extLst>
                </a:gridCol>
                <a:gridCol w="1960232">
                  <a:extLst>
                    <a:ext uri="{9D8B030D-6E8A-4147-A177-3AD203B41FA5}">
                      <a16:colId xmlns:a16="http://schemas.microsoft.com/office/drawing/2014/main" val="961746093"/>
                    </a:ext>
                  </a:extLst>
                </a:gridCol>
                <a:gridCol w="1331942">
                  <a:extLst>
                    <a:ext uri="{9D8B030D-6E8A-4147-A177-3AD203B41FA5}">
                      <a16:colId xmlns:a16="http://schemas.microsoft.com/office/drawing/2014/main" val="4059843335"/>
                    </a:ext>
                  </a:extLst>
                </a:gridCol>
                <a:gridCol w="1223948">
                  <a:extLst>
                    <a:ext uri="{9D8B030D-6E8A-4147-A177-3AD203B41FA5}">
                      <a16:colId xmlns:a16="http://schemas.microsoft.com/office/drawing/2014/main" val="1147717932"/>
                    </a:ext>
                  </a:extLst>
                </a:gridCol>
              </a:tblGrid>
              <a:tr h="646766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b="0" dirty="0">
                          <a:solidFill>
                            <a:schemeClr val="tx1"/>
                          </a:solidFill>
                          <a:latin typeface="UD Digi Kyokasho NK-B" panose="02020700000000000000" pitchFamily="18" charset="-128"/>
                          <a:ea typeface="UD Digi Kyokasho NK-B" panose="02020700000000000000" pitchFamily="18" charset="-128"/>
                        </a:rPr>
                        <a:t>月</a:t>
                      </a:r>
                      <a:endParaRPr kumimoji="1" lang="en-US" altLang="ja-JP" sz="2000" b="0" dirty="0">
                        <a:solidFill>
                          <a:schemeClr val="tx1"/>
                        </a:solidFill>
                        <a:latin typeface="UD Digi Kyokasho NK-B" panose="02020700000000000000" pitchFamily="18" charset="-128"/>
                        <a:ea typeface="UD Digi Kyokasho NK-B" panose="02020700000000000000" pitchFamily="18" charset="-128"/>
                      </a:endParaRPr>
                    </a:p>
                    <a:p>
                      <a:pPr algn="ctr"/>
                      <a:r>
                        <a:rPr kumimoji="1" lang="en-US" altLang="ja-JP" sz="1800" b="0" dirty="0">
                          <a:solidFill>
                            <a:schemeClr val="tx1"/>
                          </a:solidFill>
                          <a:latin typeface="UD Digi Kyokasho NK-B" panose="02020700000000000000" pitchFamily="18" charset="-128"/>
                          <a:ea typeface="UD Digi Kyokasho NK-B" panose="02020700000000000000" pitchFamily="18" charset="-128"/>
                        </a:rPr>
                        <a:t>(Monday)</a:t>
                      </a:r>
                      <a:endParaRPr kumimoji="1" lang="ja-JP" altLang="en-US" sz="1800" b="0" dirty="0">
                        <a:solidFill>
                          <a:schemeClr val="tx1"/>
                        </a:solidFill>
                        <a:latin typeface="UD Digi Kyokasho NK-B" panose="02020700000000000000" pitchFamily="18" charset="-128"/>
                        <a:ea typeface="UD Digi Kyokasho NK-B" panose="02020700000000000000" pitchFamily="18" charset="-128"/>
                      </a:endParaRPr>
                    </a:p>
                  </a:txBody>
                  <a:tcPr marL="75590" marR="75590" marT="37795" marB="37795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b="0" dirty="0">
                          <a:solidFill>
                            <a:schemeClr val="tx1"/>
                          </a:solidFill>
                          <a:latin typeface="UD Digi Kyokasho NK-B" panose="02020700000000000000" pitchFamily="18" charset="-128"/>
                          <a:ea typeface="UD Digi Kyokasho NK-B" panose="02020700000000000000" pitchFamily="18" charset="-128"/>
                        </a:rPr>
                        <a:t>火</a:t>
                      </a:r>
                      <a:endParaRPr kumimoji="1" lang="en-US" altLang="ja-JP" sz="2000" b="0" dirty="0">
                        <a:solidFill>
                          <a:schemeClr val="tx1"/>
                        </a:solidFill>
                        <a:latin typeface="UD Digi Kyokasho NK-B" panose="02020700000000000000" pitchFamily="18" charset="-128"/>
                        <a:ea typeface="UD Digi Kyokasho NK-B" panose="02020700000000000000" pitchFamily="18" charset="-128"/>
                      </a:endParaRPr>
                    </a:p>
                    <a:p>
                      <a:pPr algn="ctr"/>
                      <a:r>
                        <a:rPr kumimoji="1" lang="en-US" altLang="ja-JP" sz="1800" b="0" dirty="0">
                          <a:solidFill>
                            <a:schemeClr val="tx1"/>
                          </a:solidFill>
                          <a:latin typeface="UD Digi Kyokasho NK-B" panose="02020700000000000000" pitchFamily="18" charset="-128"/>
                          <a:ea typeface="UD Digi Kyokasho NK-B" panose="02020700000000000000" pitchFamily="18" charset="-128"/>
                        </a:rPr>
                        <a:t>(Tuesday)</a:t>
                      </a:r>
                      <a:endParaRPr kumimoji="1" lang="ja-JP" altLang="en-US" sz="1800" b="0" dirty="0">
                        <a:solidFill>
                          <a:schemeClr val="tx1"/>
                        </a:solidFill>
                        <a:latin typeface="UD Digi Kyokasho NK-B" panose="02020700000000000000" pitchFamily="18" charset="-128"/>
                        <a:ea typeface="UD Digi Kyokasho NK-B" panose="02020700000000000000" pitchFamily="18" charset="-128"/>
                      </a:endParaRPr>
                    </a:p>
                  </a:txBody>
                  <a:tcPr marL="75590" marR="75590" marT="37795" marB="37795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b="0" dirty="0">
                          <a:solidFill>
                            <a:schemeClr val="tx1"/>
                          </a:solidFill>
                          <a:latin typeface="UD Digi Kyokasho NK-B" panose="02020700000000000000" pitchFamily="18" charset="-128"/>
                          <a:ea typeface="UD Digi Kyokasho NK-B" panose="02020700000000000000" pitchFamily="18" charset="-128"/>
                        </a:rPr>
                        <a:t>水</a:t>
                      </a:r>
                      <a:endParaRPr kumimoji="1" lang="en-US" altLang="ja-JP" sz="2000" b="0" dirty="0">
                        <a:solidFill>
                          <a:schemeClr val="tx1"/>
                        </a:solidFill>
                        <a:latin typeface="UD Digi Kyokasho NK-B" panose="02020700000000000000" pitchFamily="18" charset="-128"/>
                        <a:ea typeface="UD Digi Kyokasho NK-B" panose="02020700000000000000" pitchFamily="18" charset="-128"/>
                      </a:endParaRPr>
                    </a:p>
                    <a:p>
                      <a:pPr algn="ctr"/>
                      <a:r>
                        <a:rPr kumimoji="1" lang="en-US" altLang="ja-JP" sz="1800" b="0" dirty="0">
                          <a:solidFill>
                            <a:schemeClr val="tx1"/>
                          </a:solidFill>
                          <a:latin typeface="UD Digi Kyokasho NK-B" panose="02020700000000000000" pitchFamily="18" charset="-128"/>
                          <a:ea typeface="UD Digi Kyokasho NK-B" panose="02020700000000000000" pitchFamily="18" charset="-128"/>
                        </a:rPr>
                        <a:t>(Wednesday)</a:t>
                      </a:r>
                      <a:endParaRPr kumimoji="1" lang="ja-JP" altLang="en-US" sz="1800" b="0" dirty="0">
                        <a:solidFill>
                          <a:schemeClr val="tx1"/>
                        </a:solidFill>
                        <a:latin typeface="UD Digi Kyokasho NK-B" panose="02020700000000000000" pitchFamily="18" charset="-128"/>
                        <a:ea typeface="UD Digi Kyokasho NK-B" panose="02020700000000000000" pitchFamily="18" charset="-128"/>
                      </a:endParaRPr>
                    </a:p>
                  </a:txBody>
                  <a:tcPr marL="75590" marR="75590" marT="37795" marB="37795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b="0" dirty="0">
                          <a:solidFill>
                            <a:schemeClr val="tx1"/>
                          </a:solidFill>
                          <a:latin typeface="UD Digi Kyokasho NK-B" panose="02020700000000000000" pitchFamily="18" charset="-128"/>
                          <a:ea typeface="UD Digi Kyokasho NK-B" panose="02020700000000000000" pitchFamily="18" charset="-128"/>
                        </a:rPr>
                        <a:t>木</a:t>
                      </a:r>
                      <a:endParaRPr kumimoji="1" lang="en-US" altLang="ja-JP" sz="2000" b="0" dirty="0">
                        <a:solidFill>
                          <a:schemeClr val="tx1"/>
                        </a:solidFill>
                        <a:latin typeface="UD Digi Kyokasho NK-B" panose="02020700000000000000" pitchFamily="18" charset="-128"/>
                        <a:ea typeface="UD Digi Kyokasho NK-B" panose="02020700000000000000" pitchFamily="18" charset="-128"/>
                      </a:endParaRPr>
                    </a:p>
                    <a:p>
                      <a:pPr algn="ctr"/>
                      <a:r>
                        <a:rPr kumimoji="1" lang="en-US" altLang="ja-JP" sz="1800" b="0" dirty="0">
                          <a:solidFill>
                            <a:schemeClr val="tx1"/>
                          </a:solidFill>
                          <a:latin typeface="UD Digi Kyokasho NK-B" panose="02020700000000000000" pitchFamily="18" charset="-128"/>
                          <a:ea typeface="UD Digi Kyokasho NK-B" panose="02020700000000000000" pitchFamily="18" charset="-128"/>
                        </a:rPr>
                        <a:t>(Thursday)</a:t>
                      </a:r>
                      <a:endParaRPr kumimoji="1" lang="ja-JP" altLang="en-US" sz="1800" b="0" dirty="0">
                        <a:solidFill>
                          <a:schemeClr val="tx1"/>
                        </a:solidFill>
                        <a:latin typeface="UD Digi Kyokasho NK-B" panose="02020700000000000000" pitchFamily="18" charset="-128"/>
                        <a:ea typeface="UD Digi Kyokasho NK-B" panose="02020700000000000000" pitchFamily="18" charset="-128"/>
                      </a:endParaRPr>
                    </a:p>
                  </a:txBody>
                  <a:tcPr marL="75590" marR="75590" marT="37795" marB="37795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b="0" dirty="0">
                          <a:solidFill>
                            <a:schemeClr val="tx1"/>
                          </a:solidFill>
                          <a:latin typeface="UD Digi Kyokasho NK-B" panose="02020700000000000000" pitchFamily="18" charset="-128"/>
                          <a:ea typeface="UD Digi Kyokasho NK-B" panose="02020700000000000000" pitchFamily="18" charset="-128"/>
                        </a:rPr>
                        <a:t>金</a:t>
                      </a:r>
                      <a:endParaRPr kumimoji="1" lang="en-US" altLang="ja-JP" sz="2000" b="0" dirty="0">
                        <a:solidFill>
                          <a:schemeClr val="tx1"/>
                        </a:solidFill>
                        <a:latin typeface="UD Digi Kyokasho NK-B" panose="02020700000000000000" pitchFamily="18" charset="-128"/>
                        <a:ea typeface="UD Digi Kyokasho NK-B" panose="02020700000000000000" pitchFamily="18" charset="-128"/>
                      </a:endParaRPr>
                    </a:p>
                    <a:p>
                      <a:pPr algn="ctr"/>
                      <a:r>
                        <a:rPr kumimoji="1" lang="en-US" altLang="ja-JP" sz="1800" b="0" dirty="0">
                          <a:solidFill>
                            <a:schemeClr val="tx1"/>
                          </a:solidFill>
                          <a:latin typeface="UD Digi Kyokasho NK-B" panose="02020700000000000000" pitchFamily="18" charset="-128"/>
                          <a:ea typeface="UD Digi Kyokasho NK-B" panose="02020700000000000000" pitchFamily="18" charset="-128"/>
                        </a:rPr>
                        <a:t>(Friday)</a:t>
                      </a:r>
                      <a:endParaRPr kumimoji="1" lang="ja-JP" altLang="en-US" sz="1800" b="0" dirty="0">
                        <a:solidFill>
                          <a:schemeClr val="tx1"/>
                        </a:solidFill>
                        <a:latin typeface="UD Digi Kyokasho NK-B" panose="02020700000000000000" pitchFamily="18" charset="-128"/>
                        <a:ea typeface="UD Digi Kyokasho NK-B" panose="02020700000000000000" pitchFamily="18" charset="-128"/>
                      </a:endParaRPr>
                    </a:p>
                  </a:txBody>
                  <a:tcPr marL="75590" marR="75590" marT="37795" marB="37795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b="0" dirty="0">
                          <a:solidFill>
                            <a:schemeClr val="tx1"/>
                          </a:solidFill>
                          <a:latin typeface="UD Digi Kyokasho NK-B" panose="02020700000000000000" pitchFamily="18" charset="-128"/>
                          <a:ea typeface="UD Digi Kyokasho NK-B" panose="02020700000000000000" pitchFamily="18" charset="-128"/>
                        </a:rPr>
                        <a:t>土</a:t>
                      </a:r>
                      <a:endParaRPr kumimoji="1" lang="en-US" altLang="ja-JP" sz="2000" b="0" dirty="0">
                        <a:solidFill>
                          <a:schemeClr val="tx1"/>
                        </a:solidFill>
                        <a:latin typeface="UD Digi Kyokasho NK-B" panose="02020700000000000000" pitchFamily="18" charset="-128"/>
                        <a:ea typeface="UD Digi Kyokasho NK-B" panose="02020700000000000000" pitchFamily="18" charset="-128"/>
                      </a:endParaRPr>
                    </a:p>
                    <a:p>
                      <a:pPr algn="ctr"/>
                      <a:r>
                        <a:rPr kumimoji="1" lang="ja-JP" altLang="en-US" sz="1500" b="0" dirty="0">
                          <a:solidFill>
                            <a:schemeClr val="tx1"/>
                          </a:solidFill>
                          <a:latin typeface="UD Digi Kyokasho NK-B" panose="02020700000000000000" pitchFamily="18" charset="-128"/>
                          <a:ea typeface="UD Digi Kyokasho NK-B" panose="02020700000000000000" pitchFamily="18" charset="-128"/>
                        </a:rPr>
                        <a:t>（</a:t>
                      </a:r>
                      <a:r>
                        <a:rPr kumimoji="1" lang="en-US" altLang="ja-JP" sz="1500" b="0" dirty="0">
                          <a:solidFill>
                            <a:schemeClr val="tx1"/>
                          </a:solidFill>
                          <a:latin typeface="UD Digi Kyokasho NK-B" panose="02020700000000000000" pitchFamily="18" charset="-128"/>
                          <a:ea typeface="UD Digi Kyokasho NK-B" panose="02020700000000000000" pitchFamily="18" charset="-128"/>
                        </a:rPr>
                        <a:t>Saturday)</a:t>
                      </a:r>
                      <a:endParaRPr kumimoji="1" lang="ja-JP" altLang="en-US" sz="1500" b="0" dirty="0">
                        <a:solidFill>
                          <a:schemeClr val="tx1"/>
                        </a:solidFill>
                        <a:latin typeface="UD Digi Kyokasho NK-B" panose="02020700000000000000" pitchFamily="18" charset="-128"/>
                        <a:ea typeface="UD Digi Kyokasho NK-B" panose="02020700000000000000" pitchFamily="18" charset="-128"/>
                      </a:endParaRPr>
                    </a:p>
                  </a:txBody>
                  <a:tcPr marL="75590" marR="75590" marT="37795" marB="37795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b="0" dirty="0">
                          <a:solidFill>
                            <a:schemeClr val="tx1"/>
                          </a:solidFill>
                          <a:latin typeface="UD Digi Kyokasho NK-B" panose="02020700000000000000" pitchFamily="18" charset="-128"/>
                          <a:ea typeface="UD Digi Kyokasho NK-B" panose="02020700000000000000" pitchFamily="18" charset="-128"/>
                        </a:rPr>
                        <a:t>日</a:t>
                      </a:r>
                      <a:endParaRPr kumimoji="1" lang="en-US" altLang="ja-JP" sz="2000" b="0" dirty="0">
                        <a:solidFill>
                          <a:schemeClr val="tx1"/>
                        </a:solidFill>
                        <a:latin typeface="UD Digi Kyokasho NK-B" panose="02020700000000000000" pitchFamily="18" charset="-128"/>
                        <a:ea typeface="UD Digi Kyokasho NK-B" panose="02020700000000000000" pitchFamily="18" charset="-128"/>
                      </a:endParaRPr>
                    </a:p>
                    <a:p>
                      <a:pPr algn="ctr"/>
                      <a:r>
                        <a:rPr kumimoji="1" lang="ja-JP" altLang="en-US" sz="1500" b="0" dirty="0">
                          <a:solidFill>
                            <a:schemeClr val="tx1"/>
                          </a:solidFill>
                          <a:latin typeface="UD Digi Kyokasho NK-B" panose="02020700000000000000" pitchFamily="18" charset="-128"/>
                          <a:ea typeface="UD Digi Kyokasho NK-B" panose="02020700000000000000" pitchFamily="18" charset="-128"/>
                        </a:rPr>
                        <a:t>（</a:t>
                      </a:r>
                      <a:r>
                        <a:rPr kumimoji="1" lang="en-US" altLang="ja-JP" sz="1500" b="0" dirty="0">
                          <a:solidFill>
                            <a:schemeClr val="tx1"/>
                          </a:solidFill>
                          <a:latin typeface="UD Digi Kyokasho NK-B" panose="02020700000000000000" pitchFamily="18" charset="-128"/>
                          <a:ea typeface="UD Digi Kyokasho NK-B" panose="02020700000000000000" pitchFamily="18" charset="-128"/>
                        </a:rPr>
                        <a:t>Sunday</a:t>
                      </a:r>
                      <a:r>
                        <a:rPr kumimoji="1" lang="ja-JP" altLang="en-US" sz="1500" b="0" dirty="0">
                          <a:solidFill>
                            <a:schemeClr val="tx1"/>
                          </a:solidFill>
                          <a:latin typeface="UD Digi Kyokasho NK-B" panose="02020700000000000000" pitchFamily="18" charset="-128"/>
                          <a:ea typeface="UD Digi Kyokasho NK-B" panose="02020700000000000000" pitchFamily="18" charset="-128"/>
                        </a:rPr>
                        <a:t>）</a:t>
                      </a:r>
                    </a:p>
                  </a:txBody>
                  <a:tcPr marL="75590" marR="75590" marT="37795" marB="37795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0819664"/>
                  </a:ext>
                </a:extLst>
              </a:tr>
              <a:tr h="937994">
                <a:tc>
                  <a:txBody>
                    <a:bodyPr/>
                    <a:lstStyle/>
                    <a:p>
                      <a:pPr algn="r"/>
                      <a:endParaRPr kumimoji="1" lang="en-US" altLang="ja-JP" sz="3500" dirty="0">
                        <a:solidFill>
                          <a:schemeClr val="tx1"/>
                        </a:solidFill>
                        <a:latin typeface="UD Digi Kyokasho NK-B" panose="02020700000000000000" pitchFamily="18" charset="-128"/>
                        <a:ea typeface="UD Digi Kyokasho NK-B" panose="02020700000000000000" pitchFamily="18" charset="-128"/>
                      </a:endParaRPr>
                    </a:p>
                  </a:txBody>
                  <a:tcPr marL="75590" marR="158733" marT="37795" marB="3779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kumimoji="1" lang="en-US" altLang="ja-JP" sz="3500" dirty="0">
                        <a:solidFill>
                          <a:schemeClr val="tx1"/>
                        </a:solidFill>
                        <a:latin typeface="UD Digi Kyokasho NK-B" panose="02020700000000000000" pitchFamily="18" charset="-128"/>
                        <a:ea typeface="UD Digi Kyokasho NK-B" panose="02020700000000000000" pitchFamily="18" charset="-128"/>
                      </a:endParaRPr>
                    </a:p>
                  </a:txBody>
                  <a:tcPr marL="75590" marR="158733" marT="37795" marB="3779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ja-JP" altLang="en-US" sz="3500" b="0" dirty="0">
                        <a:solidFill>
                          <a:schemeClr val="tx1"/>
                        </a:solidFill>
                        <a:latin typeface="UD Digi Kyokasho NK-B" panose="02020700000000000000" pitchFamily="18" charset="-128"/>
                        <a:ea typeface="UD Digi Kyokasho NK-B" panose="02020700000000000000" pitchFamily="18" charset="-128"/>
                      </a:endParaRPr>
                    </a:p>
                  </a:txBody>
                  <a:tcPr marL="75590" marR="158733" marT="37795" marB="3779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sz="3500" b="0" dirty="0">
                        <a:solidFill>
                          <a:schemeClr val="tx1"/>
                        </a:solidFill>
                        <a:latin typeface="UD Digi Kyokasho NK-B" panose="02020700000000000000" pitchFamily="18" charset="-128"/>
                        <a:ea typeface="UD Digi Kyokasho NK-B" panose="02020700000000000000" pitchFamily="18" charset="-128"/>
                      </a:endParaRPr>
                    </a:p>
                  </a:txBody>
                  <a:tcPr marL="75590" marR="158733" marT="37795" marB="3779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ja-JP" altLang="en-US" sz="2000" b="0" dirty="0">
                        <a:solidFill>
                          <a:schemeClr val="tx1"/>
                        </a:solidFill>
                        <a:latin typeface="UD Digi Kyokasho NK-B" panose="02020700000000000000" pitchFamily="18" charset="-128"/>
                        <a:ea typeface="UD Digi Kyokasho NK-B" panose="02020700000000000000" pitchFamily="18" charset="-128"/>
                      </a:endParaRPr>
                    </a:p>
                  </a:txBody>
                  <a:tcPr marL="75590" marR="158733" marT="37795" marB="37795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ja-JP" sz="3500" b="0" dirty="0">
                          <a:solidFill>
                            <a:srgbClr val="0070C0"/>
                          </a:solidFill>
                          <a:latin typeface="UD Digi Kyokasho NK-B" panose="02020700000000000000" pitchFamily="18" charset="-128"/>
                          <a:ea typeface="UD Digi Kyokasho NK-B" panose="02020700000000000000" pitchFamily="18" charset="-128"/>
                        </a:rPr>
                        <a:t>31</a:t>
                      </a:r>
                    </a:p>
                  </a:txBody>
                  <a:tcPr marL="75590" marR="158733" marT="37795" marB="3779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ja-JP" sz="3500" b="0" dirty="0">
                          <a:solidFill>
                            <a:srgbClr val="C00000"/>
                          </a:solidFill>
                          <a:latin typeface="UD Digi Kyokasho NK-B" panose="02020700000000000000" pitchFamily="18" charset="-128"/>
                          <a:ea typeface="UD Digi Kyokasho NK-B" panose="02020700000000000000" pitchFamily="18" charset="-128"/>
                        </a:rPr>
                        <a:t>9/1</a:t>
                      </a:r>
                    </a:p>
                  </a:txBody>
                  <a:tcPr marL="75590" marR="158733" marT="37795" marB="3779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9025518"/>
                  </a:ext>
                </a:extLst>
              </a:tr>
              <a:tr h="937994">
                <a:tc>
                  <a:txBody>
                    <a:bodyPr/>
                    <a:lstStyle/>
                    <a:p>
                      <a:pPr algn="r"/>
                      <a:endParaRPr kumimoji="1" lang="ja-JP" altLang="en-US" sz="2000" dirty="0">
                        <a:solidFill>
                          <a:schemeClr val="tx1"/>
                        </a:solidFill>
                        <a:latin typeface="UD Digi Kyokasho NK-B" panose="02020700000000000000" pitchFamily="18" charset="-128"/>
                        <a:ea typeface="UD Digi Kyokasho NK-B" panose="02020700000000000000" pitchFamily="18" charset="-128"/>
                      </a:endParaRPr>
                    </a:p>
                  </a:txBody>
                  <a:tcPr marL="75590" marR="158733" marT="37795" marB="37795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kumimoji="1" lang="ja-JP" altLang="en-US" sz="2000" dirty="0">
                        <a:solidFill>
                          <a:schemeClr val="tx1"/>
                        </a:solidFill>
                        <a:latin typeface="UD Digi Kyokasho NK-B" panose="02020700000000000000" pitchFamily="18" charset="-128"/>
                        <a:ea typeface="UD Digi Kyokasho NK-B" panose="02020700000000000000" pitchFamily="18" charset="-128"/>
                      </a:endParaRPr>
                    </a:p>
                  </a:txBody>
                  <a:tcPr marL="75590" marR="158733" marT="37795" marB="37795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ja-JP" altLang="en-US" sz="2000" b="1" dirty="0">
                        <a:solidFill>
                          <a:schemeClr val="tx1"/>
                        </a:solidFill>
                        <a:latin typeface="UD Digi Kyokasho NK-B" panose="02020700000000000000" pitchFamily="18" charset="-128"/>
                        <a:ea typeface="UD Digi Kyokasho NK-B" panose="02020700000000000000" pitchFamily="18" charset="-128"/>
                      </a:endParaRPr>
                    </a:p>
                  </a:txBody>
                  <a:tcPr marL="75590" marR="158733" marT="37795" marB="37795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ja-JP" altLang="en-US" sz="2000" b="1" dirty="0">
                        <a:solidFill>
                          <a:schemeClr val="tx1"/>
                        </a:solidFill>
                        <a:latin typeface="UD Digi Kyokasho NK-B" panose="02020700000000000000" pitchFamily="18" charset="-128"/>
                        <a:ea typeface="UD Digi Kyokasho NK-B" panose="02020700000000000000" pitchFamily="18" charset="-128"/>
                      </a:endParaRPr>
                    </a:p>
                  </a:txBody>
                  <a:tcPr marL="75590" marR="158733" marT="37795" marB="37795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altLang="ja-JP" sz="2000" b="1" dirty="0">
                        <a:solidFill>
                          <a:schemeClr val="tx1"/>
                        </a:solidFill>
                        <a:latin typeface="UD Digi Kyokasho NK-B" panose="02020700000000000000" pitchFamily="18" charset="-128"/>
                        <a:ea typeface="UD Digi Kyokasho NK-B" panose="02020700000000000000" pitchFamily="18" charset="-128"/>
                      </a:endParaRPr>
                    </a:p>
                  </a:txBody>
                  <a:tcPr marL="75590" marR="158733" marT="37795" marB="37795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ja-JP" sz="3500" b="0" dirty="0">
                          <a:solidFill>
                            <a:srgbClr val="0070C0"/>
                          </a:solidFill>
                          <a:latin typeface="UD Digi Kyokasho NK-B" panose="02020700000000000000" pitchFamily="18" charset="-128"/>
                          <a:ea typeface="UD Digi Kyokasho NK-B" panose="02020700000000000000" pitchFamily="18" charset="-128"/>
                        </a:rPr>
                        <a:t>7</a:t>
                      </a:r>
                    </a:p>
                  </a:txBody>
                  <a:tcPr marL="75590" marR="158733" marT="37795" marB="3779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ja-JP" sz="3500" b="0" dirty="0">
                          <a:solidFill>
                            <a:srgbClr val="C00000"/>
                          </a:solidFill>
                          <a:latin typeface="UD Digi Kyokasho NK-B" panose="02020700000000000000" pitchFamily="18" charset="-128"/>
                          <a:ea typeface="UD Digi Kyokasho NK-B" panose="02020700000000000000" pitchFamily="18" charset="-128"/>
                        </a:rPr>
                        <a:t>8</a:t>
                      </a:r>
                    </a:p>
                  </a:txBody>
                  <a:tcPr marL="75590" marR="158733" marT="37795" marB="3779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0341525"/>
                  </a:ext>
                </a:extLst>
              </a:tr>
              <a:tr h="937994">
                <a:tc>
                  <a:txBody>
                    <a:bodyPr/>
                    <a:lstStyle/>
                    <a:p>
                      <a:pPr algn="r"/>
                      <a:endParaRPr kumimoji="1" lang="en-US" altLang="ja-JP" sz="2000" dirty="0">
                        <a:solidFill>
                          <a:schemeClr val="tx1"/>
                        </a:solidFill>
                        <a:latin typeface="UD Digi Kyokasho NK-B" panose="02020700000000000000" pitchFamily="18" charset="-128"/>
                        <a:ea typeface="UD Digi Kyokasho NK-B" panose="02020700000000000000" pitchFamily="18" charset="-128"/>
                      </a:endParaRPr>
                    </a:p>
                  </a:txBody>
                  <a:tcPr marL="75590" marR="158733" marT="37795" marB="37795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kumimoji="1" lang="ja-JP" altLang="en-US" sz="2000" dirty="0">
                        <a:solidFill>
                          <a:schemeClr val="tx1"/>
                        </a:solidFill>
                        <a:latin typeface="UD Digi Kyokasho NK-B" panose="02020700000000000000" pitchFamily="18" charset="-128"/>
                        <a:ea typeface="UD Digi Kyokasho NK-B" panose="02020700000000000000" pitchFamily="18" charset="-128"/>
                      </a:endParaRPr>
                    </a:p>
                  </a:txBody>
                  <a:tcPr marL="75590" marR="158733" marT="37795" marB="37795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kumimoji="1" lang="ja-JP" altLang="en-US" sz="2000" dirty="0">
                        <a:solidFill>
                          <a:schemeClr val="tx1"/>
                        </a:solidFill>
                        <a:latin typeface="UD Digi Kyokasho NK-B" panose="02020700000000000000" pitchFamily="18" charset="-128"/>
                        <a:ea typeface="UD Digi Kyokasho NK-B" panose="02020700000000000000" pitchFamily="18" charset="-128"/>
                      </a:endParaRPr>
                    </a:p>
                  </a:txBody>
                  <a:tcPr marL="75590" marR="158733" marT="37795" marB="37795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kumimoji="1" lang="ja-JP" altLang="en-US" sz="2000" dirty="0">
                        <a:solidFill>
                          <a:schemeClr val="tx1"/>
                        </a:solidFill>
                        <a:latin typeface="UD Digi Kyokasho NK-B" panose="02020700000000000000" pitchFamily="18" charset="-128"/>
                        <a:ea typeface="UD Digi Kyokasho NK-B" panose="02020700000000000000" pitchFamily="18" charset="-128"/>
                      </a:endParaRPr>
                    </a:p>
                  </a:txBody>
                  <a:tcPr marL="75590" marR="158733" marT="37795" marB="37795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kumimoji="1" lang="en-US" altLang="ja-JP" sz="3500" dirty="0">
                        <a:solidFill>
                          <a:srgbClr val="C00000"/>
                        </a:solidFill>
                        <a:latin typeface="UD Digi Kyokasho NK-B" panose="02020700000000000000" pitchFamily="18" charset="-128"/>
                        <a:ea typeface="UD Digi Kyokasho NK-B" panose="02020700000000000000" pitchFamily="18" charset="-128"/>
                      </a:endParaRPr>
                    </a:p>
                  </a:txBody>
                  <a:tcPr marL="75590" marR="158733" marT="37795" marB="3779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3500" dirty="0">
                          <a:solidFill>
                            <a:srgbClr val="0070C0"/>
                          </a:solidFill>
                          <a:latin typeface="UD Digi Kyokasho NK-B" panose="02020700000000000000" pitchFamily="18" charset="-128"/>
                          <a:ea typeface="UD Digi Kyokasho NK-B" panose="02020700000000000000" pitchFamily="18" charset="-128"/>
                        </a:rPr>
                        <a:t>14</a:t>
                      </a:r>
                    </a:p>
                  </a:txBody>
                  <a:tcPr marL="75590" marR="158733" marT="37795" marB="3779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3500" dirty="0">
                          <a:solidFill>
                            <a:srgbClr val="C00000"/>
                          </a:solidFill>
                          <a:latin typeface="UD Digi Kyokasho NK-B" panose="02020700000000000000" pitchFamily="18" charset="-128"/>
                          <a:ea typeface="UD Digi Kyokasho NK-B" panose="02020700000000000000" pitchFamily="18" charset="-128"/>
                        </a:rPr>
                        <a:t>15</a:t>
                      </a:r>
                    </a:p>
                  </a:txBody>
                  <a:tcPr marL="75590" marR="158733" marT="37795" marB="3779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07788"/>
                  </a:ext>
                </a:extLst>
              </a:tr>
              <a:tr h="937994"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sz="2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kumimoji="1" lang="en-US" altLang="ja-JP" sz="3500" dirty="0">
                          <a:solidFill>
                            <a:srgbClr val="C00000"/>
                          </a:solidFill>
                          <a:latin typeface="UD Digi Kyokasho NK-B" panose="02020700000000000000" pitchFamily="18" charset="-128"/>
                          <a:ea typeface="UD Digi Kyokasho NK-B" panose="02020700000000000000" pitchFamily="18" charset="-128"/>
                        </a:rPr>
                        <a:t>16</a:t>
                      </a:r>
                      <a:endParaRPr kumimoji="1" lang="ja-JP" altLang="en-US" sz="3500" dirty="0">
                        <a:solidFill>
                          <a:srgbClr val="C00000"/>
                        </a:solidFill>
                        <a:latin typeface="UD Digi Kyokasho NK-B" panose="02020700000000000000" pitchFamily="18" charset="-128"/>
                        <a:ea typeface="UD Digi Kyokasho NK-B" panose="02020700000000000000" pitchFamily="18" charset="-128"/>
                      </a:endParaRPr>
                    </a:p>
                  </a:txBody>
                  <a:tcPr marL="75590" marR="75590" marT="37795" marB="3779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kumimoji="1" lang="ja-JP" altLang="en-US" sz="3500" dirty="0">
                        <a:solidFill>
                          <a:schemeClr val="tx1"/>
                        </a:solidFill>
                        <a:latin typeface="UD Digi Kyokasho NK-B" panose="02020700000000000000" pitchFamily="18" charset="-128"/>
                        <a:ea typeface="UD Digi Kyokasho NK-B" panose="02020700000000000000" pitchFamily="18" charset="-128"/>
                      </a:endParaRPr>
                    </a:p>
                  </a:txBody>
                  <a:tcPr marL="75590" marR="75590" marT="37795" marB="37795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kumimoji="1" lang="ja-JP" altLang="en-US" sz="2000" dirty="0">
                        <a:solidFill>
                          <a:schemeClr val="tx1"/>
                        </a:solidFill>
                        <a:latin typeface="UD Digi Kyokasho NK-B" panose="02020700000000000000" pitchFamily="18" charset="-128"/>
                        <a:ea typeface="UD Digi Kyokasho NK-B" panose="02020700000000000000" pitchFamily="18" charset="-128"/>
                      </a:endParaRPr>
                    </a:p>
                  </a:txBody>
                  <a:tcPr marL="75590" marR="75590" marT="37795" marB="37795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kumimoji="1" lang="ja-JP" altLang="en-US" sz="2000" dirty="0">
                        <a:solidFill>
                          <a:schemeClr val="tx1"/>
                        </a:solidFill>
                        <a:latin typeface="UD Digi Kyokasho NK-B" panose="02020700000000000000" pitchFamily="18" charset="-128"/>
                        <a:ea typeface="UD Digi Kyokasho NK-B" panose="02020700000000000000" pitchFamily="18" charset="-128"/>
                      </a:endParaRPr>
                    </a:p>
                  </a:txBody>
                  <a:tcPr marL="75590" marR="75590" marT="37795" marB="37795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kumimoji="1" lang="ja-JP" altLang="en-US" sz="2000" dirty="0">
                        <a:solidFill>
                          <a:schemeClr val="tx1"/>
                        </a:solidFill>
                        <a:latin typeface="UD Digi Kyokasho NK-B" panose="02020700000000000000" pitchFamily="18" charset="-128"/>
                        <a:ea typeface="UD Digi Kyokasho NK-B" panose="02020700000000000000" pitchFamily="18" charset="-128"/>
                      </a:endParaRPr>
                    </a:p>
                  </a:txBody>
                  <a:tcPr marL="75590" marR="75590" marT="37795" marB="37795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3500" dirty="0">
                          <a:solidFill>
                            <a:srgbClr val="0070C0"/>
                          </a:solidFill>
                          <a:latin typeface="UD Digi Kyokasho NK-B" panose="02020700000000000000" pitchFamily="18" charset="-128"/>
                          <a:ea typeface="UD Digi Kyokasho NK-B" panose="02020700000000000000" pitchFamily="18" charset="-128"/>
                        </a:rPr>
                        <a:t>21</a:t>
                      </a:r>
                    </a:p>
                  </a:txBody>
                  <a:tcPr marL="75590" marR="158733" marT="37795" marB="3779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3500" dirty="0">
                          <a:solidFill>
                            <a:srgbClr val="C00000"/>
                          </a:solidFill>
                          <a:latin typeface="UD Digi Kyokasho NK-B" panose="02020700000000000000" pitchFamily="18" charset="-128"/>
                          <a:ea typeface="UD Digi Kyokasho NK-B" panose="02020700000000000000" pitchFamily="18" charset="-128"/>
                        </a:rPr>
                        <a:t>22</a:t>
                      </a:r>
                    </a:p>
                  </a:txBody>
                  <a:tcPr marL="75590" marR="158733" marT="37795" marB="3779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5570352"/>
                  </a:ext>
                </a:extLst>
              </a:tr>
              <a:tr h="937994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kumimoji="1" lang="en-US" altLang="ja-JP" sz="3500" dirty="0">
                          <a:solidFill>
                            <a:srgbClr val="C00000"/>
                          </a:solidFill>
                          <a:latin typeface="UD Digi Kyokasho NK-B" panose="02020700000000000000" pitchFamily="18" charset="-128"/>
                          <a:ea typeface="UD Digi Kyokasho NK-B" panose="02020700000000000000" pitchFamily="18" charset="-128"/>
                        </a:rPr>
                        <a:t>23</a:t>
                      </a:r>
                    </a:p>
                  </a:txBody>
                  <a:tcPr marL="75590" marR="75590" marT="37795" marB="3779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kumimoji="1" lang="ja-JP" altLang="en-US" sz="3500" dirty="0">
                        <a:solidFill>
                          <a:schemeClr val="tx1"/>
                        </a:solidFill>
                        <a:latin typeface="UD Digi Kyokasho NK-B" panose="02020700000000000000" pitchFamily="18" charset="-128"/>
                        <a:ea typeface="UD Digi Kyokasho NK-B" panose="02020700000000000000" pitchFamily="18" charset="-128"/>
                      </a:endParaRPr>
                    </a:p>
                  </a:txBody>
                  <a:tcPr marL="75590" marR="75590" marT="37795" marB="37795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kumimoji="1" lang="ja-JP" altLang="en-US" sz="2000" dirty="0">
                        <a:solidFill>
                          <a:schemeClr val="tx1"/>
                        </a:solidFill>
                        <a:latin typeface="UD Digi Kyokasho NK-B" panose="02020700000000000000" pitchFamily="18" charset="-128"/>
                        <a:ea typeface="UD Digi Kyokasho NK-B" panose="02020700000000000000" pitchFamily="18" charset="-128"/>
                      </a:endParaRPr>
                    </a:p>
                  </a:txBody>
                  <a:tcPr marL="75590" marR="75590" marT="37795" marB="37795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kumimoji="1" lang="ja-JP" altLang="en-US" sz="2000" dirty="0">
                        <a:solidFill>
                          <a:schemeClr val="tx1"/>
                        </a:solidFill>
                        <a:latin typeface="UD Digi Kyokasho NK-B" panose="02020700000000000000" pitchFamily="18" charset="-128"/>
                        <a:ea typeface="UD Digi Kyokasho NK-B" panose="02020700000000000000" pitchFamily="18" charset="-128"/>
                      </a:endParaRPr>
                    </a:p>
                  </a:txBody>
                  <a:tcPr marL="75590" marR="75590" marT="37795" marB="37795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3500" dirty="0">
                        <a:solidFill>
                          <a:srgbClr val="C00000"/>
                        </a:solidFill>
                        <a:latin typeface="UD Digi Kyokasho NK-B" panose="02020700000000000000" pitchFamily="18" charset="-128"/>
                        <a:ea typeface="UD Digi Kyokasho NK-B" panose="02020700000000000000" pitchFamily="18" charset="-128"/>
                      </a:endParaRPr>
                    </a:p>
                  </a:txBody>
                  <a:tcPr marL="75590" marR="75590" marT="37795" marB="3779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3500" dirty="0">
                          <a:solidFill>
                            <a:srgbClr val="C00000"/>
                          </a:solidFill>
                          <a:latin typeface="UD Digi Kyokasho NK-B" panose="02020700000000000000" pitchFamily="18" charset="-128"/>
                          <a:ea typeface="UD Digi Kyokasho NK-B" panose="02020700000000000000" pitchFamily="18" charset="-128"/>
                        </a:rPr>
                        <a:t>28</a:t>
                      </a:r>
                    </a:p>
                  </a:txBody>
                  <a:tcPr marL="75590" marR="158733" marT="37795" marB="3779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sz="3500" dirty="0">
                          <a:solidFill>
                            <a:srgbClr val="C00000"/>
                          </a:solidFill>
                          <a:latin typeface="UD Digi Kyokasho NK-B" panose="02020700000000000000" pitchFamily="18" charset="-128"/>
                          <a:ea typeface="UD Digi Kyokasho NK-B" panose="02020700000000000000" pitchFamily="18" charset="-128"/>
                        </a:rPr>
                        <a:t>２</a:t>
                      </a:r>
                      <a:r>
                        <a:rPr kumimoji="1" lang="en-US" altLang="ja-JP" sz="3500" dirty="0">
                          <a:solidFill>
                            <a:srgbClr val="C00000"/>
                          </a:solidFill>
                          <a:latin typeface="UD Digi Kyokasho NK-B" panose="02020700000000000000" pitchFamily="18" charset="-128"/>
                          <a:ea typeface="UD Digi Kyokasho NK-B" panose="02020700000000000000" pitchFamily="18" charset="-128"/>
                        </a:rPr>
                        <a:t>9</a:t>
                      </a:r>
                    </a:p>
                  </a:txBody>
                  <a:tcPr marL="75590" marR="158733" marT="37795" marB="3779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6300941"/>
                  </a:ext>
                </a:extLst>
              </a:tr>
            </a:tbl>
          </a:graphicData>
        </a:graphic>
      </p:graphicFrame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4BA0B72E-FB63-47BD-8B4F-02934E5A88D7}"/>
              </a:ext>
            </a:extLst>
          </p:cNvPr>
          <p:cNvSpPr txBox="1"/>
          <p:nvPr/>
        </p:nvSpPr>
        <p:spPr>
          <a:xfrm>
            <a:off x="-1020489" y="3533514"/>
            <a:ext cx="714379" cy="499496"/>
          </a:xfrm>
          <a:custGeom>
            <a:avLst/>
            <a:gdLst>
              <a:gd name="connsiteX0" fmla="*/ 0 w 714379"/>
              <a:gd name="connsiteY0" fmla="*/ 0 h 499496"/>
              <a:gd name="connsiteX1" fmla="*/ 714379 w 714379"/>
              <a:gd name="connsiteY1" fmla="*/ 0 h 499496"/>
              <a:gd name="connsiteX2" fmla="*/ 714379 w 714379"/>
              <a:gd name="connsiteY2" fmla="*/ 499496 h 499496"/>
              <a:gd name="connsiteX3" fmla="*/ 0 w 714379"/>
              <a:gd name="connsiteY3" fmla="*/ 499496 h 499496"/>
              <a:gd name="connsiteX4" fmla="*/ 0 w 714379"/>
              <a:gd name="connsiteY4" fmla="*/ 0 h 499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4379" h="499496" fill="none" extrusionOk="0">
                <a:moveTo>
                  <a:pt x="0" y="0"/>
                </a:moveTo>
                <a:cubicBezTo>
                  <a:pt x="218819" y="-44167"/>
                  <a:pt x="467654" y="51480"/>
                  <a:pt x="714379" y="0"/>
                </a:cubicBezTo>
                <a:cubicBezTo>
                  <a:pt x="753406" y="212042"/>
                  <a:pt x="726230" y="366747"/>
                  <a:pt x="714379" y="499496"/>
                </a:cubicBezTo>
                <a:cubicBezTo>
                  <a:pt x="361659" y="447555"/>
                  <a:pt x="204146" y="475736"/>
                  <a:pt x="0" y="499496"/>
                </a:cubicBezTo>
                <a:cubicBezTo>
                  <a:pt x="-36200" y="304861"/>
                  <a:pt x="-15210" y="64921"/>
                  <a:pt x="0" y="0"/>
                </a:cubicBezTo>
                <a:close/>
              </a:path>
              <a:path w="714379" h="499496" stroke="0" extrusionOk="0">
                <a:moveTo>
                  <a:pt x="0" y="0"/>
                </a:moveTo>
                <a:cubicBezTo>
                  <a:pt x="280553" y="-7148"/>
                  <a:pt x="456672" y="-1031"/>
                  <a:pt x="714379" y="0"/>
                </a:cubicBezTo>
                <a:cubicBezTo>
                  <a:pt x="690973" y="200865"/>
                  <a:pt x="742033" y="326903"/>
                  <a:pt x="714379" y="499496"/>
                </a:cubicBezTo>
                <a:cubicBezTo>
                  <a:pt x="579700" y="562561"/>
                  <a:pt x="137656" y="506006"/>
                  <a:pt x="0" y="499496"/>
                </a:cubicBezTo>
                <a:cubicBezTo>
                  <a:pt x="35563" y="325234"/>
                  <a:pt x="-36855" y="23576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27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646" dirty="0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和</a:t>
            </a: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6409715D-10E8-4E6A-96F5-1593A974EB50}"/>
              </a:ext>
            </a:extLst>
          </p:cNvPr>
          <p:cNvSpPr txBox="1"/>
          <p:nvPr/>
        </p:nvSpPr>
        <p:spPr>
          <a:xfrm>
            <a:off x="-1019730" y="2841335"/>
            <a:ext cx="714379" cy="56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086" dirty="0">
                <a:solidFill>
                  <a:srgbClr val="C00000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新</a:t>
            </a:r>
          </a:p>
        </p:txBody>
      </p:sp>
      <p:sp>
        <p:nvSpPr>
          <p:cNvPr id="39" name="正方形/長方形 38">
            <a:hlinkClick r:id="rId3" action="ppaction://hlinksldjump"/>
            <a:extLst>
              <a:ext uri="{FF2B5EF4-FFF2-40B4-BE49-F238E27FC236}">
                <a16:creationId xmlns:a16="http://schemas.microsoft.com/office/drawing/2014/main" id="{FE35770F-510B-425D-9A05-1F42A76C1142}"/>
              </a:ext>
            </a:extLst>
          </p:cNvPr>
          <p:cNvSpPr/>
          <p:nvPr/>
        </p:nvSpPr>
        <p:spPr>
          <a:xfrm>
            <a:off x="647973" y="3563366"/>
            <a:ext cx="1743457" cy="734376"/>
          </a:xfrm>
          <a:prstGeom prst="rect">
            <a:avLst/>
          </a:prstGeom>
          <a:solidFill>
            <a:schemeClr val="accent2">
              <a:lumMod val="75000"/>
              <a:alpha val="21961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ja-JP" sz="3527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2</a:t>
            </a:r>
          </a:p>
        </p:txBody>
      </p:sp>
      <p:sp>
        <p:nvSpPr>
          <p:cNvPr id="40" name="正方形/長方形 39">
            <a:hlinkClick r:id="rId4" action="ppaction://hlinksldjump"/>
            <a:extLst>
              <a:ext uri="{FF2B5EF4-FFF2-40B4-BE49-F238E27FC236}">
                <a16:creationId xmlns:a16="http://schemas.microsoft.com/office/drawing/2014/main" id="{FE35770F-510B-425D-9A05-1F42A76C1142}"/>
              </a:ext>
            </a:extLst>
          </p:cNvPr>
          <p:cNvSpPr/>
          <p:nvPr/>
        </p:nvSpPr>
        <p:spPr>
          <a:xfrm>
            <a:off x="8482577" y="2632447"/>
            <a:ext cx="1743457" cy="734376"/>
          </a:xfrm>
          <a:prstGeom prst="rect">
            <a:avLst/>
          </a:prstGeom>
          <a:solidFill>
            <a:schemeClr val="accent2">
              <a:lumMod val="75000"/>
              <a:alpha val="21961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ja-JP" sz="3527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30</a:t>
            </a:r>
          </a:p>
        </p:txBody>
      </p:sp>
      <p:sp>
        <p:nvSpPr>
          <p:cNvPr id="16" name="正方形/長方形 15">
            <a:hlinkClick r:id="rId5" action="ppaction://hlinksldjump"/>
            <a:extLst>
              <a:ext uri="{FF2B5EF4-FFF2-40B4-BE49-F238E27FC236}">
                <a16:creationId xmlns:a16="http://schemas.microsoft.com/office/drawing/2014/main" id="{FE35770F-510B-425D-9A05-1F42A76C1142}"/>
              </a:ext>
            </a:extLst>
          </p:cNvPr>
          <p:cNvSpPr/>
          <p:nvPr/>
        </p:nvSpPr>
        <p:spPr>
          <a:xfrm>
            <a:off x="4547427" y="3563366"/>
            <a:ext cx="1743457" cy="734376"/>
          </a:xfrm>
          <a:prstGeom prst="rect">
            <a:avLst/>
          </a:prstGeom>
          <a:solidFill>
            <a:schemeClr val="accent2">
              <a:lumMod val="75000"/>
              <a:alpha val="21961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ja-JP" sz="3527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4</a:t>
            </a:r>
          </a:p>
        </p:txBody>
      </p:sp>
      <p:sp>
        <p:nvSpPr>
          <p:cNvPr id="17" name="正方形/長方形 16">
            <a:hlinkClick r:id="rId6" action="ppaction://hlinksldjump"/>
            <a:extLst>
              <a:ext uri="{FF2B5EF4-FFF2-40B4-BE49-F238E27FC236}">
                <a16:creationId xmlns:a16="http://schemas.microsoft.com/office/drawing/2014/main" id="{FE35770F-510B-425D-9A05-1F42A76C1142}"/>
              </a:ext>
            </a:extLst>
          </p:cNvPr>
          <p:cNvSpPr/>
          <p:nvPr/>
        </p:nvSpPr>
        <p:spPr>
          <a:xfrm>
            <a:off x="6524437" y="3563366"/>
            <a:ext cx="1743457" cy="734376"/>
          </a:xfrm>
          <a:prstGeom prst="rect">
            <a:avLst/>
          </a:prstGeom>
          <a:solidFill>
            <a:schemeClr val="accent2">
              <a:lumMod val="75000"/>
              <a:alpha val="21961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ja-JP" sz="3527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5</a:t>
            </a:r>
          </a:p>
        </p:txBody>
      </p:sp>
      <p:sp>
        <p:nvSpPr>
          <p:cNvPr id="18" name="正方形/長方形 17">
            <a:hlinkClick r:id="rId7" action="ppaction://hlinksldjump"/>
            <a:extLst>
              <a:ext uri="{FF2B5EF4-FFF2-40B4-BE49-F238E27FC236}">
                <a16:creationId xmlns:a16="http://schemas.microsoft.com/office/drawing/2014/main" id="{FE35770F-510B-425D-9A05-1F42A76C1142}"/>
              </a:ext>
            </a:extLst>
          </p:cNvPr>
          <p:cNvSpPr/>
          <p:nvPr/>
        </p:nvSpPr>
        <p:spPr>
          <a:xfrm>
            <a:off x="647973" y="4508710"/>
            <a:ext cx="1743457" cy="734376"/>
          </a:xfrm>
          <a:prstGeom prst="rect">
            <a:avLst/>
          </a:prstGeom>
          <a:solidFill>
            <a:schemeClr val="accent2">
              <a:lumMod val="75000"/>
              <a:alpha val="21961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ja-JP" sz="3527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9</a:t>
            </a:r>
          </a:p>
        </p:txBody>
      </p:sp>
      <p:sp>
        <p:nvSpPr>
          <p:cNvPr id="19" name="正方形/長方形 18">
            <a:hlinkClick r:id="rId8" action="ppaction://hlinksldjump"/>
            <a:extLst>
              <a:ext uri="{FF2B5EF4-FFF2-40B4-BE49-F238E27FC236}">
                <a16:creationId xmlns:a16="http://schemas.microsoft.com/office/drawing/2014/main" id="{FE35770F-510B-425D-9A05-1F42A76C1142}"/>
              </a:ext>
            </a:extLst>
          </p:cNvPr>
          <p:cNvSpPr/>
          <p:nvPr/>
        </p:nvSpPr>
        <p:spPr>
          <a:xfrm>
            <a:off x="8482577" y="3563366"/>
            <a:ext cx="1743457" cy="734376"/>
          </a:xfrm>
          <a:prstGeom prst="rect">
            <a:avLst/>
          </a:prstGeom>
          <a:solidFill>
            <a:schemeClr val="accent2">
              <a:lumMod val="75000"/>
              <a:alpha val="21961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ja-JP" sz="3527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6</a:t>
            </a:r>
          </a:p>
        </p:txBody>
      </p:sp>
      <p:sp>
        <p:nvSpPr>
          <p:cNvPr id="20" name="正方形/長方形 19">
            <a:hlinkClick r:id="rId9" action="ppaction://hlinksldjump"/>
            <a:extLst>
              <a:ext uri="{FF2B5EF4-FFF2-40B4-BE49-F238E27FC236}">
                <a16:creationId xmlns:a16="http://schemas.microsoft.com/office/drawing/2014/main" id="{FE35770F-510B-425D-9A05-1F42A76C1142}"/>
              </a:ext>
            </a:extLst>
          </p:cNvPr>
          <p:cNvSpPr/>
          <p:nvPr/>
        </p:nvSpPr>
        <p:spPr>
          <a:xfrm>
            <a:off x="2578642" y="3563366"/>
            <a:ext cx="1743457" cy="734376"/>
          </a:xfrm>
          <a:prstGeom prst="rect">
            <a:avLst/>
          </a:prstGeom>
          <a:solidFill>
            <a:schemeClr val="accent2">
              <a:lumMod val="75000"/>
              <a:alpha val="21961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ja-JP" sz="3527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3</a:t>
            </a:r>
          </a:p>
        </p:txBody>
      </p:sp>
      <p:sp>
        <p:nvSpPr>
          <p:cNvPr id="21" name="正方形/長方形 20">
            <a:hlinkClick r:id="rId10" action="ppaction://hlinksldjump"/>
            <a:extLst>
              <a:ext uri="{FF2B5EF4-FFF2-40B4-BE49-F238E27FC236}">
                <a16:creationId xmlns:a16="http://schemas.microsoft.com/office/drawing/2014/main" id="{FE35770F-510B-425D-9A05-1F42A76C1142}"/>
              </a:ext>
            </a:extLst>
          </p:cNvPr>
          <p:cNvSpPr/>
          <p:nvPr/>
        </p:nvSpPr>
        <p:spPr>
          <a:xfrm>
            <a:off x="4547427" y="4508710"/>
            <a:ext cx="1743457" cy="734376"/>
          </a:xfrm>
          <a:prstGeom prst="rect">
            <a:avLst/>
          </a:prstGeom>
          <a:solidFill>
            <a:schemeClr val="accent2">
              <a:lumMod val="75000"/>
              <a:alpha val="21961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ja-JP" sz="3527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11</a:t>
            </a:r>
          </a:p>
        </p:txBody>
      </p:sp>
      <p:sp>
        <p:nvSpPr>
          <p:cNvPr id="22" name="正方形/長方形 21">
            <a:hlinkClick r:id="rId11" action="ppaction://hlinksldjump"/>
            <a:extLst>
              <a:ext uri="{FF2B5EF4-FFF2-40B4-BE49-F238E27FC236}">
                <a16:creationId xmlns:a16="http://schemas.microsoft.com/office/drawing/2014/main" id="{FE35770F-510B-425D-9A05-1F42A76C1142}"/>
              </a:ext>
            </a:extLst>
          </p:cNvPr>
          <p:cNvSpPr/>
          <p:nvPr/>
        </p:nvSpPr>
        <p:spPr>
          <a:xfrm>
            <a:off x="6524437" y="4508710"/>
            <a:ext cx="1743457" cy="734376"/>
          </a:xfrm>
          <a:prstGeom prst="rect">
            <a:avLst/>
          </a:prstGeom>
          <a:solidFill>
            <a:schemeClr val="accent2">
              <a:lumMod val="75000"/>
              <a:alpha val="21961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ja-JP" sz="3527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12</a:t>
            </a:r>
          </a:p>
        </p:txBody>
      </p:sp>
      <p:sp>
        <p:nvSpPr>
          <p:cNvPr id="24" name="正方形/長方形 23">
            <a:hlinkClick r:id="rId12" action="ppaction://hlinksldjump"/>
            <a:extLst>
              <a:ext uri="{FF2B5EF4-FFF2-40B4-BE49-F238E27FC236}">
                <a16:creationId xmlns:a16="http://schemas.microsoft.com/office/drawing/2014/main" id="{FE35770F-510B-425D-9A05-1F42A76C1142}"/>
              </a:ext>
            </a:extLst>
          </p:cNvPr>
          <p:cNvSpPr/>
          <p:nvPr/>
        </p:nvSpPr>
        <p:spPr>
          <a:xfrm>
            <a:off x="8482577" y="4508710"/>
            <a:ext cx="1743457" cy="734376"/>
          </a:xfrm>
          <a:prstGeom prst="rect">
            <a:avLst/>
          </a:prstGeom>
          <a:solidFill>
            <a:schemeClr val="accent2">
              <a:lumMod val="75000"/>
              <a:alpha val="21961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ja-JP" sz="3527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13</a:t>
            </a:r>
          </a:p>
        </p:txBody>
      </p:sp>
      <p:sp>
        <p:nvSpPr>
          <p:cNvPr id="25" name="正方形/長方形 24">
            <a:hlinkClick r:id="rId13" action="ppaction://hlinksldjump"/>
            <a:extLst>
              <a:ext uri="{FF2B5EF4-FFF2-40B4-BE49-F238E27FC236}">
                <a16:creationId xmlns:a16="http://schemas.microsoft.com/office/drawing/2014/main" id="{FE35770F-510B-425D-9A05-1F42A76C1142}"/>
              </a:ext>
            </a:extLst>
          </p:cNvPr>
          <p:cNvSpPr/>
          <p:nvPr/>
        </p:nvSpPr>
        <p:spPr>
          <a:xfrm>
            <a:off x="2578642" y="4508710"/>
            <a:ext cx="1743457" cy="734376"/>
          </a:xfrm>
          <a:prstGeom prst="rect">
            <a:avLst/>
          </a:prstGeom>
          <a:solidFill>
            <a:schemeClr val="accent2">
              <a:lumMod val="75000"/>
              <a:alpha val="21961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ja-JP" sz="3527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10 </a:t>
            </a:r>
          </a:p>
        </p:txBody>
      </p:sp>
      <p:sp>
        <p:nvSpPr>
          <p:cNvPr id="28" name="額縁 27"/>
          <p:cNvSpPr/>
          <p:nvPr/>
        </p:nvSpPr>
        <p:spPr>
          <a:xfrm>
            <a:off x="214041" y="742295"/>
            <a:ext cx="2000362" cy="1085922"/>
          </a:xfrm>
          <a:prstGeom prst="bevel">
            <a:avLst>
              <a:gd name="adj" fmla="val 7925"/>
            </a:avLst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00789" tIns="50395" rIns="100789" bIns="50395" rtlCol="0" anchor="ctr"/>
          <a:lstStyle/>
          <a:p>
            <a:pPr algn="ctr"/>
            <a:r>
              <a:rPr lang="ja-JP" altLang="en-US" sz="3086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和</a:t>
            </a:r>
            <a:r>
              <a:rPr lang="en-US" altLang="ja-JP" sz="1984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(</a:t>
            </a:r>
            <a:r>
              <a:rPr lang="ja-JP" altLang="en-US" sz="1984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なごみ</a:t>
            </a:r>
            <a:r>
              <a:rPr lang="en-US" altLang="ja-JP" sz="1984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)</a:t>
            </a:r>
          </a:p>
          <a:p>
            <a:pPr algn="ctr"/>
            <a:r>
              <a:rPr lang="ja-JP" altLang="en-US" sz="1984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献立紹介</a:t>
            </a:r>
          </a:p>
        </p:txBody>
      </p:sp>
      <p:sp>
        <p:nvSpPr>
          <p:cNvPr id="32" name="正方形/長方形 31">
            <a:hlinkClick r:id="rId14" action="ppaction://hlinksldjump"/>
            <a:extLst>
              <a:ext uri="{FF2B5EF4-FFF2-40B4-BE49-F238E27FC236}">
                <a16:creationId xmlns:a16="http://schemas.microsoft.com/office/drawing/2014/main" id="{FE35770F-510B-425D-9A05-1F42A76C1142}"/>
              </a:ext>
            </a:extLst>
          </p:cNvPr>
          <p:cNvSpPr/>
          <p:nvPr/>
        </p:nvSpPr>
        <p:spPr>
          <a:xfrm>
            <a:off x="2578642" y="5441637"/>
            <a:ext cx="1743457" cy="734376"/>
          </a:xfrm>
          <a:prstGeom prst="rect">
            <a:avLst/>
          </a:prstGeom>
          <a:solidFill>
            <a:schemeClr val="accent2">
              <a:lumMod val="75000"/>
              <a:alpha val="21961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ja-JP" sz="3527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17</a:t>
            </a:r>
          </a:p>
        </p:txBody>
      </p:sp>
      <p:sp>
        <p:nvSpPr>
          <p:cNvPr id="36" name="正方形/長方形 35">
            <a:hlinkClick r:id="rId15" action="ppaction://hlinksldjump"/>
            <a:extLst>
              <a:ext uri="{FF2B5EF4-FFF2-40B4-BE49-F238E27FC236}">
                <a16:creationId xmlns:a16="http://schemas.microsoft.com/office/drawing/2014/main" id="{FE35770F-510B-425D-9A05-1F42A76C1142}"/>
              </a:ext>
            </a:extLst>
          </p:cNvPr>
          <p:cNvSpPr/>
          <p:nvPr/>
        </p:nvSpPr>
        <p:spPr>
          <a:xfrm>
            <a:off x="4547427" y="5441637"/>
            <a:ext cx="1743457" cy="734376"/>
          </a:xfrm>
          <a:prstGeom prst="rect">
            <a:avLst/>
          </a:prstGeom>
          <a:solidFill>
            <a:schemeClr val="accent2">
              <a:lumMod val="75000"/>
              <a:alpha val="21961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ja-JP" sz="3527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18</a:t>
            </a:r>
          </a:p>
        </p:txBody>
      </p:sp>
      <p:sp>
        <p:nvSpPr>
          <p:cNvPr id="38" name="正方形/長方形 37">
            <a:hlinkClick r:id="rId16" action="ppaction://hlinksldjump"/>
            <a:extLst>
              <a:ext uri="{FF2B5EF4-FFF2-40B4-BE49-F238E27FC236}">
                <a16:creationId xmlns:a16="http://schemas.microsoft.com/office/drawing/2014/main" id="{FE35770F-510B-425D-9A05-1F42A76C1142}"/>
              </a:ext>
            </a:extLst>
          </p:cNvPr>
          <p:cNvSpPr/>
          <p:nvPr/>
        </p:nvSpPr>
        <p:spPr>
          <a:xfrm>
            <a:off x="6524437" y="5441637"/>
            <a:ext cx="1743457" cy="734376"/>
          </a:xfrm>
          <a:prstGeom prst="rect">
            <a:avLst/>
          </a:prstGeom>
          <a:solidFill>
            <a:schemeClr val="accent2">
              <a:lumMod val="75000"/>
              <a:alpha val="21961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ja-JP" sz="3527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19</a:t>
            </a:r>
          </a:p>
        </p:txBody>
      </p:sp>
      <p:sp>
        <p:nvSpPr>
          <p:cNvPr id="42" name="正方形/長方形 41">
            <a:hlinkClick r:id="rId17" action="ppaction://hlinksldjump"/>
            <a:extLst>
              <a:ext uri="{FF2B5EF4-FFF2-40B4-BE49-F238E27FC236}">
                <a16:creationId xmlns:a16="http://schemas.microsoft.com/office/drawing/2014/main" id="{E7D073B5-B076-4C0A-BA9D-36F63BB12D0D}"/>
              </a:ext>
            </a:extLst>
          </p:cNvPr>
          <p:cNvSpPr/>
          <p:nvPr/>
        </p:nvSpPr>
        <p:spPr>
          <a:xfrm>
            <a:off x="8482577" y="5441637"/>
            <a:ext cx="1743457" cy="734376"/>
          </a:xfrm>
          <a:prstGeom prst="rect">
            <a:avLst/>
          </a:prstGeom>
          <a:solidFill>
            <a:schemeClr val="accent2">
              <a:lumMod val="75000"/>
              <a:alpha val="21961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ja-JP" sz="3527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20</a:t>
            </a:r>
          </a:p>
        </p:txBody>
      </p:sp>
      <p:sp>
        <p:nvSpPr>
          <p:cNvPr id="43" name="正方形/長方形 42">
            <a:hlinkClick r:id="rId18" action="ppaction://hlinksldjump"/>
            <a:extLst>
              <a:ext uri="{FF2B5EF4-FFF2-40B4-BE49-F238E27FC236}">
                <a16:creationId xmlns:a16="http://schemas.microsoft.com/office/drawing/2014/main" id="{ED7A57AC-E02B-4E46-8459-C629F86F1682}"/>
              </a:ext>
            </a:extLst>
          </p:cNvPr>
          <p:cNvSpPr/>
          <p:nvPr/>
        </p:nvSpPr>
        <p:spPr>
          <a:xfrm>
            <a:off x="2578642" y="6347808"/>
            <a:ext cx="1744999" cy="785519"/>
          </a:xfrm>
          <a:prstGeom prst="rect">
            <a:avLst/>
          </a:prstGeom>
          <a:solidFill>
            <a:schemeClr val="accent2">
              <a:lumMod val="75000"/>
              <a:alpha val="21961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ja-JP" sz="3527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24</a:t>
            </a:r>
          </a:p>
        </p:txBody>
      </p:sp>
      <p:sp>
        <p:nvSpPr>
          <p:cNvPr id="41" name="正方形/長方形 40">
            <a:hlinkClick r:id="rId19" action="ppaction://hlinksldjump"/>
            <a:extLst>
              <a:ext uri="{FF2B5EF4-FFF2-40B4-BE49-F238E27FC236}">
                <a16:creationId xmlns:a16="http://schemas.microsoft.com/office/drawing/2014/main" id="{61C68E5F-7A80-4070-ADDB-D1270700B319}"/>
              </a:ext>
            </a:extLst>
          </p:cNvPr>
          <p:cNvSpPr/>
          <p:nvPr/>
        </p:nvSpPr>
        <p:spPr>
          <a:xfrm>
            <a:off x="4547427" y="6348209"/>
            <a:ext cx="1744999" cy="785519"/>
          </a:xfrm>
          <a:prstGeom prst="rect">
            <a:avLst/>
          </a:prstGeom>
          <a:solidFill>
            <a:schemeClr val="accent2">
              <a:lumMod val="75000"/>
              <a:alpha val="21961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ja-JP" sz="3527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25</a:t>
            </a:r>
          </a:p>
        </p:txBody>
      </p:sp>
      <p:sp>
        <p:nvSpPr>
          <p:cNvPr id="44" name="正方形/長方形 43">
            <a:hlinkClick r:id="rId20" action="ppaction://hlinksldjump"/>
            <a:extLst>
              <a:ext uri="{FF2B5EF4-FFF2-40B4-BE49-F238E27FC236}">
                <a16:creationId xmlns:a16="http://schemas.microsoft.com/office/drawing/2014/main" id="{460852B8-C420-4D78-A271-C558376E08F3}"/>
              </a:ext>
            </a:extLst>
          </p:cNvPr>
          <p:cNvSpPr/>
          <p:nvPr/>
        </p:nvSpPr>
        <p:spPr>
          <a:xfrm>
            <a:off x="6524437" y="6357386"/>
            <a:ext cx="1744999" cy="785519"/>
          </a:xfrm>
          <a:prstGeom prst="rect">
            <a:avLst/>
          </a:prstGeom>
          <a:solidFill>
            <a:schemeClr val="accent2">
              <a:lumMod val="75000"/>
              <a:alpha val="21961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ja-JP" sz="3527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26</a:t>
            </a:r>
          </a:p>
        </p:txBody>
      </p:sp>
      <p:sp>
        <p:nvSpPr>
          <p:cNvPr id="46" name="正方形/長方形 45">
            <a:hlinkClick r:id="rId21" action="ppaction://hlinksldjump"/>
            <a:extLst>
              <a:ext uri="{FF2B5EF4-FFF2-40B4-BE49-F238E27FC236}">
                <a16:creationId xmlns:a16="http://schemas.microsoft.com/office/drawing/2014/main" id="{7DFA4D62-AEDC-466B-ACB9-A478C1A91598}"/>
              </a:ext>
            </a:extLst>
          </p:cNvPr>
          <p:cNvSpPr/>
          <p:nvPr/>
        </p:nvSpPr>
        <p:spPr>
          <a:xfrm>
            <a:off x="8504486" y="6366824"/>
            <a:ext cx="1744999" cy="785519"/>
          </a:xfrm>
          <a:prstGeom prst="rect">
            <a:avLst/>
          </a:prstGeom>
          <a:solidFill>
            <a:schemeClr val="accent2">
              <a:lumMod val="75000"/>
              <a:alpha val="21961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ja-JP" sz="3527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27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36B8B46-0DCC-4B10-A4AD-1BB7E5B545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9326" y="4186172"/>
            <a:ext cx="797966" cy="902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C3E710B3-DDAB-435E-9C68-EA36CD99B0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3763" y="5194130"/>
            <a:ext cx="902961" cy="119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CFFDAE1-14B2-4AC9-AFC2-4399E9B7A4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0072" y="6485220"/>
            <a:ext cx="797966" cy="902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93DB7A8-068B-EA04-9562-29F2AB1D7DAC}"/>
              </a:ext>
            </a:extLst>
          </p:cNvPr>
          <p:cNvSpPr txBox="1"/>
          <p:nvPr/>
        </p:nvSpPr>
        <p:spPr>
          <a:xfrm>
            <a:off x="5696310" y="650481"/>
            <a:ext cx="3305160" cy="32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543" dirty="0">
                <a:solidFill>
                  <a:schemeClr val="accent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た　　　　　　　　げん  き</a:t>
            </a:r>
            <a:endParaRPr kumimoji="1" lang="ja-JP" altLang="en-US" sz="1543" dirty="0">
              <a:solidFill>
                <a:schemeClr val="accent1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03F29DA7-31BD-4932-7571-BAA9553E1AA4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937658" y="1396247"/>
            <a:ext cx="6822462" cy="456334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656CB780-C8C5-C927-B223-DBA2169E3BAC}"/>
              </a:ext>
            </a:extLst>
          </p:cNvPr>
          <p:cNvPicPr>
            <a:picLocks noChangeAspect="1"/>
          </p:cNvPicPr>
          <p:nvPr/>
        </p:nvPicPr>
        <p:blipFill rotWithShape="1">
          <a:blip r:embed="rId26"/>
          <a:srcRect l="10442" t="3838" r="4344" b="5506"/>
          <a:stretch/>
        </p:blipFill>
        <p:spPr>
          <a:xfrm>
            <a:off x="11081840" y="140305"/>
            <a:ext cx="1648387" cy="1687911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BBD72B6E-C07D-66CE-0861-138C1A50DC80}"/>
              </a:ext>
            </a:extLst>
          </p:cNvPr>
          <p:cNvPicPr>
            <a:picLocks noChangeAspect="1"/>
          </p:cNvPicPr>
          <p:nvPr/>
        </p:nvPicPr>
        <p:blipFill rotWithShape="1">
          <a:blip r:embed="rId27"/>
          <a:srcRect l="7979" b="5186"/>
          <a:stretch/>
        </p:blipFill>
        <p:spPr>
          <a:xfrm>
            <a:off x="2678294" y="543856"/>
            <a:ext cx="1277063" cy="1252614"/>
          </a:xfrm>
          <a:prstGeom prst="rect">
            <a:avLst/>
          </a:prstGeom>
        </p:spPr>
      </p:pic>
      <p:sp>
        <p:nvSpPr>
          <p:cNvPr id="3" name="角丸四角形吹き出し 3">
            <a:hlinkClick r:id="rId2" action="ppaction://hlinksldjump"/>
            <a:extLst>
              <a:ext uri="{FF2B5EF4-FFF2-40B4-BE49-F238E27FC236}">
                <a16:creationId xmlns:a16="http://schemas.microsoft.com/office/drawing/2014/main" id="{E334D50F-64C1-4CE4-9A39-1586F3A54069}"/>
              </a:ext>
            </a:extLst>
          </p:cNvPr>
          <p:cNvSpPr/>
          <p:nvPr/>
        </p:nvSpPr>
        <p:spPr>
          <a:xfrm>
            <a:off x="2819593" y="7088942"/>
            <a:ext cx="9153143" cy="508422"/>
          </a:xfrm>
          <a:prstGeom prst="wedgeRoundRectCallout">
            <a:avLst>
              <a:gd name="adj1" fmla="val -34041"/>
              <a:gd name="adj2" fmla="val -140455"/>
              <a:gd name="adj3" fmla="val 16667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1764" dirty="0">
                <a:solidFill>
                  <a:schemeClr val="tx1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先生方へ：カレンダーの日をクリックすると、当日のカレンダーにリンクしています。</a:t>
            </a:r>
          </a:p>
        </p:txBody>
      </p:sp>
      <p:sp>
        <p:nvSpPr>
          <p:cNvPr id="4" name="テキスト ボックス 45">
            <a:extLst>
              <a:ext uri="{FF2B5EF4-FFF2-40B4-BE49-F238E27FC236}">
                <a16:creationId xmlns:a16="http://schemas.microsoft.com/office/drawing/2014/main" id="{AA749FC1-5EDD-44C2-A267-AB6404AE9DF5}"/>
              </a:ext>
            </a:extLst>
          </p:cNvPr>
          <p:cNvSpPr txBox="1"/>
          <p:nvPr/>
        </p:nvSpPr>
        <p:spPr>
          <a:xfrm>
            <a:off x="591986" y="5535856"/>
            <a:ext cx="1135157" cy="546945"/>
          </a:xfrm>
          <a:prstGeom prst="rect">
            <a:avLst/>
          </a:prstGeom>
          <a:noFill/>
          <a:ln w="19050">
            <a:solidFill>
              <a:srgbClr val="00CC99"/>
            </a:solidFill>
            <a:prstDash val="sysDot"/>
          </a:ln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653"/>
              </a:lnSpc>
            </a:pPr>
            <a:r>
              <a:rPr lang="ja-JP" altLang="en-US" sz="772" dirty="0">
                <a:solidFill>
                  <a:srgbClr val="C0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　　</a:t>
            </a:r>
            <a:r>
              <a:rPr lang="ja-JP" altLang="en-US" sz="882" dirty="0">
                <a:solidFill>
                  <a:srgbClr val="C0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けいろう　　　　ひ</a:t>
            </a:r>
            <a:endParaRPr lang="en-US" altLang="ja-JP" sz="882" dirty="0">
              <a:solidFill>
                <a:srgbClr val="C00000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pPr>
              <a:lnSpc>
                <a:spcPts val="1653"/>
              </a:lnSpc>
            </a:pPr>
            <a:r>
              <a:rPr lang="ja-JP" altLang="en-US" sz="1213" dirty="0">
                <a:solidFill>
                  <a:srgbClr val="C0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　</a:t>
            </a:r>
            <a:r>
              <a:rPr lang="ja-JP" altLang="en-US" sz="1543" dirty="0">
                <a:solidFill>
                  <a:srgbClr val="C0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敬老の日</a:t>
            </a:r>
            <a:r>
              <a:rPr lang="ja-JP" altLang="en-US" sz="1984" dirty="0">
                <a:solidFill>
                  <a:srgbClr val="C0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　</a:t>
            </a:r>
            <a:r>
              <a:rPr lang="ja-JP" altLang="en-US" sz="1984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　　</a:t>
            </a:r>
          </a:p>
        </p:txBody>
      </p:sp>
      <p:sp>
        <p:nvSpPr>
          <p:cNvPr id="7" name="テキスト ボックス 45">
            <a:extLst>
              <a:ext uri="{FF2B5EF4-FFF2-40B4-BE49-F238E27FC236}">
                <a16:creationId xmlns:a16="http://schemas.microsoft.com/office/drawing/2014/main" id="{AA749FC1-5EDD-44C2-A267-AB6404AE9DF5}"/>
              </a:ext>
            </a:extLst>
          </p:cNvPr>
          <p:cNvSpPr txBox="1"/>
          <p:nvPr/>
        </p:nvSpPr>
        <p:spPr>
          <a:xfrm>
            <a:off x="591986" y="6467599"/>
            <a:ext cx="1204155" cy="546945"/>
          </a:xfrm>
          <a:prstGeom prst="rect">
            <a:avLst/>
          </a:prstGeom>
          <a:noFill/>
          <a:ln w="19050">
            <a:solidFill>
              <a:srgbClr val="00CC99"/>
            </a:solidFill>
            <a:prstDash val="sysDot"/>
          </a:ln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653"/>
              </a:lnSpc>
            </a:pPr>
            <a:r>
              <a:rPr lang="ja-JP" altLang="en-US" sz="772" dirty="0">
                <a:solidFill>
                  <a:srgbClr val="C0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　　</a:t>
            </a:r>
            <a:r>
              <a:rPr lang="ja-JP" altLang="en-US" sz="882" dirty="0">
                <a:solidFill>
                  <a:srgbClr val="C0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ふりかえきゅうじつ</a:t>
            </a:r>
            <a:endParaRPr lang="en-US" altLang="ja-JP" sz="882" dirty="0">
              <a:solidFill>
                <a:srgbClr val="C00000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pPr algn="dist">
              <a:lnSpc>
                <a:spcPts val="1653"/>
              </a:lnSpc>
            </a:pPr>
            <a:r>
              <a:rPr lang="ja-JP" altLang="en-US" sz="1213" dirty="0">
                <a:solidFill>
                  <a:srgbClr val="C0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　</a:t>
            </a:r>
            <a:r>
              <a:rPr lang="ja-JP" altLang="en-US" sz="1543" dirty="0">
                <a:solidFill>
                  <a:srgbClr val="C0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振替休日</a:t>
            </a:r>
            <a:r>
              <a:rPr lang="ja-JP" altLang="en-US" sz="1984" dirty="0">
                <a:solidFill>
                  <a:srgbClr val="C0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　</a:t>
            </a:r>
            <a:r>
              <a:rPr lang="ja-JP" altLang="en-US" sz="1984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　　</a:t>
            </a:r>
          </a:p>
        </p:txBody>
      </p:sp>
      <p:sp>
        <p:nvSpPr>
          <p:cNvPr id="8" name="正方形/長方形 7">
            <a:hlinkClick r:id="rId28" action="ppaction://hlinksldjump"/>
            <a:extLst>
              <a:ext uri="{FF2B5EF4-FFF2-40B4-BE49-F238E27FC236}">
                <a16:creationId xmlns:a16="http://schemas.microsoft.com/office/drawing/2014/main" id="{F4432059-D66C-6652-6899-8F62F8B90421}"/>
              </a:ext>
            </a:extLst>
          </p:cNvPr>
          <p:cNvSpPr/>
          <p:nvPr/>
        </p:nvSpPr>
        <p:spPr>
          <a:xfrm>
            <a:off x="647973" y="2619030"/>
            <a:ext cx="1743457" cy="734376"/>
          </a:xfrm>
          <a:prstGeom prst="rect">
            <a:avLst/>
          </a:prstGeom>
          <a:solidFill>
            <a:schemeClr val="accent2">
              <a:lumMod val="75000"/>
              <a:alpha val="21961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ja-JP" sz="3527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8/26</a:t>
            </a:r>
          </a:p>
        </p:txBody>
      </p:sp>
      <p:sp>
        <p:nvSpPr>
          <p:cNvPr id="10" name="正方形/長方形 9">
            <a:hlinkClick r:id="rId29" action="ppaction://hlinksldjump"/>
            <a:extLst>
              <a:ext uri="{FF2B5EF4-FFF2-40B4-BE49-F238E27FC236}">
                <a16:creationId xmlns:a16="http://schemas.microsoft.com/office/drawing/2014/main" id="{F1CA141A-5141-BCD5-5F7A-A26A7B19CF79}"/>
              </a:ext>
            </a:extLst>
          </p:cNvPr>
          <p:cNvSpPr/>
          <p:nvPr/>
        </p:nvSpPr>
        <p:spPr>
          <a:xfrm>
            <a:off x="4547427" y="2619030"/>
            <a:ext cx="1743457" cy="734376"/>
          </a:xfrm>
          <a:prstGeom prst="rect">
            <a:avLst/>
          </a:prstGeom>
          <a:solidFill>
            <a:schemeClr val="accent2">
              <a:lumMod val="75000"/>
              <a:alpha val="21961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ja-JP" sz="3527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28</a:t>
            </a:r>
          </a:p>
        </p:txBody>
      </p:sp>
      <p:sp>
        <p:nvSpPr>
          <p:cNvPr id="11" name="正方形/長方形 10">
            <a:hlinkClick r:id="rId30" action="ppaction://hlinksldjump"/>
            <a:extLst>
              <a:ext uri="{FF2B5EF4-FFF2-40B4-BE49-F238E27FC236}">
                <a16:creationId xmlns:a16="http://schemas.microsoft.com/office/drawing/2014/main" id="{7548F5B8-97B9-A7AE-5F0D-107A36E47E7F}"/>
              </a:ext>
            </a:extLst>
          </p:cNvPr>
          <p:cNvSpPr/>
          <p:nvPr/>
        </p:nvSpPr>
        <p:spPr>
          <a:xfrm>
            <a:off x="6524437" y="2619030"/>
            <a:ext cx="1743457" cy="734376"/>
          </a:xfrm>
          <a:prstGeom prst="rect">
            <a:avLst/>
          </a:prstGeom>
          <a:solidFill>
            <a:schemeClr val="accent2">
              <a:lumMod val="75000"/>
              <a:alpha val="21961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ja-JP" sz="3527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29</a:t>
            </a:r>
          </a:p>
        </p:txBody>
      </p:sp>
      <p:sp>
        <p:nvSpPr>
          <p:cNvPr id="13" name="正方形/長方形 12">
            <a:hlinkClick r:id="rId31" action="ppaction://hlinksldjump"/>
            <a:extLst>
              <a:ext uri="{FF2B5EF4-FFF2-40B4-BE49-F238E27FC236}">
                <a16:creationId xmlns:a16="http://schemas.microsoft.com/office/drawing/2014/main" id="{28ED430E-EDD1-BFCA-1649-8C105240DA68}"/>
              </a:ext>
            </a:extLst>
          </p:cNvPr>
          <p:cNvSpPr/>
          <p:nvPr/>
        </p:nvSpPr>
        <p:spPr>
          <a:xfrm>
            <a:off x="2578642" y="2619030"/>
            <a:ext cx="1743457" cy="734376"/>
          </a:xfrm>
          <a:prstGeom prst="rect">
            <a:avLst/>
          </a:prstGeom>
          <a:solidFill>
            <a:schemeClr val="accent2">
              <a:lumMod val="75000"/>
              <a:alpha val="21961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ja-JP" sz="3527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27</a:t>
            </a:r>
          </a:p>
        </p:txBody>
      </p:sp>
    </p:spTree>
    <p:extLst>
      <p:ext uri="{BB962C8B-B14F-4D97-AF65-F5344CB8AC3E}">
        <p14:creationId xmlns:p14="http://schemas.microsoft.com/office/powerpoint/2010/main" val="12920997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ダイアグラム&#10;&#10;説明は自動で生成されたものです">
            <a:extLst>
              <a:ext uri="{FF2B5EF4-FFF2-40B4-BE49-F238E27FC236}">
                <a16:creationId xmlns:a16="http://schemas.microsoft.com/office/drawing/2014/main" id="{BBF01E6E-0A34-840C-18C5-0F1B0C7F90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982" y="5837"/>
            <a:ext cx="11282213" cy="7961280"/>
          </a:xfrm>
          <a:prstGeom prst="rect">
            <a:avLst/>
          </a:prstGeom>
        </p:spPr>
      </p:pic>
      <p:pic>
        <p:nvPicPr>
          <p:cNvPr id="2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4154A696-C731-2A83-08E6-16DBCDAA5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7004" y="109589"/>
            <a:ext cx="937202" cy="93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36553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テキスト が含まれている画像&#10;&#10;説明は自動で生成されたものです">
            <a:extLst>
              <a:ext uri="{FF2B5EF4-FFF2-40B4-BE49-F238E27FC236}">
                <a16:creationId xmlns:a16="http://schemas.microsoft.com/office/drawing/2014/main" id="{9DF8899B-6E98-BD2F-D51E-C13F9C625C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981" y="2967"/>
            <a:ext cx="10687322" cy="7547390"/>
          </a:xfrm>
          <a:prstGeom prst="rect">
            <a:avLst/>
          </a:prstGeom>
        </p:spPr>
      </p:pic>
      <p:pic>
        <p:nvPicPr>
          <p:cNvPr id="3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17E67638-AA3B-3675-1BD0-467E11628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7004" y="109589"/>
            <a:ext cx="937202" cy="93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72206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D04E57E7-6EE7-5860-D42E-39739A514A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981" y="3094"/>
            <a:ext cx="10685526" cy="7547138"/>
          </a:xfrm>
          <a:prstGeom prst="rect">
            <a:avLst/>
          </a:prstGeom>
        </p:spPr>
      </p:pic>
      <p:pic>
        <p:nvPicPr>
          <p:cNvPr id="3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10D4039C-C37C-F1F9-C2CA-4F8099EEAB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7004" y="109589"/>
            <a:ext cx="937202" cy="93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36370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5264C93A-074C-FA11-03DA-76D0A1B95A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981" y="23069"/>
            <a:ext cx="10724638" cy="7536607"/>
          </a:xfrm>
          <a:prstGeom prst="rect">
            <a:avLst/>
          </a:prstGeom>
        </p:spPr>
      </p:pic>
      <p:pic>
        <p:nvPicPr>
          <p:cNvPr id="2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E7A61589-00B9-5CFC-B4A4-286E0C43B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7004" y="109589"/>
            <a:ext cx="937202" cy="93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07966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テキスト が含まれている画像&#10;&#10;説明は自動で生成されたものです">
            <a:extLst>
              <a:ext uri="{FF2B5EF4-FFF2-40B4-BE49-F238E27FC236}">
                <a16:creationId xmlns:a16="http://schemas.microsoft.com/office/drawing/2014/main" id="{0F3E28ED-820C-B1C5-5284-9F29C8684E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981" y="4536"/>
            <a:ext cx="10706492" cy="7550584"/>
          </a:xfrm>
          <a:prstGeom prst="rect">
            <a:avLst/>
          </a:prstGeom>
        </p:spPr>
      </p:pic>
      <p:pic>
        <p:nvPicPr>
          <p:cNvPr id="3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65457770-F44A-3169-037A-C3C5BC6489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7004" y="109589"/>
            <a:ext cx="937202" cy="93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40526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F5A39A9-A0E8-E0D8-8417-C2CFF497DD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981" y="1"/>
            <a:ext cx="10757464" cy="7559675"/>
          </a:xfrm>
          <a:prstGeom prst="rect">
            <a:avLst/>
          </a:prstGeom>
        </p:spPr>
      </p:pic>
      <p:pic>
        <p:nvPicPr>
          <p:cNvPr id="2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7B7A2C50-1C35-6E02-C824-4AA9CA81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7004" y="109589"/>
            <a:ext cx="937202" cy="93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70595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ダイアグラム&#10;&#10;説明は自動で生成されたものです">
            <a:extLst>
              <a:ext uri="{FF2B5EF4-FFF2-40B4-BE49-F238E27FC236}">
                <a16:creationId xmlns:a16="http://schemas.microsoft.com/office/drawing/2014/main" id="{B84D9405-5AA7-2D0A-E379-9C9D1B5B31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982" y="3008"/>
            <a:ext cx="10681215" cy="7547310"/>
          </a:xfrm>
          <a:prstGeom prst="rect">
            <a:avLst/>
          </a:prstGeom>
        </p:spPr>
      </p:pic>
      <p:pic>
        <p:nvPicPr>
          <p:cNvPr id="2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6141812D-D103-4AD6-1619-52E44B4DB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7004" y="109589"/>
            <a:ext cx="937202" cy="93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79279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7CCFEFD5-ECA3-02F4-34EE-77F45DD78F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982" y="23069"/>
            <a:ext cx="10691813" cy="7513539"/>
          </a:xfrm>
          <a:prstGeom prst="rect">
            <a:avLst/>
          </a:prstGeom>
        </p:spPr>
      </p:pic>
      <p:pic>
        <p:nvPicPr>
          <p:cNvPr id="2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72277402-E8DA-8683-3D73-35B90F637E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7004" y="109589"/>
            <a:ext cx="937202" cy="93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53960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ダイアグラム, テキスト&#10;&#10;説明は自動で生成されたものです">
            <a:extLst>
              <a:ext uri="{FF2B5EF4-FFF2-40B4-BE49-F238E27FC236}">
                <a16:creationId xmlns:a16="http://schemas.microsoft.com/office/drawing/2014/main" id="{36632574-9E02-26A3-2888-61D5D81073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0693" y="0"/>
            <a:ext cx="10681751" cy="7557208"/>
          </a:xfrm>
          <a:prstGeom prst="rect">
            <a:avLst/>
          </a:prstGeom>
        </p:spPr>
      </p:pic>
      <p:pic>
        <p:nvPicPr>
          <p:cNvPr id="3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7A54AB1D-5FDD-649A-1B2B-8518836B0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7004" y="109589"/>
            <a:ext cx="937202" cy="93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61072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action="ppaction://hlinksldjump"/>
            <a:extLst>
              <a:ext uri="{FF2B5EF4-FFF2-40B4-BE49-F238E27FC236}">
                <a16:creationId xmlns:a16="http://schemas.microsoft.com/office/drawing/2014/main" id="{245FA097-9927-A36A-59AE-8B0B6758F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7004" y="109589"/>
            <a:ext cx="937202" cy="93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D9B915FB-C0EA-5DAC-9403-9BA42ADB2A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522" y="0"/>
            <a:ext cx="10684729" cy="7548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4779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キスト&#10;&#10;説明は自動で生成されたものです">
            <a:extLst>
              <a:ext uri="{FF2B5EF4-FFF2-40B4-BE49-F238E27FC236}">
                <a16:creationId xmlns:a16="http://schemas.microsoft.com/office/drawing/2014/main" id="{F52F82B1-12AE-6AEA-75F3-752FFE722A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982" y="13229"/>
            <a:ext cx="10688929" cy="7547310"/>
          </a:xfrm>
          <a:prstGeom prst="rect">
            <a:avLst/>
          </a:prstGeom>
        </p:spPr>
      </p:pic>
      <p:pic>
        <p:nvPicPr>
          <p:cNvPr id="2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D1B9D4A1-53C5-260A-697C-78682BAFB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7004" y="109589"/>
            <a:ext cx="937202" cy="93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16240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70BDD603-4465-2070-273A-2B7332EE10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365" y="-2495"/>
            <a:ext cx="10710192" cy="7587838"/>
          </a:xfrm>
          <a:prstGeom prst="rect">
            <a:avLst/>
          </a:prstGeom>
        </p:spPr>
      </p:pic>
      <p:pic>
        <p:nvPicPr>
          <p:cNvPr id="2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F1E56649-84C4-01BD-1FB1-6DF212020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7004" y="109589"/>
            <a:ext cx="937202" cy="93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69458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DADB696C-29A0-F78B-5312-A3D1019970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981" y="1"/>
            <a:ext cx="10691813" cy="7559675"/>
          </a:xfrm>
          <a:prstGeom prst="rect">
            <a:avLst/>
          </a:prstGeom>
        </p:spPr>
      </p:pic>
      <p:pic>
        <p:nvPicPr>
          <p:cNvPr id="2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B4DA268C-53BE-C063-4AFB-EB99B7E899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7004" y="109589"/>
            <a:ext cx="937202" cy="93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3936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ダイアグラム&#10;&#10;説明は自動で生成されたものです">
            <a:extLst>
              <a:ext uri="{FF2B5EF4-FFF2-40B4-BE49-F238E27FC236}">
                <a16:creationId xmlns:a16="http://schemas.microsoft.com/office/drawing/2014/main" id="{54BC7D70-755A-0D29-1CCD-7D417F4515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981" y="3759"/>
            <a:ext cx="10691046" cy="7557143"/>
          </a:xfrm>
          <a:prstGeom prst="rect">
            <a:avLst/>
          </a:prstGeom>
        </p:spPr>
      </p:pic>
      <p:pic>
        <p:nvPicPr>
          <p:cNvPr id="3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759DA0E6-8083-47DD-2D4B-1D7BB78110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7004" y="109589"/>
            <a:ext cx="937202" cy="93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71102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3B40467-D7EF-6458-A55D-AE82C81E8013}"/>
              </a:ext>
            </a:extLst>
          </p:cNvPr>
          <p:cNvSpPr txBox="1"/>
          <p:nvPr/>
        </p:nvSpPr>
        <p:spPr>
          <a:xfrm>
            <a:off x="2086501" y="427512"/>
            <a:ext cx="1586813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kumimoji="1" lang="en-US" altLang="ja-JP" sz="5400">
                <a:ea typeface="游ゴシック"/>
              </a:rPr>
              <a:t>9/25</a:t>
            </a:r>
            <a:endParaRPr kumimoji="1" lang="en-US" altLang="ja-JP" sz="5400"/>
          </a:p>
        </p:txBody>
      </p:sp>
      <p:pic>
        <p:nvPicPr>
          <p:cNvPr id="3" name="図 2" descr="ダイアグラム&#10;&#10;説明は自動で生成されたものです">
            <a:extLst>
              <a:ext uri="{FF2B5EF4-FFF2-40B4-BE49-F238E27FC236}">
                <a16:creationId xmlns:a16="http://schemas.microsoft.com/office/drawing/2014/main" id="{DDE4033A-7FBF-AF2C-678D-8063511D23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981" y="1691"/>
            <a:ext cx="10683578" cy="7549944"/>
          </a:xfrm>
          <a:prstGeom prst="rect">
            <a:avLst/>
          </a:prstGeom>
        </p:spPr>
      </p:pic>
      <p:pic>
        <p:nvPicPr>
          <p:cNvPr id="2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DC4E3EA9-7FB1-744E-C72D-B97D50B720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7004" y="109589"/>
            <a:ext cx="937202" cy="93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13235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09790856-319A-6716-9F5A-937CCC4731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981" y="13617"/>
            <a:ext cx="10685526" cy="7526092"/>
          </a:xfrm>
          <a:prstGeom prst="rect">
            <a:avLst/>
          </a:prstGeom>
        </p:spPr>
      </p:pic>
      <p:pic>
        <p:nvPicPr>
          <p:cNvPr id="3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053AC9AB-53B4-02D2-31D2-1BB44968FF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7004" y="109589"/>
            <a:ext cx="937202" cy="93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58369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516CC66B-BC6A-1FB0-19E2-974DA8BB9E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981" y="1691"/>
            <a:ext cx="10685526" cy="7549944"/>
          </a:xfrm>
          <a:prstGeom prst="rect">
            <a:avLst/>
          </a:prstGeom>
        </p:spPr>
      </p:pic>
      <p:pic>
        <p:nvPicPr>
          <p:cNvPr id="3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3570F46D-4D5C-05A3-E438-4C4A178A79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7004" y="109589"/>
            <a:ext cx="937202" cy="93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02404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rId2" action="ppaction://hlinksldjump"/>
            <a:extLst>
              <a:ext uri="{FF2B5EF4-FFF2-40B4-BE49-F238E27FC236}">
                <a16:creationId xmlns:a16="http://schemas.microsoft.com/office/drawing/2014/main" id="{35328271-3CE9-8FF1-56C0-ABD672DC2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7004" y="109589"/>
            <a:ext cx="937202" cy="93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A1FFAA80-A298-EBD1-9BDB-A9B4820A09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366" y="281"/>
            <a:ext cx="10693042" cy="755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2029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ダイアグラム&#10;&#10;説明は自動で生成されたものです">
            <a:extLst>
              <a:ext uri="{FF2B5EF4-FFF2-40B4-BE49-F238E27FC236}">
                <a16:creationId xmlns:a16="http://schemas.microsoft.com/office/drawing/2014/main" id="{52D30F5A-67EB-749A-563E-FB172B6E8C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981" y="3298"/>
            <a:ext cx="10672008" cy="7540824"/>
          </a:xfrm>
          <a:prstGeom prst="rect">
            <a:avLst/>
          </a:prstGeom>
        </p:spPr>
      </p:pic>
      <p:pic>
        <p:nvPicPr>
          <p:cNvPr id="2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C870A53C-EB80-A36F-9FEC-194860714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7004" y="109589"/>
            <a:ext cx="937202" cy="93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47006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ダイアグラム&#10;&#10;説明は自動で生成されたものです">
            <a:extLst>
              <a:ext uri="{FF2B5EF4-FFF2-40B4-BE49-F238E27FC236}">
                <a16:creationId xmlns:a16="http://schemas.microsoft.com/office/drawing/2014/main" id="{F89D020F-173A-4A14-A8C3-ABD12D7BDA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982" y="3008"/>
            <a:ext cx="10688929" cy="7547310"/>
          </a:xfrm>
          <a:prstGeom prst="rect">
            <a:avLst/>
          </a:prstGeom>
        </p:spPr>
      </p:pic>
      <p:pic>
        <p:nvPicPr>
          <p:cNvPr id="3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284D37F6-E4AF-E83D-4F29-9DC20A393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7004" y="109589"/>
            <a:ext cx="937202" cy="93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15912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6211829F-821B-03F5-BB84-F592E52797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982" y="15365"/>
            <a:ext cx="10691813" cy="7544310"/>
          </a:xfrm>
          <a:prstGeom prst="rect">
            <a:avLst/>
          </a:prstGeom>
        </p:spPr>
      </p:pic>
      <p:pic>
        <p:nvPicPr>
          <p:cNvPr id="2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10EEE038-018F-3218-0FD7-665658E05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7004" y="109589"/>
            <a:ext cx="937202" cy="93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51824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0A73B304-C102-488A-AAFE-125EB591C2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981" y="0"/>
            <a:ext cx="10676556" cy="7490298"/>
          </a:xfrm>
          <a:prstGeom prst="rect">
            <a:avLst/>
          </a:prstGeom>
        </p:spPr>
      </p:pic>
      <p:pic>
        <p:nvPicPr>
          <p:cNvPr id="2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0A0E20CD-346B-E3EC-EBE4-573329442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7004" y="109589"/>
            <a:ext cx="937202" cy="93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02294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テキスト が含まれている画像&#10;&#10;説明は自動で生成されたものです">
            <a:extLst>
              <a:ext uri="{FF2B5EF4-FFF2-40B4-BE49-F238E27FC236}">
                <a16:creationId xmlns:a16="http://schemas.microsoft.com/office/drawing/2014/main" id="{623A0AF3-7334-8C66-0B3E-047AA4716D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981" y="13790"/>
            <a:ext cx="10689216" cy="7539852"/>
          </a:xfrm>
          <a:prstGeom prst="rect">
            <a:avLst/>
          </a:prstGeom>
        </p:spPr>
      </p:pic>
      <p:pic>
        <p:nvPicPr>
          <p:cNvPr id="3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DFFC1106-6CA1-B594-5FB9-786B12825D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7004" y="109589"/>
            <a:ext cx="937202" cy="93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46600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0B70A95-4928-4CEB-A992-B5E22C9665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982" y="7133"/>
            <a:ext cx="10691813" cy="7545408"/>
          </a:xfrm>
          <a:prstGeom prst="rect">
            <a:avLst/>
          </a:prstGeom>
        </p:spPr>
      </p:pic>
      <p:pic>
        <p:nvPicPr>
          <p:cNvPr id="2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A61FF986-BD23-A9E7-65E8-71BE0C29B8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7004" y="109589"/>
            <a:ext cx="937202" cy="93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30358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E878FB58575EE14DA96E18CC0E7F910D" ma:contentTypeVersion="18" ma:contentTypeDescription="新しいドキュメントを作成します。" ma:contentTypeScope="" ma:versionID="a340c70d3e9c519ca8cc9849516696d4">
  <xsd:schema xmlns:xsd="http://www.w3.org/2001/XMLSchema" xmlns:xs="http://www.w3.org/2001/XMLSchema" xmlns:p="http://schemas.microsoft.com/office/2006/metadata/properties" xmlns:ns2="9cccc959-cbcd-4f5a-8246-4a64457110a5" xmlns:ns3="568903fa-c7eb-4110-a242-edf4570a66c8" targetNamespace="http://schemas.microsoft.com/office/2006/metadata/properties" ma:root="true" ma:fieldsID="d808643f9c5c5bdae5daf99787db2dd6" ns2:_="" ns3:_="">
    <xsd:import namespace="9cccc959-cbcd-4f5a-8246-4a64457110a5"/>
    <xsd:import namespace="568903fa-c7eb-4110-a242-edf4570a66c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ccc959-cbcd-4f5a-8246-4a64457110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画像タグ" ma:readOnly="false" ma:fieldId="{5cf76f15-5ced-4ddc-b409-7134ff3c332f}" ma:taxonomyMulti="true" ma:sspId="ba6bf9e7-106e-42c8-b998-ceef3d66c09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8903fa-c7eb-4110-a242-edf4570a66c8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c02087b2-8b9f-4d67-8c10-297832c731ba}" ma:internalName="TaxCatchAll" ma:showField="CatchAllData" ma:web="568903fa-c7eb-4110-a242-edf4570a66c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cccc959-cbcd-4f5a-8246-4a64457110a5">
      <Terms xmlns="http://schemas.microsoft.com/office/infopath/2007/PartnerControls"/>
    </lcf76f155ced4ddcb4097134ff3c332f>
    <TaxCatchAll xmlns="568903fa-c7eb-4110-a242-edf4570a66c8" xsi:nil="true"/>
  </documentManagement>
</p:properties>
</file>

<file path=customXml/itemProps1.xml><?xml version="1.0" encoding="utf-8"?>
<ds:datastoreItem xmlns:ds="http://schemas.openxmlformats.org/officeDocument/2006/customXml" ds:itemID="{7098AF85-6254-4F7B-8362-0D028F092B7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E2A7934-1826-4FE2-ABF2-0873F15E22A4}"/>
</file>

<file path=customXml/itemProps3.xml><?xml version="1.0" encoding="utf-8"?>
<ds:datastoreItem xmlns:ds="http://schemas.openxmlformats.org/officeDocument/2006/customXml" ds:itemID="{0C488A5E-2D36-4776-BD63-F296791C2261}">
  <ds:schemaRefs>
    <ds:schemaRef ds:uri="0fe31626-8830-49fc-820f-b5ea0d4febde"/>
    <ds:schemaRef ds:uri="http://purl.org/dc/terms/"/>
    <ds:schemaRef ds:uri="b0135c8f-d594-4d1f-bfed-bf1d14e17417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16</TotalTime>
  <Words>129</Words>
  <Application>Microsoft Office PowerPoint</Application>
  <PresentationFormat>ユーザー設定</PresentationFormat>
  <Paragraphs>61</Paragraphs>
  <Slides>25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25</vt:i4>
      </vt:variant>
    </vt:vector>
  </HeadingPairs>
  <TitlesOfParts>
    <vt:vector size="33" baseType="lpstr">
      <vt:lpstr>UD デジタル 教科書体 N-B</vt:lpstr>
      <vt:lpstr>UD デジタル 教科書体 NK-B</vt:lpstr>
      <vt:lpstr>UD デジタル 教科書体 NK-B</vt:lpstr>
      <vt:lpstr>UD デジタル 教科書体 NP-B</vt:lpstr>
      <vt:lpstr>Arial</vt:lpstr>
      <vt:lpstr>Calibri</vt:lpstr>
      <vt:lpstr>Calibri Light</vt:lpstr>
      <vt:lpstr>Office テーマ</vt:lpstr>
      <vt:lpstr>給食カレンダー　　　  ９月のきゅうしょくもくひょう  　　　　　　　　   　　　　　　　　  　　　　　　 なんでも食べて元気にすごそう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手順</dc:title>
  <dc:creator>中川　美優花</dc:creator>
  <cp:lastModifiedBy>京都市教育委員会</cp:lastModifiedBy>
  <cp:revision>1</cp:revision>
  <dcterms:created xsi:type="dcterms:W3CDTF">2022-11-04T07:42:48Z</dcterms:created>
  <dcterms:modified xsi:type="dcterms:W3CDTF">2024-08-28T00:39:08Z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0x01010063560F48C808F645B6F7C66705EADD17</vt:lpwstr>
  </property>
  <property fmtid="{D5CDD505-2E9C-101B-9397-08002B2CF9AE}" pid="3" name="MediaServiceImageTags">
    <vt:lpwstr/>
  </property>
</Properties>
</file>