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3"/>
  </p:notesMasterIdLst>
  <p:sldIdLst>
    <p:sldId id="325" r:id="rId5"/>
    <p:sldId id="329" r:id="rId6"/>
    <p:sldId id="305" r:id="rId7"/>
    <p:sldId id="306" r:id="rId8"/>
    <p:sldId id="307" r:id="rId9"/>
    <p:sldId id="308" r:id="rId10"/>
    <p:sldId id="330" r:id="rId11"/>
    <p:sldId id="309" r:id="rId12"/>
    <p:sldId id="310" r:id="rId13"/>
    <p:sldId id="311" r:id="rId14"/>
    <p:sldId id="312" r:id="rId15"/>
    <p:sldId id="313" r:id="rId16"/>
    <p:sldId id="315" r:id="rId17"/>
    <p:sldId id="316" r:id="rId18"/>
    <p:sldId id="317" r:id="rId19"/>
    <p:sldId id="318" r:id="rId20"/>
    <p:sldId id="319" r:id="rId21"/>
    <p:sldId id="320" r:id="rId22"/>
  </p:sldIdLst>
  <p:sldSz cx="10691813" cy="7559675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1E3A2F-61BA-43CF-9E07-60CC0FA6A7F7}" v="12" dt="2025-12-19T04:47:21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2026/3/30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3013"/>
            <a:ext cx="47434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C7AC8-7149-4946-9A5C-B54683E799BF}" type="slidenum">
              <a:rPr lang="en-US" altLang="ja-JP" smtClean="0"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9027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2026/3/30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テキスト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5AA70DF-3242-887C-4A9A-84220A626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"/>
            <a:ext cx="10691813" cy="75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272AED1-7A2E-34A5-3893-3BC8B5C8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067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0AB7EA0-BEEA-93FC-DFC4-7D787739B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" t="-46"/>
          <a:stretch/>
        </p:blipFill>
        <p:spPr>
          <a:xfrm>
            <a:off x="55984" y="0"/>
            <a:ext cx="10635829" cy="755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AF463A-302E-F0ED-0C76-9E7C6CBE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09" y="14667"/>
            <a:ext cx="10733629" cy="753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0359C49-FCAF-5417-78FF-9D8FD7E1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C0ADC-C541-09C2-425F-C2F73D11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" r="-2" b="-2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E99B806-8A4D-4EDC-F657-6D6237805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E9C23F-4A58-C047-1CCB-CCF7743CFCDE}"/>
              </a:ext>
            </a:extLst>
          </p:cNvPr>
          <p:cNvSpPr txBox="1"/>
          <p:nvPr/>
        </p:nvSpPr>
        <p:spPr>
          <a:xfrm>
            <a:off x="712519" y="427512"/>
            <a:ext cx="212527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1/28</a:t>
            </a:r>
            <a:endParaRPr kumimoji="1" lang="en-US" altLang="ja-JP" sz="5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96E9A7-D8FC-7927-5965-4C67399DC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14A5838-7E7B-59DE-08A2-9B21C3D8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CB91F-6AC6-EA74-6F20-E2E5E248E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9579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5C2970-2B60-79CC-B414-F8008EFD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"/>
            <a:ext cx="10691813" cy="75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3EDC5D-7662-2C19-9B71-49BBAA20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6"/>
            <a:ext cx="10691937" cy="750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66A55-759D-4CC5-793D-B19FB72C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3"/>
            <a:ext cx="10694524" cy="75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8040AD-F032-5B82-888C-8B93AE7F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8F305-879E-48F9-F815-C34331E7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7229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8638BEC-2EAE-76C7-3BFF-B1CC87A65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" y="5822"/>
            <a:ext cx="10687500" cy="75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1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020FC-A0F1-47DF-77B4-8C9674EB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50006-C57C-43BE-7BB1-50824225BAA5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 dirty="0">
                <a:ea typeface="游ゴシック"/>
              </a:rPr>
              <a:t>1/19</a:t>
            </a:r>
            <a:endParaRPr kumimoji="1" lang="en-US" altLang="ja-JP" sz="5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158E358-ABF4-EC41-01FE-3F79EC0E7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c9b9726b14fe3bba1aa2159b110069b7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708fe4937b959b02dd0d9cb4b19bd845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488A5E-2D36-4776-BD63-F296791C226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0135c8f-d594-4d1f-bfed-bf1d14e17417"/>
    <ds:schemaRef ds:uri="http://schemas.microsoft.com/office/2006/documentManagement/types"/>
    <ds:schemaRef ds:uri="http://schemas.microsoft.com/office/infopath/2007/PartnerControls"/>
    <ds:schemaRef ds:uri="0fe31626-8830-49fc-820f-b5ea0d4febde"/>
    <ds:schemaRef ds:uri="http://www.w3.org/XML/1998/namespace"/>
    <ds:schemaRef ds:uri="http://purl.org/dc/dcmitype/"/>
    <ds:schemaRef ds:uri="9cccc959-cbcd-4f5a-8246-4a64457110a5"/>
    <ds:schemaRef ds:uri="568903fa-c7eb-4110-a242-edf4570a66c8"/>
  </ds:schemaRefs>
</ds:datastoreItem>
</file>

<file path=customXml/itemProps2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EE4080-A356-41C9-9723-4110BB4DA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4</Words>
  <Application>Microsoft Office PowerPoint</Application>
  <PresentationFormat>ユーザー設定</PresentationFormat>
  <Paragraphs>4</Paragraphs>
  <Slides>18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中川　美優花</dc:creator>
  <cp:lastModifiedBy>京都市教育委員会</cp:lastModifiedBy>
  <cp:revision>17</cp:revision>
  <cp:lastPrinted>2025-12-15T06:28:35Z</cp:lastPrinted>
  <dcterms:created xsi:type="dcterms:W3CDTF">2022-11-04T07:42:48Z</dcterms:created>
  <dcterms:modified xsi:type="dcterms:W3CDTF">2026-03-30T01:41:15Z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_SourceUrl">
    <vt:lpwstr/>
  </property>
  <property fmtid="{D5CDD505-2E9C-101B-9397-08002B2CF9AE}" pid="10" name="_SharedFileIndex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