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23"/>
  </p:notesMasterIdLst>
  <p:sldIdLst>
    <p:sldId id="325" r:id="rId5"/>
    <p:sldId id="329" r:id="rId6"/>
    <p:sldId id="305" r:id="rId7"/>
    <p:sldId id="306" r:id="rId8"/>
    <p:sldId id="307" r:id="rId9"/>
    <p:sldId id="308" r:id="rId10"/>
    <p:sldId id="330" r:id="rId11"/>
    <p:sldId id="309" r:id="rId12"/>
    <p:sldId id="310" r:id="rId13"/>
    <p:sldId id="311" r:id="rId14"/>
    <p:sldId id="312" r:id="rId15"/>
    <p:sldId id="313" r:id="rId16"/>
    <p:sldId id="315" r:id="rId17"/>
    <p:sldId id="316" r:id="rId18"/>
    <p:sldId id="317" r:id="rId19"/>
    <p:sldId id="318" r:id="rId20"/>
    <p:sldId id="319" r:id="rId21"/>
    <p:sldId id="320" r:id="rId22"/>
  </p:sldIdLst>
  <p:sldSz cx="10691813" cy="7559675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FB6A7-0381-DF40-1B23-5D675B7D198E}" name="中川　美優花" initials="中川" userId="S::e0002054@m365.edu.city.kyoto.jp::90add436-4453-4509-9973-e81892d12c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1E3A2F-61BA-43CF-9E07-60CC0FA6A7F7}" v="12" dt="2025-12-19T04:47:21.5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14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C40AB-55BC-463D-B063-0AF783EE98B4}" type="datetimeFigureOut">
              <a:t>2026/3/30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31875" y="1243013"/>
            <a:ext cx="47434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C7AC8-7149-4946-9A5C-B54683E799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5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1pPr>
    <a:lvl2pPr marL="334442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2pPr>
    <a:lvl3pPr marL="66888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3pPr>
    <a:lvl4pPr marL="1003325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4pPr>
    <a:lvl5pPr marL="1337767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5pPr>
    <a:lvl6pPr marL="1672209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6pPr>
    <a:lvl7pPr marL="2006651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7pPr>
    <a:lvl8pPr marL="2341093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8pPr>
    <a:lvl9pPr marL="267553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 altLang="ja-JP" smtClean="0"/>
              <a:t>12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09027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98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61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44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626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6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176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167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203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490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245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628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623-1544-4481-B3A3-7A785FBDAC8E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999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05AA70DF-3242-887C-4A9A-84220A6261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5"/>
            <a:ext cx="10691813" cy="755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24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272AED1-7A2E-34A5-3893-3BC8B5C82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3067"/>
            <a:ext cx="10691813" cy="751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55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0AB7EA0-BEEA-93FC-DFC4-7D787739BE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3" t="-46"/>
          <a:stretch/>
        </p:blipFill>
        <p:spPr>
          <a:xfrm>
            <a:off x="55984" y="0"/>
            <a:ext cx="10635829" cy="755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20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6AF463A-302E-F0ED-0C76-9E7C6CBE2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909" y="14667"/>
            <a:ext cx="10733629" cy="753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37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0359C49-FCAF-5417-78FF-9D8FD7E113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1813" cy="755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96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36" y="0"/>
            <a:ext cx="10689140" cy="7559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BC0ADC-C541-09C2-425F-C2F73D1178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2" r="-2" b="-2"/>
          <a:stretch>
            <a:fillRect/>
          </a:stretch>
        </p:blipFill>
        <p:spPr>
          <a:xfrm>
            <a:off x="20" y="1413"/>
            <a:ext cx="10691792" cy="755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52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E99B806-8A4D-4EDC-F657-6D6237805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59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3E9C23F-4A58-C047-1CCB-CCF7743CFCDE}"/>
              </a:ext>
            </a:extLst>
          </p:cNvPr>
          <p:cNvSpPr txBox="1"/>
          <p:nvPr/>
        </p:nvSpPr>
        <p:spPr>
          <a:xfrm>
            <a:off x="712519" y="427512"/>
            <a:ext cx="2125274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 dirty="0">
                <a:ea typeface="游ゴシック"/>
              </a:rPr>
              <a:t>1/28</a:t>
            </a:r>
            <a:endParaRPr kumimoji="1" lang="en-US" altLang="ja-JP" sz="54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896E9A7-D8FC-7927-5965-4C67399DC4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27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14A5838-7E7B-59DE-08A2-9B21C3D88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396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59CB91F-6AC6-EA74-6F20-E2E5E248E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72"/>
            <a:ext cx="10689579" cy="754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07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D36929E-A3FC-EFB0-D940-F12C1BEEFA1A}"/>
              </a:ext>
            </a:extLst>
          </p:cNvPr>
          <p:cNvSpPr txBox="1"/>
          <p:nvPr/>
        </p:nvSpPr>
        <p:spPr>
          <a:xfrm>
            <a:off x="735062" y="188674"/>
            <a:ext cx="2490706" cy="2613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1" lang="en-US" altLang="ja-JP" sz="3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8/26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35C2970-2B60-79CC-B414-F8008EFD4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83"/>
            <a:ext cx="10691813" cy="755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02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3EDC5D-7662-2C19-9B71-49BBAA20E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106"/>
            <a:ext cx="10691937" cy="750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00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A66A55-759D-4CC5-793D-B19FB72C5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383"/>
            <a:ext cx="10694524" cy="751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9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38040AD-F032-5B82-888C-8B93AE7F0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82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C8F305-879E-48F9-F815-C34331E74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72"/>
            <a:ext cx="10687229" cy="754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2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テキスト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48638BEC-2EAE-76C7-3BFF-B1CC87A65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" y="5822"/>
            <a:ext cx="10687500" cy="754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916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36" y="0"/>
            <a:ext cx="10689140" cy="7559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D020FC-A0F1-47DF-77B4-8C9674EB5E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1" b="-1"/>
          <a:stretch>
            <a:fillRect/>
          </a:stretch>
        </p:blipFill>
        <p:spPr>
          <a:xfrm>
            <a:off x="20" y="1413"/>
            <a:ext cx="10691792" cy="755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60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0F50006-C57C-43BE-7BB1-50824225BAA5}"/>
              </a:ext>
            </a:extLst>
          </p:cNvPr>
          <p:cNvSpPr txBox="1"/>
          <p:nvPr/>
        </p:nvSpPr>
        <p:spPr>
          <a:xfrm>
            <a:off x="712519" y="427512"/>
            <a:ext cx="158681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 dirty="0">
                <a:ea typeface="游ゴシック"/>
              </a:rPr>
              <a:t>1/19</a:t>
            </a:r>
            <a:endParaRPr kumimoji="1" lang="en-US" altLang="ja-JP" sz="5400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158E358-ABF4-EC41-01FE-3F79EC0E7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35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  <SharedWithUsers xmlns="568903fa-c7eb-4110-a242-edf4570a66c8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8" ma:contentTypeDescription="新しいドキュメントを作成します。" ma:contentTypeScope="" ma:versionID="c9b9726b14fe3bba1aa2159b110069b7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708fe4937b959b02dd0d9cb4b19bd845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2087b2-8b9f-4d67-8c10-297832c731ba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488A5E-2D36-4776-BD63-F296791C2261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b0135c8f-d594-4d1f-bfed-bf1d14e17417"/>
    <ds:schemaRef ds:uri="http://schemas.microsoft.com/office/2006/documentManagement/types"/>
    <ds:schemaRef ds:uri="http://schemas.microsoft.com/office/infopath/2007/PartnerControls"/>
    <ds:schemaRef ds:uri="0fe31626-8830-49fc-820f-b5ea0d4febde"/>
    <ds:schemaRef ds:uri="http://www.w3.org/XML/1998/namespace"/>
    <ds:schemaRef ds:uri="http://purl.org/dc/dcmitype/"/>
    <ds:schemaRef ds:uri="9cccc959-cbcd-4f5a-8246-4a64457110a5"/>
    <ds:schemaRef ds:uri="568903fa-c7eb-4110-a242-edf4570a66c8"/>
  </ds:schemaRefs>
</ds:datastoreItem>
</file>

<file path=customXml/itemProps2.xml><?xml version="1.0" encoding="utf-8"?>
<ds:datastoreItem xmlns:ds="http://schemas.openxmlformats.org/officeDocument/2006/customXml" ds:itemID="{7098AF85-6254-4F7B-8362-0D028F092B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5EE4080-A356-41C9-9723-4110BB4DAE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ccc959-cbcd-4f5a-8246-4a64457110a5"/>
    <ds:schemaRef ds:uri="568903fa-c7eb-4110-a242-edf4570a66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293</TotalTime>
  <Words>4</Words>
  <Application>Microsoft Office PowerPoint</Application>
  <PresentationFormat>ユーザー設定</PresentationFormat>
  <Paragraphs>4</Paragraphs>
  <Slides>18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18</vt:i4>
      </vt:variant>
    </vt:vector>
  </HeadingPairs>
  <TitlesOfParts>
    <vt:vector size="23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中川　美優花</dc:creator>
  <cp:lastModifiedBy>京都市教育委員会</cp:lastModifiedBy>
  <cp:revision>17</cp:revision>
  <cp:lastPrinted>2025-12-15T06:28:35Z</cp:lastPrinted>
  <dcterms:created xsi:type="dcterms:W3CDTF">2022-11-04T07:42:48Z</dcterms:created>
  <dcterms:modified xsi:type="dcterms:W3CDTF">2026-03-30T01:41:15Z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  <property fmtid="{D5CDD505-2E9C-101B-9397-08002B2CF9AE}" pid="4" name="Order">
    <vt:r8>508500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ProgID">
    <vt:lpwstr/>
  </property>
  <property fmtid="{D5CDD505-2E9C-101B-9397-08002B2CF9AE}" pid="9" name="_SourceUrl">
    <vt:lpwstr/>
  </property>
  <property fmtid="{D5CDD505-2E9C-101B-9397-08002B2CF9AE}" pid="10" name="_SharedFileIndex">
    <vt:lpwstr/>
  </property>
  <property fmtid="{D5CDD505-2E9C-101B-9397-08002B2CF9AE}" pid="11" name="TemplateUrl">
    <vt:lpwstr/>
  </property>
  <property fmtid="{D5CDD505-2E9C-101B-9397-08002B2CF9AE}" pid="12" name="xd_Signature">
    <vt:lpwstr/>
  </property>
</Properties>
</file>