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5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30" r:id="rId23"/>
    <p:sldId id="331" r:id="rId24"/>
  </p:sldIdLst>
  <p:sldSz cx="10691813" cy="7559675"/>
  <p:notesSz cx="673576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A767F-15C0-4A2B-87B6-69B4529784E1}" v="38" dt="2025-04-30T00:24:31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2025/7/31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1233488"/>
            <a:ext cx="471011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51219"/>
            <a:ext cx="538861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B4B5C-9B0B-C6CC-2C85-24ABA858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7"/>
            <a:ext cx="10683936" cy="75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3EAE1-2276-6A04-41A1-F37196ED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6442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A75371F7-B203-6C86-F9FC-DEC64C744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" y="8593"/>
            <a:ext cx="10690271" cy="75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BA2D422E-E04B-F598-654B-9E9BDA491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"/>
            <a:ext cx="10691813" cy="75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F373C07-0C26-7D83-DC01-DD51C0C8F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1"/>
            <a:ext cx="10691813" cy="75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2232A6-5E24-1D9B-0B65-32D78DC9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222"/>
            <a:ext cx="10726294" cy="753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E9B779D-E058-2C9A-5907-118885CF7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894F2-67A2-3FCE-32D9-E840A85E5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" y="4455"/>
            <a:ext cx="1069884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A68ABB66-AD18-0DAD-4B2A-7E371C4F2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" y="8593"/>
            <a:ext cx="10684729" cy="75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3034943F-6A93-3C00-21EE-326EB4FB9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" y="27990"/>
            <a:ext cx="10662562" cy="750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D97CCC3-44E7-49D7-C9F8-C067AF05C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76278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1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F2330A-BCD5-F4CB-BBB9-AB0EEE471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6" y="0"/>
            <a:ext cx="10757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57C701-F22D-3838-F1E9-0506C4D0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04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5E1D26FD-CCBB-9794-51A6-89989E89E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" y="5822"/>
            <a:ext cx="10687500" cy="75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2DD4AD8-9EF0-D00E-82E2-88ADCF3F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6EFAFC-03B3-10D6-006E-A9663286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74005ED-C121-3D9F-0F4E-D77D5E4E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222"/>
            <a:ext cx="10691812" cy="75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6940F4-649E-0036-29F3-7645E9BF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8"/>
            <a:ext cx="10691813" cy="7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A25175-D3AB-8104-5AAF-F612F37E4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85325" cy="75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6F592C-B929-3C80-0BFB-001E149632F3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  <a:cs typeface="Calibri"/>
              </a:rPr>
              <a:t>5/16</a:t>
            </a:r>
            <a:endParaRPr lang="en-US" altLang="ja-JP" sz="5400">
              <a:ea typeface="游ゴシック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090FC-D235-A0DB-EEC0-A7194D230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5" y="0"/>
            <a:ext cx="10650452" cy="7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91A487-F3B3-42AB-9895-DB0E3CCA3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purl.org/dc/terms/"/>
    <ds:schemaRef ds:uri="http://schemas.microsoft.com/office/2006/documentManagement/types"/>
    <ds:schemaRef ds:uri="0fe31626-8830-49fc-820f-b5ea0d4febd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b0135c8f-d594-4d1f-bfed-bf1d14e17417"/>
    <ds:schemaRef ds:uri="http://schemas.microsoft.com/office/2006/metadata/properties"/>
    <ds:schemaRef ds:uri="http://www.w3.org/XML/1998/namespace"/>
    <ds:schemaRef ds:uri="http://purl.org/dc/dcmitype/"/>
    <ds:schemaRef ds:uri="9cccc959-cbcd-4f5a-8246-4a64457110a5"/>
    <ds:schemaRef ds:uri="568903fa-c7eb-4110-a242-edf4570a66c8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2</Words>
  <Application>Microsoft Office PowerPoint</Application>
  <PresentationFormat>ユーザー設定</PresentationFormat>
  <Paragraphs>2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5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8</cp:revision>
  <cp:lastPrinted>2025-03-17T06:05:05Z</cp:lastPrinted>
  <dcterms:created xsi:type="dcterms:W3CDTF">2022-11-04T07:42:48Z</dcterms:created>
  <dcterms:modified xsi:type="dcterms:W3CDTF">2025-07-31T04:40:13Z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508200.000000000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