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29"/>
  </p:notesMasterIdLst>
  <p:sldIdLst>
    <p:sldId id="286" r:id="rId5"/>
    <p:sldId id="325" r:id="rId6"/>
    <p:sldId id="329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4" r:id="rId25"/>
    <p:sldId id="330" r:id="rId26"/>
    <p:sldId id="331" r:id="rId27"/>
    <p:sldId id="332" r:id="rId2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49568-3919-B59C-6E44-24EC59F8FC03}" v="1" dt="2024-12-13T06:44:52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宮川　恵里花" userId="S::e0015045@m365.edu.city.kyoto.jp::f90e7ed3-e02d-4d6a-b899-8132b19bcae6" providerId="AD" clId="Web-{11B25520-C458-9ACC-AC29-72414B9FE527}"/>
    <pc:docChg chg="modSld">
      <pc:chgData name="宮川　恵里花" userId="S::e0015045@m365.edu.city.kyoto.jp::f90e7ed3-e02d-4d6a-b899-8132b19bcae6" providerId="AD" clId="Web-{11B25520-C458-9ACC-AC29-72414B9FE527}" dt="2024-10-04T07:26:21.769" v="1" actId="1076"/>
      <pc:docMkLst>
        <pc:docMk/>
      </pc:docMkLst>
      <pc:sldChg chg="addSp modSp">
        <pc:chgData name="宮川　恵里花" userId="S::e0015045@m365.edu.city.kyoto.jp::f90e7ed3-e02d-4d6a-b899-8132b19bcae6" providerId="AD" clId="Web-{11B25520-C458-9ACC-AC29-72414B9FE527}" dt="2024-10-04T07:26:21.769" v="1" actId="1076"/>
        <pc:sldMkLst>
          <pc:docMk/>
          <pc:sldMk cId="3825182446" sldId="307"/>
        </pc:sldMkLst>
        <pc:picChg chg="add mod">
          <ac:chgData name="宮川　恵里花" userId="S::e0015045@m365.edu.city.kyoto.jp::f90e7ed3-e02d-4d6a-b899-8132b19bcae6" providerId="AD" clId="Web-{11B25520-C458-9ACC-AC29-72414B9FE527}" dt="2024-10-04T07:26:21.769" v="1" actId="1076"/>
          <ac:picMkLst>
            <pc:docMk/>
            <pc:sldMk cId="3825182446" sldId="307"/>
            <ac:picMk id="2" creationId="{E7ADE7D9-9DA0-A2CB-C905-255832C078D4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森下　藍子" userId="S::e0015043@m365.edu.city.kyoto.jp::38cf22c5-00c7-4bc2-868b-e2e0d6ecae7c" providerId="AD" clId="Web-{470E18EB-C124-3567-D1D4-7DFF75902986}"/>
    <pc:docChg chg="modSld">
      <pc:chgData name="森下　藍子" userId="S::e0015043@m365.edu.city.kyoto.jp::38cf22c5-00c7-4bc2-868b-e2e0d6ecae7c" providerId="AD" clId="Web-{470E18EB-C124-3567-D1D4-7DFF75902986}" dt="2024-10-01T06:21:06.929" v="7" actId="14100"/>
      <pc:docMkLst>
        <pc:docMk/>
      </pc:docMkLst>
      <pc:sldChg chg="addSp delSp modSp">
        <pc:chgData name="森下　藍子" userId="S::e0015043@m365.edu.city.kyoto.jp::38cf22c5-00c7-4bc2-868b-e2e0d6ecae7c" providerId="AD" clId="Web-{470E18EB-C124-3567-D1D4-7DFF75902986}" dt="2024-10-01T06:21:06.929" v="7" actId="14100"/>
        <pc:sldMkLst>
          <pc:docMk/>
          <pc:sldMk cId="3403637016" sldId="313"/>
        </pc:sldMkLst>
        <pc:spChg chg="del">
          <ac:chgData name="森下　藍子" userId="S::e0015043@m365.edu.city.kyoto.jp::38cf22c5-00c7-4bc2-868b-e2e0d6ecae7c" providerId="AD" clId="Web-{470E18EB-C124-3567-D1D4-7DFF75902986}" dt="2024-10-01T06:20:27.271" v="0"/>
          <ac:spMkLst>
            <pc:docMk/>
            <pc:sldMk cId="3403637016" sldId="313"/>
            <ac:spMk id="2" creationId="{6FA6C60B-F083-FF8B-6973-EB8F5B340C77}"/>
          </ac:spMkLst>
        </pc:spChg>
        <pc:picChg chg="add mod">
          <ac:chgData name="森下　藍子" userId="S::e0015043@m365.edu.city.kyoto.jp::38cf22c5-00c7-4bc2-868b-e2e0d6ecae7c" providerId="AD" clId="Web-{470E18EB-C124-3567-D1D4-7DFF75902986}" dt="2024-10-01T06:21:06.929" v="7" actId="14100"/>
          <ac:picMkLst>
            <pc:docMk/>
            <pc:sldMk cId="3403637016" sldId="313"/>
            <ac:picMk id="3" creationId="{6A481FD2-0670-67AF-90D1-DDF1F317A6FD}"/>
          </ac:picMkLst>
        </pc:picChg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福井　由友子" userId="fee7ae25-e0eb-49f3-a5bc-b71201282a73" providerId="ADAL" clId="{AF91ADBE-97AB-4B44-BA43-2BF5E2E0102C}"/>
    <pc:docChg chg="custSel modSld">
      <pc:chgData name="福井　由友子" userId="fee7ae25-e0eb-49f3-a5bc-b71201282a73" providerId="ADAL" clId="{AF91ADBE-97AB-4B44-BA43-2BF5E2E0102C}" dt="2024-09-24T07:06:11.848" v="10" actId="14100"/>
      <pc:docMkLst>
        <pc:docMk/>
      </pc:docMkLst>
      <pc:sldChg chg="addSp delSp modSp mod">
        <pc:chgData name="福井　由友子" userId="fee7ae25-e0eb-49f3-a5bc-b71201282a73" providerId="ADAL" clId="{AF91ADBE-97AB-4B44-BA43-2BF5E2E0102C}" dt="2024-09-24T07:05:38.768" v="5" actId="14100"/>
        <pc:sldMkLst>
          <pc:docMk/>
          <pc:sldMk cId="2326107272" sldId="320"/>
        </pc:sldMkLst>
        <pc:spChg chg="del">
          <ac:chgData name="福井　由友子" userId="fee7ae25-e0eb-49f3-a5bc-b71201282a73" providerId="ADAL" clId="{AF91ADBE-97AB-4B44-BA43-2BF5E2E0102C}" dt="2024-09-24T07:05:26.965" v="2" actId="478"/>
          <ac:spMkLst>
            <pc:docMk/>
            <pc:sldMk cId="2326107272" sldId="320"/>
            <ac:spMk id="3" creationId="{F848C04A-C92F-E40C-76CF-C8B636516615}"/>
          </ac:spMkLst>
        </pc:spChg>
        <pc:picChg chg="add mod">
          <ac:chgData name="福井　由友子" userId="fee7ae25-e0eb-49f3-a5bc-b71201282a73" providerId="ADAL" clId="{AF91ADBE-97AB-4B44-BA43-2BF5E2E0102C}" dt="2024-09-24T07:05:38.768" v="5" actId="14100"/>
          <ac:picMkLst>
            <pc:docMk/>
            <pc:sldMk cId="2326107272" sldId="320"/>
            <ac:picMk id="4" creationId="{2D858237-B105-3DDD-EB11-6435ECD0AA2C}"/>
          </ac:picMkLst>
        </pc:picChg>
      </pc:sldChg>
      <pc:sldChg chg="addSp delSp modSp mod">
        <pc:chgData name="福井　由友子" userId="fee7ae25-e0eb-49f3-a5bc-b71201282a73" providerId="ADAL" clId="{AF91ADBE-97AB-4B44-BA43-2BF5E2E0102C}" dt="2024-09-24T07:06:11.848" v="10" actId="14100"/>
        <pc:sldMkLst>
          <pc:docMk/>
          <pc:sldMk cId="3305803077" sldId="324"/>
        </pc:sldMkLst>
        <pc:spChg chg="del">
          <ac:chgData name="福井　由友子" userId="fee7ae25-e0eb-49f3-a5bc-b71201282a73" providerId="ADAL" clId="{AF91ADBE-97AB-4B44-BA43-2BF5E2E0102C}" dt="2024-09-24T07:06:05.905" v="8" actId="478"/>
          <ac:spMkLst>
            <pc:docMk/>
            <pc:sldMk cId="3305803077" sldId="324"/>
            <ac:spMk id="4" creationId="{83B40467-D7EF-6458-A55D-AE82C81E8013}"/>
          </ac:spMkLst>
        </pc:spChg>
        <pc:picChg chg="add mod">
          <ac:chgData name="福井　由友子" userId="fee7ae25-e0eb-49f3-a5bc-b71201282a73" providerId="ADAL" clId="{AF91ADBE-97AB-4B44-BA43-2BF5E2E0102C}" dt="2024-09-24T07:06:11.848" v="10" actId="14100"/>
          <ac:picMkLst>
            <pc:docMk/>
            <pc:sldMk cId="3305803077" sldId="324"/>
            <ac:picMk id="3" creationId="{EA60F119-CA25-362A-008A-61855AB32573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船野　未波" userId="8c7495e3-f098-4a97-9fda-39904775ded3" providerId="ADAL" clId="{C19E7DFE-B1D2-436B-A232-3FC5E139DF23}"/>
    <pc:docChg chg="undo custSel addSld delSld modSld">
      <pc:chgData name="船野　未波" userId="8c7495e3-f098-4a97-9fda-39904775ded3" providerId="ADAL" clId="{C19E7DFE-B1D2-436B-A232-3FC5E139DF23}" dt="2024-10-02T08:46:43.615" v="17" actId="14100"/>
      <pc:docMkLst>
        <pc:docMk/>
      </pc:docMkLst>
      <pc:sldChg chg="addSp delSp modSp add del mod">
        <pc:chgData name="船野　未波" userId="8c7495e3-f098-4a97-9fda-39904775ded3" providerId="ADAL" clId="{C19E7DFE-B1D2-436B-A232-3FC5E139DF23}" dt="2024-10-02T08:43:16.352" v="6" actId="478"/>
        <pc:sldMkLst>
          <pc:docMk/>
          <pc:sldMk cId="3417059557" sldId="317"/>
        </pc:sldMkLst>
        <pc:spChg chg="del">
          <ac:chgData name="船野　未波" userId="8c7495e3-f098-4a97-9fda-39904775ded3" providerId="ADAL" clId="{C19E7DFE-B1D2-436B-A232-3FC5E139DF23}" dt="2024-10-02T08:41:12.492" v="0" actId="478"/>
          <ac:spMkLst>
            <pc:docMk/>
            <pc:sldMk cId="3417059557" sldId="317"/>
            <ac:spMk id="4" creationId="{495248A5-A8C9-9E9D-5C1A-9D13FAEBA5D0}"/>
          </ac:spMkLst>
        </pc:spChg>
        <pc:picChg chg="add del mod">
          <ac:chgData name="船野　未波" userId="8c7495e3-f098-4a97-9fda-39904775ded3" providerId="ADAL" clId="{C19E7DFE-B1D2-436B-A232-3FC5E139DF23}" dt="2024-10-02T08:43:16.352" v="6" actId="478"/>
          <ac:picMkLst>
            <pc:docMk/>
            <pc:sldMk cId="3417059557" sldId="317"/>
            <ac:picMk id="3" creationId="{9D5D0814-15AE-492F-B05E-DDA44705DA5C}"/>
          </ac:picMkLst>
        </pc:picChg>
      </pc:sldChg>
      <pc:sldChg chg="addSp delSp modSp mod">
        <pc:chgData name="船野　未波" userId="8c7495e3-f098-4a97-9fda-39904775ded3" providerId="ADAL" clId="{C19E7DFE-B1D2-436B-A232-3FC5E139DF23}" dt="2024-10-02T08:46:43.615" v="17" actId="14100"/>
        <pc:sldMkLst>
          <pc:docMk/>
          <pc:sldMk cId="1626945815" sldId="322"/>
        </pc:sldMkLst>
        <pc:spChg chg="del">
          <ac:chgData name="船野　未波" userId="8c7495e3-f098-4a97-9fda-39904775ded3" providerId="ADAL" clId="{C19E7DFE-B1D2-436B-A232-3FC5E139DF23}" dt="2024-10-02T08:46:33.709" v="13" actId="478"/>
          <ac:spMkLst>
            <pc:docMk/>
            <pc:sldMk cId="1626945815" sldId="322"/>
            <ac:spMk id="4" creationId="{08702D8E-E134-07DF-2414-F0F5798CB4F9}"/>
          </ac:spMkLst>
        </pc:spChg>
        <pc:picChg chg="add mod">
          <ac:chgData name="船野　未波" userId="8c7495e3-f098-4a97-9fda-39904775ded3" providerId="ADAL" clId="{C19E7DFE-B1D2-436B-A232-3FC5E139DF23}" dt="2024-10-02T08:46:43.615" v="17" actId="14100"/>
          <ac:picMkLst>
            <pc:docMk/>
            <pc:sldMk cId="1626945815" sldId="322"/>
            <ac:picMk id="3" creationId="{1F28E6F3-85FE-CEDF-27B6-9389993A7944}"/>
          </ac:picMkLst>
        </pc:picChg>
      </pc:sldChg>
      <pc:sldChg chg="addSp delSp modSp mod">
        <pc:chgData name="船野　未波" userId="8c7495e3-f098-4a97-9fda-39904775ded3" providerId="ADAL" clId="{C19E7DFE-B1D2-436B-A232-3FC5E139DF23}" dt="2024-10-02T08:43:41.677" v="12" actId="14100"/>
        <pc:sldMkLst>
          <pc:docMk/>
          <pc:sldMk cId="4055472700" sldId="330"/>
        </pc:sldMkLst>
        <pc:spChg chg="del">
          <ac:chgData name="船野　未波" userId="8c7495e3-f098-4a97-9fda-39904775ded3" providerId="ADAL" clId="{C19E7DFE-B1D2-436B-A232-3FC5E139DF23}" dt="2024-10-02T08:43:21.799" v="7" actId="478"/>
          <ac:spMkLst>
            <pc:docMk/>
            <pc:sldMk cId="4055472700" sldId="330"/>
            <ac:spMk id="4" creationId="{83B40467-D7EF-6458-A55D-AE82C81E8013}"/>
          </ac:spMkLst>
        </pc:spChg>
        <pc:picChg chg="add mod">
          <ac:chgData name="船野　未波" userId="8c7495e3-f098-4a97-9fda-39904775ded3" providerId="ADAL" clId="{C19E7DFE-B1D2-436B-A232-3FC5E139DF23}" dt="2024-10-02T08:43:41.677" v="12" actId="14100"/>
          <ac:picMkLst>
            <pc:docMk/>
            <pc:sldMk cId="4055472700" sldId="330"/>
            <ac:picMk id="3" creationId="{4623C597-34CA-7448-E314-513A68B92CC3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  <pc:spChg chg="del">
          <ac:chgData name="田谷　奈菜" userId="S::e0013762@m365.edu.city.kyoto.jp::55f63155-389b-4460-bb4c-5c6219994722" providerId="AD" clId="Web-{EEF9D1E3-B474-4D77-849E-60B1C0C75137}" dt="2024-07-04T08:16:55.255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田谷　奈菜" userId="S::e0013762@m365.edu.city.kyoto.jp::55f63155-389b-4460-bb4c-5c6219994722" providerId="AD" clId="Web-{EEF9D1E3-B474-4D77-849E-60B1C0C75137}" dt="2024-07-04T08:16:57.724" v="1"/>
          <ac:picMkLst>
            <pc:docMk/>
            <pc:sldMk cId="1537220619" sldId="312"/>
            <ac:picMk id="2" creationId="{7B96CC06-BB9B-207D-3093-8144FD4135FB}"/>
          </ac:picMkLst>
        </pc:picChg>
      </pc:sldChg>
    </pc:docChg>
  </pc:docChgLst>
  <pc:docChgLst>
    <pc:chgData name="松村　知美" userId="S::e0003417@m365.edu.city.kyoto.jp::81f88bac-62f7-4a0e-8bd6-3216452a9ea4" providerId="AD" clId="Web-{46E22DE1-A327-942E-87E3-EBF2B5E4AAF4}"/>
    <pc:docChg chg="modSld">
      <pc:chgData name="松村　知美" userId="S::e0003417@m365.edu.city.kyoto.jp::81f88bac-62f7-4a0e-8bd6-3216452a9ea4" providerId="AD" clId="Web-{46E22DE1-A327-942E-87E3-EBF2B5E4AAF4}" dt="2024-10-03T00:00:50.674" v="1"/>
      <pc:docMkLst>
        <pc:docMk/>
      </pc:docMkLst>
      <pc:sldChg chg="addSp delSp modSp">
        <pc:chgData name="松村　知美" userId="S::e0003417@m365.edu.city.kyoto.jp::81f88bac-62f7-4a0e-8bd6-3216452a9ea4" providerId="AD" clId="Web-{46E22DE1-A327-942E-87E3-EBF2B5E4AAF4}" dt="2024-10-03T00:00:50.674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46E22DE1-A327-942E-87E3-EBF2B5E4AAF4}" dt="2024-10-03T00:00:39.767" v="0"/>
          <ac:spMkLst>
            <pc:docMk/>
            <pc:sldMk cId="2801624006" sldId="325"/>
            <ac:spMk id="3" creationId="{531F3628-68E0-759A-6228-835574398C4A}"/>
          </ac:spMkLst>
        </pc:spChg>
        <pc:picChg chg="add mod">
          <ac:chgData name="松村　知美" userId="S::e0003417@m365.edu.city.kyoto.jp::81f88bac-62f7-4a0e-8bd6-3216452a9ea4" providerId="AD" clId="Web-{46E22DE1-A327-942E-87E3-EBF2B5E4AAF4}" dt="2024-10-03T00:00:50.674" v="1"/>
          <ac:picMkLst>
            <pc:docMk/>
            <pc:sldMk cId="2801624006" sldId="325"/>
            <ac:picMk id="2" creationId="{4D624166-0E89-666C-67AE-8995BF881E9D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鈴木　一生" userId="bca2d7ae-a444-46bc-83d5-1064509ca2a1" providerId="ADAL" clId="{F6819143-190F-47BD-B518-5845C8699762}"/>
    <pc:docChg chg="custSel modSld">
      <pc:chgData name="鈴木　一生" userId="bca2d7ae-a444-46bc-83d5-1064509ca2a1" providerId="ADAL" clId="{F6819143-190F-47BD-B518-5845C8699762}" dt="2024-10-04T08:07:42.338" v="11" actId="14100"/>
      <pc:docMkLst>
        <pc:docMk/>
      </pc:docMkLst>
      <pc:sldChg chg="addSp delSp modSp mod">
        <pc:chgData name="鈴木　一生" userId="bca2d7ae-a444-46bc-83d5-1064509ca2a1" providerId="ADAL" clId="{F6819143-190F-47BD-B518-5845C8699762}" dt="2024-10-04T08:07:42.338" v="11" actId="14100"/>
        <pc:sldMkLst>
          <pc:docMk/>
          <pc:sldMk cId="1820229469" sldId="308"/>
        </pc:sldMkLst>
        <pc:spChg chg="del">
          <ac:chgData name="鈴木　一生" userId="bca2d7ae-a444-46bc-83d5-1064509ca2a1" providerId="ADAL" clId="{F6819143-190F-47BD-B518-5845C8699762}" dt="2024-10-02T07:58:11.470" v="0" actId="478"/>
          <ac:spMkLst>
            <pc:docMk/>
            <pc:sldMk cId="1820229469" sldId="308"/>
            <ac:spMk id="3" creationId="{1547E47D-7FB2-A3AA-A5B8-DB26762A09C9}"/>
          </ac:spMkLst>
        </pc:spChg>
        <pc:picChg chg="add mod">
          <ac:chgData name="鈴木　一生" userId="bca2d7ae-a444-46bc-83d5-1064509ca2a1" providerId="ADAL" clId="{F6819143-190F-47BD-B518-5845C8699762}" dt="2024-10-04T08:07:42.338" v="11" actId="14100"/>
          <ac:picMkLst>
            <pc:docMk/>
            <pc:sldMk cId="1820229469" sldId="308"/>
            <ac:picMk id="3" creationId="{EA49F48A-01E2-E057-659F-8E2E40DA288F}"/>
          </ac:picMkLst>
        </pc:picChg>
        <pc:picChg chg="add del mod">
          <ac:chgData name="鈴木　一生" userId="bca2d7ae-a444-46bc-83d5-1064509ca2a1" providerId="ADAL" clId="{F6819143-190F-47BD-B518-5845C8699762}" dt="2024-10-04T08:07:10.443" v="6" actId="478"/>
          <ac:picMkLst>
            <pc:docMk/>
            <pc:sldMk cId="1820229469" sldId="308"/>
            <ac:picMk id="4" creationId="{77D3FCAD-8B68-614D-5B79-B0F0FE5E476A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樋口　真祐" userId="2390a2ad-1b80-4bed-9380-9d6cdbf69af8" providerId="ADAL" clId="{7411FE19-8260-40CE-B44C-4ED26B42FD22}"/>
    <pc:docChg chg="custSel modSld modMainMaster modNotesMaster">
      <pc:chgData name="樋口　真祐" userId="2390a2ad-1b80-4bed-9380-9d6cdbf69af8" providerId="ADAL" clId="{7411FE19-8260-40CE-B44C-4ED26B42FD22}" dt="2024-11-18T00:21:44.694" v="32" actId="1076"/>
      <pc:docMkLst>
        <pc:docMk/>
      </pc:docMkLst>
      <pc:sldChg chg="addSp modSp">
        <pc:chgData name="樋口　真祐" userId="2390a2ad-1b80-4bed-9380-9d6cdbf69af8" providerId="ADAL" clId="{7411FE19-8260-40CE-B44C-4ED26B42FD22}" dt="2024-11-13T05:06:52.755" v="3"/>
        <pc:sldMkLst>
          <pc:docMk/>
          <pc:sldMk cId="3654700675" sldId="305"/>
        </pc:sldMkLst>
        <pc:picChg chg="add mod">
          <ac:chgData name="樋口　真祐" userId="2390a2ad-1b80-4bed-9380-9d6cdbf69af8" providerId="ADAL" clId="{7411FE19-8260-40CE-B44C-4ED26B42FD22}" dt="2024-11-13T05:06:52.755" v="3"/>
          <ac:picMkLst>
            <pc:docMk/>
            <pc:sldMk cId="3654700675" sldId="305"/>
            <ac:picMk id="2" creationId="{966E9446-A6CA-32A7-F9E7-91C7DE432DC7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654700675" sldId="305"/>
            <ac:picMk id="5" creationId="{62CE6D80-8ABC-77ED-78AF-7DEBACFEB154}"/>
          </ac:picMkLst>
        </pc:picChg>
      </pc:sldChg>
      <pc:sldChg chg="addSp modSp">
        <pc:chgData name="樋口　真祐" userId="2390a2ad-1b80-4bed-9380-9d6cdbf69af8" providerId="ADAL" clId="{7411FE19-8260-40CE-B44C-4ED26B42FD22}" dt="2024-11-13T05:06:55.346" v="4"/>
        <pc:sldMkLst>
          <pc:docMk/>
          <pc:sldMk cId="3271591256" sldId="306"/>
        </pc:sldMkLst>
        <pc:picChg chg="add mod">
          <ac:chgData name="樋口　真祐" userId="2390a2ad-1b80-4bed-9380-9d6cdbf69af8" providerId="ADAL" clId="{7411FE19-8260-40CE-B44C-4ED26B42FD22}" dt="2024-11-13T05:06:55.346" v="4"/>
          <ac:picMkLst>
            <pc:docMk/>
            <pc:sldMk cId="3271591256" sldId="306"/>
            <ac:picMk id="2" creationId="{C2C5580F-83CA-C6E3-9D08-F15DEBA59748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271591256" sldId="306"/>
            <ac:picMk id="3" creationId="{777F270F-7823-2302-E764-76FFC857D06C}"/>
          </ac:picMkLst>
        </pc:picChg>
      </pc:sldChg>
      <pc:sldChg chg="addSp modSp">
        <pc:chgData name="樋口　真祐" userId="2390a2ad-1b80-4bed-9380-9d6cdbf69af8" providerId="ADAL" clId="{7411FE19-8260-40CE-B44C-4ED26B42FD22}" dt="2024-11-13T05:06:58.139" v="5"/>
        <pc:sldMkLst>
          <pc:docMk/>
          <pc:sldMk cId="3825182446" sldId="307"/>
        </pc:sldMkLst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k cId="3825182446" sldId="307"/>
            <ac:spMk id="4" creationId="{531A9CA1-3513-5679-779B-79880B9C6507}"/>
          </ac:spMkLst>
        </pc:sp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825182446" sldId="307"/>
            <ac:picMk id="2" creationId="{E7ADE7D9-9DA0-A2CB-C905-255832C078D4}"/>
          </ac:picMkLst>
        </pc:picChg>
        <pc:picChg chg="add mod">
          <ac:chgData name="樋口　真祐" userId="2390a2ad-1b80-4bed-9380-9d6cdbf69af8" providerId="ADAL" clId="{7411FE19-8260-40CE-B44C-4ED26B42FD22}" dt="2024-11-13T05:06:58.139" v="5"/>
          <ac:picMkLst>
            <pc:docMk/>
            <pc:sldMk cId="3825182446" sldId="307"/>
            <ac:picMk id="3" creationId="{C55D2CA4-4AB5-CB3E-C71B-4C5F8552BF22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01.919" v="6"/>
        <pc:sldMkLst>
          <pc:docMk/>
          <pc:sldMk cId="1820229469" sldId="308"/>
        </pc:sldMkLst>
        <pc:picChg chg="add mod">
          <ac:chgData name="樋口　真祐" userId="2390a2ad-1b80-4bed-9380-9d6cdbf69af8" providerId="ADAL" clId="{7411FE19-8260-40CE-B44C-4ED26B42FD22}" dt="2024-11-13T05:07:01.919" v="6"/>
          <ac:picMkLst>
            <pc:docMk/>
            <pc:sldMk cId="1820229469" sldId="308"/>
            <ac:picMk id="2" creationId="{5D667D8E-9C03-2616-AE88-B90A8B48E27D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1820229469" sldId="308"/>
            <ac:picMk id="4" creationId="{09DA10E4-D825-2102-08D3-DDBB32336EC8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05.073" v="7"/>
        <pc:sldMkLst>
          <pc:docMk/>
          <pc:sldMk cId="714660014" sldId="309"/>
        </pc:sldMkLst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714660014" sldId="309"/>
            <ac:picMk id="2" creationId="{4FBD831D-51E9-E9B5-A989-1F0B203B64D8}"/>
          </ac:picMkLst>
        </pc:picChg>
        <pc:picChg chg="add mod">
          <ac:chgData name="樋口　真祐" userId="2390a2ad-1b80-4bed-9380-9d6cdbf69af8" providerId="ADAL" clId="{7411FE19-8260-40CE-B44C-4ED26B42FD22}" dt="2024-11-13T05:07:05.073" v="7"/>
          <ac:picMkLst>
            <pc:docMk/>
            <pc:sldMk cId="714660014" sldId="309"/>
            <ac:picMk id="3" creationId="{1AA27E32-5582-750D-1C65-5F7B19E2992D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07.850" v="8"/>
        <pc:sldMkLst>
          <pc:docMk/>
          <pc:sldMk cId="923035866" sldId="310"/>
        </pc:sldMkLst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923035866" sldId="310"/>
            <ac:picMk id="2" creationId="{55712A24-764C-9B8D-A5B3-EC421FC029E0}"/>
          </ac:picMkLst>
        </pc:picChg>
        <pc:picChg chg="add mod">
          <ac:chgData name="樋口　真祐" userId="2390a2ad-1b80-4bed-9380-9d6cdbf69af8" providerId="ADAL" clId="{7411FE19-8260-40CE-B44C-4ED26B42FD22}" dt="2024-11-13T05:07:07.850" v="8"/>
          <ac:picMkLst>
            <pc:docMk/>
            <pc:sldMk cId="923035866" sldId="310"/>
            <ac:picMk id="3" creationId="{3F59CF00-32B6-6861-40D2-52292EC04E03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11.334" v="9"/>
        <pc:sldMkLst>
          <pc:docMk/>
          <pc:sldMk cId="3693655365" sldId="311"/>
        </pc:sldMkLst>
        <pc:picChg chg="add mod">
          <ac:chgData name="樋口　真祐" userId="2390a2ad-1b80-4bed-9380-9d6cdbf69af8" providerId="ADAL" clId="{7411FE19-8260-40CE-B44C-4ED26B42FD22}" dt="2024-11-13T05:07:11.334" v="9"/>
          <ac:picMkLst>
            <pc:docMk/>
            <pc:sldMk cId="3693655365" sldId="311"/>
            <ac:picMk id="2" creationId="{4EDF0859-4BB2-B623-81BA-3304DC194292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693655365" sldId="311"/>
            <ac:picMk id="4" creationId="{68B732F6-D6A7-53AD-867E-7BC15E97BEA3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15.540" v="10"/>
        <pc:sldMkLst>
          <pc:docMk/>
          <pc:sldMk cId="1537220619" sldId="312"/>
        </pc:sldMkLst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1537220619" sldId="312"/>
            <ac:picMk id="2" creationId="{F76F303C-1800-6476-F122-4212DA56975D}"/>
          </ac:picMkLst>
        </pc:picChg>
        <pc:picChg chg="add mod">
          <ac:chgData name="樋口　真祐" userId="2390a2ad-1b80-4bed-9380-9d6cdbf69af8" providerId="ADAL" clId="{7411FE19-8260-40CE-B44C-4ED26B42FD22}" dt="2024-11-13T05:07:15.540" v="10"/>
          <ac:picMkLst>
            <pc:docMk/>
            <pc:sldMk cId="1537220619" sldId="312"/>
            <ac:picMk id="3" creationId="{D31449E7-86F9-057A-1CB6-3BD68D104EA7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20.734" v="11"/>
        <pc:sldMkLst>
          <pc:docMk/>
          <pc:sldMk cId="3403637016" sldId="313"/>
        </pc:sldMkLst>
        <pc:picChg chg="add mod">
          <ac:chgData name="樋口　真祐" userId="2390a2ad-1b80-4bed-9380-9d6cdbf69af8" providerId="ADAL" clId="{7411FE19-8260-40CE-B44C-4ED26B42FD22}" dt="2024-11-13T05:07:20.734" v="11"/>
          <ac:picMkLst>
            <pc:docMk/>
            <pc:sldMk cId="3403637016" sldId="313"/>
            <ac:picMk id="2" creationId="{B3A3C41E-057C-3D36-C83E-3B02F8462660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403637016" sldId="313"/>
            <ac:picMk id="3" creationId="{DD0098C4-014B-1093-C4B5-458E56AE247F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25.774" v="12"/>
        <pc:sldMkLst>
          <pc:docMk/>
          <pc:sldMk cId="3410796622" sldId="315"/>
        </pc:sldMkLst>
        <pc:picChg chg="add mod">
          <ac:chgData name="樋口　真祐" userId="2390a2ad-1b80-4bed-9380-9d6cdbf69af8" providerId="ADAL" clId="{7411FE19-8260-40CE-B44C-4ED26B42FD22}" dt="2024-11-13T05:07:25.774" v="12"/>
          <ac:picMkLst>
            <pc:docMk/>
            <pc:sldMk cId="3410796622" sldId="315"/>
            <ac:picMk id="2" creationId="{B9015C9F-3705-13FD-9117-5556C2C423CA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410796622" sldId="315"/>
            <ac:picMk id="3" creationId="{5A2400D7-0416-EF51-4C4A-5C4EE137F4ED}"/>
          </ac:picMkLst>
        </pc:picChg>
      </pc:sldChg>
      <pc:sldChg chg="addSp delSp modSp mod">
        <pc:chgData name="樋口　真祐" userId="2390a2ad-1b80-4bed-9380-9d6cdbf69af8" providerId="ADAL" clId="{7411FE19-8260-40CE-B44C-4ED26B42FD22}" dt="2024-11-18T00:21:06.313" v="29" actId="1076"/>
        <pc:sldMkLst>
          <pc:docMk/>
          <pc:sldMk cId="3864052645" sldId="316"/>
        </pc:sldMkLst>
        <pc:picChg chg="del mod">
          <ac:chgData name="樋口　真祐" userId="2390a2ad-1b80-4bed-9380-9d6cdbf69af8" providerId="ADAL" clId="{7411FE19-8260-40CE-B44C-4ED26B42FD22}" dt="2024-11-18T00:20:39.289" v="24" actId="478"/>
          <ac:picMkLst>
            <pc:docMk/>
            <pc:sldMk cId="3864052645" sldId="316"/>
            <ac:picMk id="2" creationId="{2ECE2B18-3F9F-1888-C93A-C8AAD0DA2F07}"/>
          </ac:picMkLst>
        </pc:picChg>
        <pc:picChg chg="add mod">
          <ac:chgData name="樋口　真祐" userId="2390a2ad-1b80-4bed-9380-9d6cdbf69af8" providerId="ADAL" clId="{7411FE19-8260-40CE-B44C-4ED26B42FD22}" dt="2024-11-13T05:07:29.539" v="13"/>
          <ac:picMkLst>
            <pc:docMk/>
            <pc:sldMk cId="3864052645" sldId="316"/>
            <ac:picMk id="3" creationId="{7632C76C-EB0F-9709-D6A7-F2449EB62216}"/>
          </ac:picMkLst>
        </pc:picChg>
        <pc:picChg chg="add mod">
          <ac:chgData name="樋口　真祐" userId="2390a2ad-1b80-4bed-9380-9d6cdbf69af8" providerId="ADAL" clId="{7411FE19-8260-40CE-B44C-4ED26B42FD22}" dt="2024-11-18T00:21:06.313" v="29" actId="1076"/>
          <ac:picMkLst>
            <pc:docMk/>
            <pc:sldMk cId="3864052645" sldId="316"/>
            <ac:picMk id="4" creationId="{6EB6B1C9-960B-C5B8-EC27-6455A117B0DB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32.899" v="14"/>
        <pc:sldMkLst>
          <pc:docMk/>
          <pc:sldMk cId="3417059557" sldId="317"/>
        </pc:sldMkLst>
        <pc:picChg chg="add mod">
          <ac:chgData name="樋口　真祐" userId="2390a2ad-1b80-4bed-9380-9d6cdbf69af8" providerId="ADAL" clId="{7411FE19-8260-40CE-B44C-4ED26B42FD22}" dt="2024-11-13T05:07:32.899" v="14"/>
          <ac:picMkLst>
            <pc:docMk/>
            <pc:sldMk cId="3417059557" sldId="317"/>
            <ac:picMk id="2" creationId="{1F38D577-8559-82A8-0970-31FD5852D202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417059557" sldId="317"/>
            <ac:picMk id="3" creationId="{292B6DFB-1FF4-CD0A-D592-1CA8AAEFD9E2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36.037" v="15"/>
        <pc:sldMkLst>
          <pc:docMk/>
          <pc:sldMk cId="487927970" sldId="318"/>
        </pc:sldMkLst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487927970" sldId="318"/>
            <ac:picMk id="2" creationId="{05CF6621-EC0A-9D6B-08B6-CF16E2913D1F}"/>
          </ac:picMkLst>
        </pc:picChg>
        <pc:picChg chg="add mod">
          <ac:chgData name="樋口　真祐" userId="2390a2ad-1b80-4bed-9380-9d6cdbf69af8" providerId="ADAL" clId="{7411FE19-8260-40CE-B44C-4ED26B42FD22}" dt="2024-11-13T05:07:36.037" v="15"/>
          <ac:picMkLst>
            <pc:docMk/>
            <pc:sldMk cId="487927970" sldId="318"/>
            <ac:picMk id="3" creationId="{0E55E058-4092-9766-3897-14B78D298FDF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40.513" v="16"/>
        <pc:sldMkLst>
          <pc:docMk/>
          <pc:sldMk cId="2795396090" sldId="319"/>
        </pc:sldMkLst>
        <pc:picChg chg="add mod">
          <ac:chgData name="樋口　真祐" userId="2390a2ad-1b80-4bed-9380-9d6cdbf69af8" providerId="ADAL" clId="{7411FE19-8260-40CE-B44C-4ED26B42FD22}" dt="2024-11-13T05:07:40.513" v="16"/>
          <ac:picMkLst>
            <pc:docMk/>
            <pc:sldMk cId="2795396090" sldId="319"/>
            <ac:picMk id="2" creationId="{13F608DF-5E5B-E811-08AF-C4EC1FBCCC81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2795396090" sldId="319"/>
            <ac:picMk id="3" creationId="{8DD23807-6051-E01B-F604-083044353872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43.244" v="17"/>
        <pc:sldMkLst>
          <pc:docMk/>
          <pc:sldMk cId="2326107272" sldId="320"/>
        </pc:sldMkLst>
        <pc:picChg chg="add mod">
          <ac:chgData name="樋口　真祐" userId="2390a2ad-1b80-4bed-9380-9d6cdbf69af8" providerId="ADAL" clId="{7411FE19-8260-40CE-B44C-4ED26B42FD22}" dt="2024-11-13T05:07:43.244" v="17"/>
          <ac:picMkLst>
            <pc:docMk/>
            <pc:sldMk cId="2326107272" sldId="320"/>
            <ac:picMk id="2" creationId="{42CB979D-44F5-CA75-2F9D-910C703362B4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2326107272" sldId="320"/>
            <ac:picMk id="4" creationId="{2D858237-B105-3DDD-EB11-6435ECD0AA2C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46.101" v="18"/>
        <pc:sldMkLst>
          <pc:docMk/>
          <pc:sldMk cId="1488477963" sldId="321"/>
        </pc:sldMkLst>
        <pc:picChg chg="add mod">
          <ac:chgData name="樋口　真祐" userId="2390a2ad-1b80-4bed-9380-9d6cdbf69af8" providerId="ADAL" clId="{7411FE19-8260-40CE-B44C-4ED26B42FD22}" dt="2024-11-13T05:07:46.101" v="18"/>
          <ac:picMkLst>
            <pc:docMk/>
            <pc:sldMk cId="1488477963" sldId="321"/>
            <ac:picMk id="2" creationId="{E0FABB3F-8AB0-C320-AD58-A66A90E304D9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1488477963" sldId="321"/>
            <ac:picMk id="4" creationId="{0C4AD897-8EBB-7DB2-5209-8C216DADD5BE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49.335" v="19"/>
        <pc:sldMkLst>
          <pc:docMk/>
          <pc:sldMk cId="1626945815" sldId="322"/>
        </pc:sldMkLst>
        <pc:picChg chg="add mod">
          <ac:chgData name="樋口　真祐" userId="2390a2ad-1b80-4bed-9380-9d6cdbf69af8" providerId="ADAL" clId="{7411FE19-8260-40CE-B44C-4ED26B42FD22}" dt="2024-11-13T05:07:49.335" v="19"/>
          <ac:picMkLst>
            <pc:docMk/>
            <pc:sldMk cId="1626945815" sldId="322"/>
            <ac:picMk id="2" creationId="{1EC32AF4-6595-6ADC-20DB-CBEF5C3B9E5E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1626945815" sldId="322"/>
            <ac:picMk id="3" creationId="{967FBC43-5AD8-335C-00A5-A2C2FAE9D92D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52.694" v="20"/>
        <pc:sldMkLst>
          <pc:docMk/>
          <pc:sldMk cId="3305803077" sldId="324"/>
        </pc:sldMkLst>
        <pc:picChg chg="add mod">
          <ac:chgData name="樋口　真祐" userId="2390a2ad-1b80-4bed-9380-9d6cdbf69af8" providerId="ADAL" clId="{7411FE19-8260-40CE-B44C-4ED26B42FD22}" dt="2024-11-13T05:07:52.694" v="20"/>
          <ac:picMkLst>
            <pc:docMk/>
            <pc:sldMk cId="3305803077" sldId="324"/>
            <ac:picMk id="2" creationId="{6003F607-0AF9-590C-1906-184FBAC91D43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305803077" sldId="324"/>
            <ac:picMk id="3" creationId="{EA60F119-CA25-362A-008A-61855AB32573}"/>
          </ac:picMkLst>
        </pc:picChg>
      </pc:sldChg>
      <pc:sldChg chg="addSp modSp">
        <pc:chgData name="樋口　真祐" userId="2390a2ad-1b80-4bed-9380-9d6cdbf69af8" providerId="ADAL" clId="{7411FE19-8260-40CE-B44C-4ED26B42FD22}" dt="2024-11-13T05:06:45.975" v="1"/>
        <pc:sldMkLst>
          <pc:docMk/>
          <pc:sldMk cId="2801624006" sldId="325"/>
        </pc:sldMkLst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2801624006" sldId="325"/>
            <ac:picMk id="2" creationId="{4D624166-0E89-666C-67AE-8995BF881E9D}"/>
          </ac:picMkLst>
        </pc:picChg>
        <pc:picChg chg="add mod">
          <ac:chgData name="樋口　真祐" userId="2390a2ad-1b80-4bed-9380-9d6cdbf69af8" providerId="ADAL" clId="{7411FE19-8260-40CE-B44C-4ED26B42FD22}" dt="2024-11-13T05:06:45.975" v="1"/>
          <ac:picMkLst>
            <pc:docMk/>
            <pc:sldMk cId="2801624006" sldId="325"/>
            <ac:picMk id="3" creationId="{2E02EAB8-391A-DE4B-3C2B-A09D71CC73A7}"/>
          </ac:picMkLst>
        </pc:picChg>
      </pc:sldChg>
      <pc:sldChg chg="addSp modSp">
        <pc:chgData name="樋口　真祐" userId="2390a2ad-1b80-4bed-9380-9d6cdbf69af8" providerId="ADAL" clId="{7411FE19-8260-40CE-B44C-4ED26B42FD22}" dt="2024-11-13T05:06:49.902" v="2"/>
        <pc:sldMkLst>
          <pc:docMk/>
          <pc:sldMk cId="4151202941" sldId="329"/>
        </pc:sldMkLst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k cId="4151202941" sldId="329"/>
            <ac:spMk id="2" creationId="{27A4E1C0-662C-3BF9-836A-5B9EC13BFB28}"/>
          </ac:spMkLst>
        </pc:spChg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k cId="4151202941" sldId="329"/>
            <ac:spMk id="4" creationId="{3D36929E-A3FC-EFB0-D940-F12C1BEEFA1A}"/>
          </ac:spMkLst>
        </pc:spChg>
        <pc:picChg chg="add mod">
          <ac:chgData name="樋口　真祐" userId="2390a2ad-1b80-4bed-9380-9d6cdbf69af8" providerId="ADAL" clId="{7411FE19-8260-40CE-B44C-4ED26B42FD22}" dt="2024-11-13T05:06:49.902" v="2"/>
          <ac:picMkLst>
            <pc:docMk/>
            <pc:sldMk cId="4151202941" sldId="329"/>
            <ac:picMk id="3" creationId="{520DA4A9-0CC3-9CD4-5AFA-1A714D98C89B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4151202941" sldId="329"/>
            <ac:picMk id="5" creationId="{5FB66522-4F39-2D3C-A297-FC2BE9A8DE44}"/>
          </ac:picMkLst>
        </pc:picChg>
      </pc:sldChg>
      <pc:sldChg chg="addSp modSp">
        <pc:chgData name="樋口　真祐" userId="2390a2ad-1b80-4bed-9380-9d6cdbf69af8" providerId="ADAL" clId="{7411FE19-8260-40CE-B44C-4ED26B42FD22}" dt="2024-11-13T05:07:57.433" v="21"/>
        <pc:sldMkLst>
          <pc:docMk/>
          <pc:sldMk cId="4055472700" sldId="330"/>
        </pc:sldMkLst>
        <pc:picChg chg="add mod">
          <ac:chgData name="樋口　真祐" userId="2390a2ad-1b80-4bed-9380-9d6cdbf69af8" providerId="ADAL" clId="{7411FE19-8260-40CE-B44C-4ED26B42FD22}" dt="2024-11-13T05:07:57.433" v="21"/>
          <ac:picMkLst>
            <pc:docMk/>
            <pc:sldMk cId="4055472700" sldId="330"/>
            <ac:picMk id="2" creationId="{3CE60B16-6061-700C-4B6A-7A0C97F5C4E3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4055472700" sldId="330"/>
            <ac:picMk id="3" creationId="{4623C597-34CA-7448-E314-513A68B92CC3}"/>
          </ac:picMkLst>
        </pc:picChg>
      </pc:sldChg>
      <pc:sldChg chg="addSp delSp modSp mod">
        <pc:chgData name="樋口　真祐" userId="2390a2ad-1b80-4bed-9380-9d6cdbf69af8" providerId="ADAL" clId="{7411FE19-8260-40CE-B44C-4ED26B42FD22}" dt="2024-11-18T00:21:44.694" v="32" actId="1076"/>
        <pc:sldMkLst>
          <pc:docMk/>
          <pc:sldMk cId="1979467451" sldId="331"/>
        </pc:sldMkLst>
        <pc:picChg chg="add mod">
          <ac:chgData name="樋口　真祐" userId="2390a2ad-1b80-4bed-9380-9d6cdbf69af8" providerId="ADAL" clId="{7411FE19-8260-40CE-B44C-4ED26B42FD22}" dt="2024-11-13T05:08:00.953" v="22"/>
          <ac:picMkLst>
            <pc:docMk/>
            <pc:sldMk cId="1979467451" sldId="331"/>
            <ac:picMk id="2" creationId="{0594CD9D-0360-5944-2CEB-B30F20E13AE7}"/>
          </ac:picMkLst>
        </pc:picChg>
        <pc:picChg chg="add mod">
          <ac:chgData name="樋口　真祐" userId="2390a2ad-1b80-4bed-9380-9d6cdbf69af8" providerId="ADAL" clId="{7411FE19-8260-40CE-B44C-4ED26B42FD22}" dt="2024-11-18T00:21:44.694" v="32" actId="1076"/>
          <ac:picMkLst>
            <pc:docMk/>
            <pc:sldMk cId="1979467451" sldId="331"/>
            <ac:picMk id="3" creationId="{66DD90AB-D86A-34A0-F9C9-28CAA31E1169}"/>
          </ac:picMkLst>
        </pc:picChg>
        <pc:picChg chg="del mod">
          <ac:chgData name="樋口　真祐" userId="2390a2ad-1b80-4bed-9380-9d6cdbf69af8" providerId="ADAL" clId="{7411FE19-8260-40CE-B44C-4ED26B42FD22}" dt="2024-11-18T00:21:34.181" v="30" actId="478"/>
          <ac:picMkLst>
            <pc:docMk/>
            <pc:sldMk cId="1979467451" sldId="331"/>
            <ac:picMk id="4" creationId="{6E4CF058-18C0-E8B5-08DE-2E67C17CE27D}"/>
          </ac:picMkLst>
        </pc:picChg>
      </pc:sldChg>
      <pc:sldChg chg="addSp modSp">
        <pc:chgData name="樋口　真祐" userId="2390a2ad-1b80-4bed-9380-9d6cdbf69af8" providerId="ADAL" clId="{7411FE19-8260-40CE-B44C-4ED26B42FD22}" dt="2024-11-13T05:08:04.824" v="23"/>
        <pc:sldMkLst>
          <pc:docMk/>
          <pc:sldMk cId="3198547367" sldId="332"/>
        </pc:sldMkLst>
        <pc:picChg chg="add mod">
          <ac:chgData name="樋口　真祐" userId="2390a2ad-1b80-4bed-9380-9d6cdbf69af8" providerId="ADAL" clId="{7411FE19-8260-40CE-B44C-4ED26B42FD22}" dt="2024-11-13T05:08:04.824" v="23"/>
          <ac:picMkLst>
            <pc:docMk/>
            <pc:sldMk cId="3198547367" sldId="332"/>
            <ac:picMk id="2" creationId="{0DE28B52-4BDD-A1D4-D768-E2FACDC212AD}"/>
          </ac:picMkLst>
        </pc:picChg>
        <pc:picChg chg="mod">
          <ac:chgData name="樋口　真祐" userId="2390a2ad-1b80-4bed-9380-9d6cdbf69af8" providerId="ADAL" clId="{7411FE19-8260-40CE-B44C-4ED26B42FD22}" dt="2024-11-13T05:06:11.733" v="0"/>
          <ac:picMkLst>
            <pc:docMk/>
            <pc:sldMk cId="3198547367" sldId="332"/>
            <ac:picMk id="3" creationId="{63D4AF7A-B310-4EB9-9C64-FA47EFE59C85}"/>
          </ac:picMkLst>
        </pc:picChg>
      </pc:sldChg>
      <pc:sldMasterChg chg="modSp modSldLayout">
        <pc:chgData name="樋口　真祐" userId="2390a2ad-1b80-4bed-9380-9d6cdbf69af8" providerId="ADAL" clId="{7411FE19-8260-40CE-B44C-4ED26B42FD22}" dt="2024-11-13T05:06:11.733" v="0"/>
        <pc:sldMasterMkLst>
          <pc:docMk/>
          <pc:sldMasterMk cId="3959992927" sldId="2147483720"/>
        </pc:sldMasterMkLst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asterMk cId="3959992927" sldId="2147483720"/>
            <ac:spMk id="2" creationId="{00000000-0000-0000-0000-000000000000}"/>
          </ac:spMkLst>
        </pc:spChg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asterMk cId="3959992927" sldId="2147483720"/>
            <ac:spMk id="3" creationId="{00000000-0000-0000-0000-000000000000}"/>
          </ac:spMkLst>
        </pc:spChg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asterMk cId="3959992927" sldId="2147483720"/>
            <ac:spMk id="4" creationId="{00000000-0000-0000-0000-000000000000}"/>
          </ac:spMkLst>
        </pc:spChg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asterMk cId="3959992927" sldId="2147483720"/>
            <ac:spMk id="5" creationId="{00000000-0000-0000-0000-000000000000}"/>
          </ac:spMkLst>
        </pc:spChg>
        <pc:spChg chg="mod">
          <ac:chgData name="樋口　真祐" userId="2390a2ad-1b80-4bed-9380-9d6cdbf69af8" providerId="ADAL" clId="{7411FE19-8260-40CE-B44C-4ED26B42FD22}" dt="2024-11-13T05:06:11.733" v="0"/>
          <ac:spMkLst>
            <pc:docMk/>
            <pc:sldMasterMk cId="3959992927" sldId="2147483720"/>
            <ac:spMk id="6" creationId="{00000000-0000-0000-0000-000000000000}"/>
          </ac:spMkLst>
        </pc:sp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79981220" sldId="2147483721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79981220" sldId="214748372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79981220" sldId="2147483721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141961360" sldId="2147483723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141961360" sldId="2147483723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141961360" sldId="2147483723"/>
              <ac:spMk id="3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4271760442" sldId="2147483724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4271760442" sldId="2147483724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4271760442" sldId="2147483724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607167766" sldId="2147483725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607167766" sldId="2147483725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607167766" sldId="2147483725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607167766" sldId="2147483725"/>
              <ac:spMk id="4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607167766" sldId="2147483725"/>
              <ac:spMk id="5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607167766" sldId="2147483725"/>
              <ac:spMk id="6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709245114" sldId="2147483728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709245114" sldId="2147483728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709245114" sldId="2147483728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709245114" sldId="2147483728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2748628755" sldId="2147483729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2748628755" sldId="2147483729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2748628755" sldId="2147483729"/>
              <ac:spMk id="3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2748628755" sldId="2147483729"/>
              <ac:spMk id="4" creationId="{00000000-0000-0000-0000-000000000000}"/>
            </ac:spMkLst>
          </pc:spChg>
        </pc:sldLayoutChg>
        <pc:sldLayoutChg chg="modSp">
          <pc:chgData name="樋口　真祐" userId="2390a2ad-1b80-4bed-9380-9d6cdbf69af8" providerId="ADAL" clId="{7411FE19-8260-40CE-B44C-4ED26B42FD22}" dt="2024-11-13T05:06:11.733" v="0"/>
          <pc:sldLayoutMkLst>
            <pc:docMk/>
            <pc:sldMasterMk cId="3959992927" sldId="2147483720"/>
            <pc:sldLayoutMk cId="2760442406" sldId="2147483731"/>
          </pc:sldLayoutMkLst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2760442406" sldId="2147483731"/>
              <ac:spMk id="2" creationId="{00000000-0000-0000-0000-000000000000}"/>
            </ac:spMkLst>
          </pc:spChg>
          <pc:spChg chg="mod">
            <ac:chgData name="樋口　真祐" userId="2390a2ad-1b80-4bed-9380-9d6cdbf69af8" providerId="ADAL" clId="{7411FE19-8260-40CE-B44C-4ED26B42FD22}" dt="2024-11-13T05:06:11.733" v="0"/>
            <ac:spMkLst>
              <pc:docMk/>
              <pc:sldMasterMk cId="3959992927" sldId="2147483720"/>
              <pc:sldLayoutMk cId="2760442406" sldId="2147483731"/>
              <ac:spMk id="3" creationId="{00000000-0000-0000-0000-000000000000}"/>
            </ac:spMkLst>
          </pc:spChg>
        </pc:sldLayoutChg>
      </pc:sldMaster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  <pc:spChg chg="del mod">
          <ac:chgData name="大橋　麻名" userId="3918807c-2ae6-4162-b2c5-05d46fdbe154" providerId="ADAL" clId="{115218DC-48A7-4FE2-8833-27F39F12C78A}" dt="2024-07-05T02:02:35.669" v="1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大橋　麻名" userId="3918807c-2ae6-4162-b2c5-05d46fdbe154" providerId="ADAL" clId="{115218DC-48A7-4FE2-8833-27F39F12C78A}" dt="2024-07-05T02:02:50.381" v="4" actId="14100"/>
          <ac:picMkLst>
            <pc:docMk/>
            <pc:sldMk cId="3403637016" sldId="313"/>
            <ac:picMk id="4" creationId="{DB98DDF3-C302-4F3A-A264-414C0497740D}"/>
          </ac:picMkLst>
        </pc:picChg>
      </pc:sld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  <pc:spChg chg="add del">
          <ac:chgData name="野里常　爽" userId="ab8ff6da-4ed9-4616-b0fa-bcb0a0291a0f" providerId="ADAL" clId="{BDD6D510-9C0A-4A97-AA96-19725E981989}" dt="2024-07-04T00:32:04.963" v="1" actId="478"/>
          <ac:spMkLst>
            <pc:docMk/>
            <pc:sldMk cId="714660014" sldId="309"/>
            <ac:spMk id="4" creationId="{820044BB-8CDB-ED6B-D8A0-9E7FDCA74904}"/>
          </ac:spMkLst>
        </pc:spChg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  <pc:spChg chg="del">
          <ac:chgData name="野里常　爽" userId="ab8ff6da-4ed9-4616-b0fa-bcb0a0291a0f" providerId="ADAL" clId="{BDD6D510-9C0A-4A97-AA96-19725E981989}" dt="2024-07-04T00:32:34.268" v="2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野里常　爽" userId="ab8ff6da-4ed9-4616-b0fa-bcb0a0291a0f" providerId="ADAL" clId="{BDD6D510-9C0A-4A97-AA96-19725E981989}" dt="2024-07-04T00:33:02.699" v="5" actId="14100"/>
          <ac:picMkLst>
            <pc:docMk/>
            <pc:sldMk cId="156393679" sldId="323"/>
            <ac:picMk id="3" creationId="{0C1FEC58-1579-017A-8F2D-D5E8CEDAFA44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樋口　真祐" userId="2390a2ad-1b80-4bed-9380-9d6cdbf69af8" providerId="ADAL" clId="{0C48BBE1-30AE-4C65-B5F9-CB6CEDDCA823}"/>
    <pc:docChg chg="delSld">
      <pc:chgData name="樋口　真祐" userId="2390a2ad-1b80-4bed-9380-9d6cdbf69af8" providerId="ADAL" clId="{0C48BBE1-30AE-4C65-B5F9-CB6CEDDCA823}" dt="2024-11-13T04:23:25.070" v="0" actId="47"/>
      <pc:docMkLst>
        <pc:docMk/>
      </pc:docMkLst>
      <pc:sldChg chg="del">
        <pc:chgData name="樋口　真祐" userId="2390a2ad-1b80-4bed-9380-9d6cdbf69af8" providerId="ADAL" clId="{0C48BBE1-30AE-4C65-B5F9-CB6CEDDCA823}" dt="2024-11-13T04:23:25.070" v="0" actId="47"/>
        <pc:sldMkLst>
          <pc:docMk/>
          <pc:sldMk cId="4075955948" sldId="274"/>
        </pc:sldMkLst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吉田　多美代" userId="S::e0000046@m365.edu.city.kyoto.jp::e013cfd4-6943-4b9d-badd-e281554286a6" providerId="AD" clId="Web-{8AF664CA-5DA1-4699-9A1E-26E210D1F0E3}"/>
    <pc:docChg chg="modSld">
      <pc:chgData name="吉田　多美代" userId="S::e0000046@m365.edu.city.kyoto.jp::e013cfd4-6943-4b9d-badd-e281554286a6" providerId="AD" clId="Web-{8AF664CA-5DA1-4699-9A1E-26E210D1F0E3}" dt="2024-10-04T02:10:11.730" v="0"/>
      <pc:docMkLst>
        <pc:docMk/>
      </pc:docMkLst>
      <pc:sldChg chg="addSp modSp">
        <pc:chgData name="吉田　多美代" userId="S::e0000046@m365.edu.city.kyoto.jp::e013cfd4-6943-4b9d-badd-e281554286a6" providerId="AD" clId="Web-{8AF664CA-5DA1-4699-9A1E-26E210D1F0E3}" dt="2024-10-04T02:10:11.730" v="0"/>
        <pc:sldMkLst>
          <pc:docMk/>
          <pc:sldMk cId="3417059557" sldId="317"/>
        </pc:sldMkLst>
        <pc:picChg chg="add mod">
          <ac:chgData name="吉田　多美代" userId="S::e0000046@m365.edu.city.kyoto.jp::e013cfd4-6943-4b9d-badd-e281554286a6" providerId="AD" clId="Web-{8AF664CA-5DA1-4699-9A1E-26E210D1F0E3}" dt="2024-10-04T02:10:11.730" v="0"/>
          <ac:picMkLst>
            <pc:docMk/>
            <pc:sldMk cId="3417059557" sldId="317"/>
            <ac:picMk id="2" creationId="{72404C04-890D-015B-4A98-9043414139B5}"/>
          </ac:picMkLst>
        </pc:picChg>
      </pc:sldChg>
    </pc:docChg>
  </pc:docChgLst>
  <pc:docChgLst>
    <pc:chgData name="山田　雄大" userId="S::e0014451@m365.edu.city.kyoto.jp::fbdb14d1-d6e7-4647-bef0-08bb57928fc5" providerId="AD" clId="Web-{D7CD3AA0-1DC9-4023-8471-593E0E99001E}"/>
    <pc:docChg chg="modSld">
      <pc:chgData name="山田　雄大" userId="S::e0014451@m365.edu.city.kyoto.jp::fbdb14d1-d6e7-4647-bef0-08bb57928fc5" providerId="AD" clId="Web-{D7CD3AA0-1DC9-4023-8471-593E0E99001E}" dt="2024-11-12T06:26:39.807" v="1"/>
      <pc:docMkLst>
        <pc:docMk/>
      </pc:docMkLst>
      <pc:sldChg chg="addSp delSp modSp">
        <pc:chgData name="山田　雄大" userId="S::e0014451@m365.edu.city.kyoto.jp::fbdb14d1-d6e7-4647-bef0-08bb57928fc5" providerId="AD" clId="Web-{D7CD3AA0-1DC9-4023-8471-593E0E99001E}" dt="2024-11-12T06:26:39.807" v="1"/>
        <pc:sldMkLst>
          <pc:docMk/>
          <pc:sldMk cId="3864052645" sldId="316"/>
        </pc:sldMkLst>
        <pc:picChg chg="add mod">
          <ac:chgData name="山田　雄大" userId="S::e0014451@m365.edu.city.kyoto.jp::fbdb14d1-d6e7-4647-bef0-08bb57928fc5" providerId="AD" clId="Web-{D7CD3AA0-1DC9-4023-8471-593E0E99001E}" dt="2024-11-12T06:26:39.807" v="1"/>
          <ac:picMkLst>
            <pc:docMk/>
            <pc:sldMk cId="3864052645" sldId="316"/>
            <ac:picMk id="2" creationId="{2ECE2B18-3F9F-1888-C93A-C8AAD0DA2F07}"/>
          </ac:picMkLst>
        </pc:picChg>
        <pc:picChg chg="del">
          <ac:chgData name="山田　雄大" userId="S::e0014451@m365.edu.city.kyoto.jp::fbdb14d1-d6e7-4647-bef0-08bb57928fc5" providerId="AD" clId="Web-{D7CD3AA0-1DC9-4023-8471-593E0E99001E}" dt="2024-11-12T06:25:49.790" v="0"/>
          <ac:picMkLst>
            <pc:docMk/>
            <pc:sldMk cId="3864052645" sldId="316"/>
            <ac:picMk id="3" creationId="{52C8DEAA-82F4-C09C-2176-529D961D513D}"/>
          </ac:picMkLst>
        </pc:picChg>
      </pc:sldChg>
    </pc:docChg>
  </pc:docChgLst>
  <pc:docChgLst>
    <pc:chgData name="森下　藍子" userId="S::e0015043@m365.edu.city.kyoto.jp::38cf22c5-00c7-4bc2-868b-e2e0d6ecae7c" providerId="AD" clId="Web-{E769F205-7B73-5FA4-1657-6C72890D01B3}"/>
    <pc:docChg chg="modSld">
      <pc:chgData name="森下　藍子" userId="S::e0015043@m365.edu.city.kyoto.jp::38cf22c5-00c7-4bc2-868b-e2e0d6ecae7c" providerId="AD" clId="Web-{E769F205-7B73-5FA4-1657-6C72890D01B3}" dt="2024-11-12T05:43:55.382" v="1"/>
      <pc:docMkLst>
        <pc:docMk/>
      </pc:docMkLst>
      <pc:sldChg chg="addSp delSp modSp">
        <pc:chgData name="森下　藍子" userId="S::e0015043@m365.edu.city.kyoto.jp::38cf22c5-00c7-4bc2-868b-e2e0d6ecae7c" providerId="AD" clId="Web-{E769F205-7B73-5FA4-1657-6C72890D01B3}" dt="2024-11-12T05:43:55.382" v="1"/>
        <pc:sldMkLst>
          <pc:docMk/>
          <pc:sldMk cId="3403637016" sldId="313"/>
        </pc:sldMkLst>
        <pc:picChg chg="del">
          <ac:chgData name="森下　藍子" userId="S::e0015043@m365.edu.city.kyoto.jp::38cf22c5-00c7-4bc2-868b-e2e0d6ecae7c" providerId="AD" clId="Web-{E769F205-7B73-5FA4-1657-6C72890D01B3}" dt="2024-11-12T05:43:52.961" v="0"/>
          <ac:picMkLst>
            <pc:docMk/>
            <pc:sldMk cId="3403637016" sldId="313"/>
            <ac:picMk id="2" creationId="{FFD46885-D101-4DBB-8437-8C03F8030DE5}"/>
          </ac:picMkLst>
        </pc:picChg>
        <pc:picChg chg="add mod">
          <ac:chgData name="森下　藍子" userId="S::e0015043@m365.edu.city.kyoto.jp::38cf22c5-00c7-4bc2-868b-e2e0d6ecae7c" providerId="AD" clId="Web-{E769F205-7B73-5FA4-1657-6C72890D01B3}" dt="2024-11-12T05:43:55.382" v="1"/>
          <ac:picMkLst>
            <pc:docMk/>
            <pc:sldMk cId="3403637016" sldId="313"/>
            <ac:picMk id="3" creationId="{DD0098C4-014B-1093-C4B5-458E56AE247F}"/>
          </ac:picMkLst>
        </pc:picChg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  <pc:spChg chg="del">
          <ac:chgData name="北川　夢乃" userId="S::e0013990@m365.edu.city.kyoto.jp::2845f8b8-f035-4ee2-95ae-9201936b9103" providerId="AD" clId="Web-{A1A5FF3E-CB38-4366-B6F2-F3257F42D992}" dt="2024-07-05T05:48:05.755" v="0"/>
          <ac:spMkLst>
            <pc:docMk/>
            <pc:sldMk cId="2326107272" sldId="320"/>
            <ac:spMk id="3" creationId="{07C5D124-8E78-F580-0C08-792802D6E926}"/>
          </ac:spMkLst>
        </pc:spChg>
        <pc:picChg chg="add mod">
          <ac:chgData name="北川　夢乃" userId="S::e0013990@m365.edu.city.kyoto.jp::2845f8b8-f035-4ee2-95ae-9201936b9103" providerId="AD" clId="Web-{A1A5FF3E-CB38-4366-B6F2-F3257F42D992}" dt="2024-07-05T05:48:54.131" v="4" actId="1076"/>
          <ac:picMkLst>
            <pc:docMk/>
            <pc:sldMk cId="2326107272" sldId="320"/>
            <ac:picMk id="2" creationId="{2618C13C-40F0-CD04-D016-7DEEE1A80D3C}"/>
          </ac:picMkLst>
        </pc:picChg>
      </pc:sldChg>
    </pc:docChg>
  </pc:docChgLst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  <pc:spChg chg="mod">
          <ac:chgData name="宮川　恵里花" userId="S::e0015045@m365.edu.city.kyoto.jp::f90e7ed3-e02d-4d6a-b899-8132b19bcae6" providerId="AD" clId="Web-{FDFCC940-B27B-6DB7-435D-9FF06FADDEF0}" dt="2024-07-03T05:37:00.403" v="7"/>
          <ac:spMkLst>
            <pc:docMk/>
            <pc:sldMk cId="4151202941" sldId="329"/>
            <ac:spMk id="4" creationId="{3D36929E-A3FC-EFB0-D940-F12C1BEEFA1A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7.247" v="11"/>
          <ac:spMkLst>
            <pc:docMk/>
            <pc:sldMk cId="4151202941" sldId="329"/>
            <ac:spMk id="5" creationId="{D12DDE76-C203-4047-9998-63900085B5E8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3.481" v="9"/>
          <ac:spMkLst>
            <pc:docMk/>
            <pc:sldMk cId="4151202941" sldId="329"/>
            <ac:spMk id="9" creationId="{D12DDE76-C203-4047-9998-63900085B5E8}"/>
          </ac:spMkLst>
        </pc:spChg>
        <pc:picChg chg="add del mod">
          <ac:chgData name="宮川　恵里花" userId="S::e0015045@m365.edu.city.kyoto.jp::f90e7ed3-e02d-4d6a-b899-8132b19bcae6" providerId="AD" clId="Web-{FDFCC940-B27B-6DB7-435D-9FF06FADDEF0}" dt="2024-07-03T05:36:20.136" v="5"/>
          <ac:picMkLst>
            <pc:docMk/>
            <pc:sldMk cId="4151202941" sldId="329"/>
            <ac:picMk id="2" creationId="{5423A1BA-3C20-1B34-793D-9F9AFC4F8667}"/>
          </ac:picMkLst>
        </pc:picChg>
        <pc:picChg chg="add del mod">
          <ac:chgData name="宮川　恵里花" userId="S::e0015045@m365.edu.city.kyoto.jp::f90e7ed3-e02d-4d6a-b899-8132b19bcae6" providerId="AD" clId="Web-{FDFCC940-B27B-6DB7-435D-9FF06FADDEF0}" dt="2024-07-03T05:37:10.434" v="8"/>
          <ac:picMkLst>
            <pc:docMk/>
            <pc:sldMk cId="4151202941" sldId="329"/>
            <ac:picMk id="3" creationId="{165CA542-9D5A-2779-14C8-42579D0D935A}"/>
          </ac:picMkLst>
        </pc:picChg>
        <pc:picChg chg="add mod">
          <ac:chgData name="宮川　恵里花" userId="S::e0015045@m365.edu.city.kyoto.jp::f90e7ed3-e02d-4d6a-b899-8132b19bcae6" providerId="AD" clId="Web-{FDFCC940-B27B-6DB7-435D-9FF06FADDEF0}" dt="2024-07-03T05:37:44.200" v="12"/>
          <ac:picMkLst>
            <pc:docMk/>
            <pc:sldMk cId="4151202941" sldId="329"/>
            <ac:picMk id="6" creationId="{B0B30EAF-A43A-47AB-6CB5-C1DDA71C6E26}"/>
          </ac:picMkLst>
        </pc:pic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  <pc:spChg chg="del mod">
          <ac:chgData name="山田　雄大" userId="S::e0014451@m365.edu.city.kyoto.jp::fbdb14d1-d6e7-4647-bef0-08bb57928fc5" providerId="AD" clId="Web-{9F58F4E4-A765-40D7-BF58-28D44D01613A}" dt="2024-07-05T07:29:35.577" v="3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山田　雄大" userId="S::e0014451@m365.edu.city.kyoto.jp::fbdb14d1-d6e7-4647-bef0-08bb57928fc5" providerId="AD" clId="Web-{9F58F4E4-A765-40D7-BF58-28D44D01613A}" dt="2024-07-05T07:29:56" v="4"/>
          <ac:picMkLst>
            <pc:docMk/>
            <pc:sldMk cId="3654700675" sldId="305"/>
            <ac:picMk id="2" creationId="{45C943EA-5F6A-154A-E256-A53096FFD832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樋瀬　摩耶" userId="S::e0015042@m365.edu.city.kyoto.jp::dd51f0e2-202f-4025-8c58-708f30a53b82" providerId="AD" clId="Web-{14A9F4E7-141E-FE70-9B88-DBFF2D165E59}"/>
    <pc:docChg chg="modSld">
      <pc:chgData name="樋瀬　摩耶" userId="S::e0015042@m365.edu.city.kyoto.jp::dd51f0e2-202f-4025-8c58-708f30a53b82" providerId="AD" clId="Web-{14A9F4E7-141E-FE70-9B88-DBFF2D165E59}" dt="2024-10-01T02:23:07.955" v="2" actId="14100"/>
      <pc:docMkLst>
        <pc:docMk/>
      </pc:docMkLst>
      <pc:sldChg chg="addSp delSp modSp">
        <pc:chgData name="樋瀬　摩耶" userId="S::e0015042@m365.edu.city.kyoto.jp::dd51f0e2-202f-4025-8c58-708f30a53b82" providerId="AD" clId="Web-{14A9F4E7-141E-FE70-9B88-DBFF2D165E59}" dt="2024-10-01T02:23:07.955" v="2" actId="14100"/>
        <pc:sldMkLst>
          <pc:docMk/>
          <pc:sldMk cId="3271591256" sldId="306"/>
        </pc:sldMkLst>
        <pc:spChg chg="del">
          <ac:chgData name="樋瀬　摩耶" userId="S::e0015042@m365.edu.city.kyoto.jp::dd51f0e2-202f-4025-8c58-708f30a53b82" providerId="AD" clId="Web-{14A9F4E7-141E-FE70-9B88-DBFF2D165E59}" dt="2024-10-01T02:22:53.439" v="0"/>
          <ac:spMkLst>
            <pc:docMk/>
            <pc:sldMk cId="3271591256" sldId="306"/>
            <ac:spMk id="4" creationId="{DF5A41C2-C1BC-ED62-8267-7CBF7942A909}"/>
          </ac:spMkLst>
        </pc:spChg>
        <pc:picChg chg="add mod">
          <ac:chgData name="樋瀬　摩耶" userId="S::e0015042@m365.edu.city.kyoto.jp::dd51f0e2-202f-4025-8c58-708f30a53b82" providerId="AD" clId="Web-{14A9F4E7-141E-FE70-9B88-DBFF2D165E59}" dt="2024-10-01T02:23:07.955" v="2" actId="14100"/>
          <ac:picMkLst>
            <pc:docMk/>
            <pc:sldMk cId="3271591256" sldId="306"/>
            <ac:picMk id="2" creationId="{4FFEC6FA-5F64-9908-7165-95F59A82D512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吉田　多美代" userId="S::e0000046@m365.edu.city.kyoto.jp::e013cfd4-6943-4b9d-badd-e281554286a6" providerId="AD" clId="Web-{4725DB06-BF9A-40C5-847E-6785F0710449}"/>
    <pc:docChg chg="modSld">
      <pc:chgData name="吉田　多美代" userId="S::e0000046@m365.edu.city.kyoto.jp::e013cfd4-6943-4b9d-badd-e281554286a6" providerId="AD" clId="Web-{4725DB06-BF9A-40C5-847E-6785F0710449}" dt="2024-10-04T02:03:54.753" v="0"/>
      <pc:docMkLst>
        <pc:docMk/>
      </pc:docMkLst>
      <pc:sldChg chg="addSp modSp">
        <pc:chgData name="吉田　多美代" userId="S::e0000046@m365.edu.city.kyoto.jp::e013cfd4-6943-4b9d-badd-e281554286a6" providerId="AD" clId="Web-{4725DB06-BF9A-40C5-847E-6785F0710449}" dt="2024-10-04T02:03:54.753" v="0"/>
        <pc:sldMkLst>
          <pc:docMk/>
          <pc:sldMk cId="487927970" sldId="318"/>
        </pc:sldMkLst>
        <pc:picChg chg="add mod">
          <ac:chgData name="吉田　多美代" userId="S::e0000046@m365.edu.city.kyoto.jp::e013cfd4-6943-4b9d-badd-e281554286a6" providerId="AD" clId="Web-{4725DB06-BF9A-40C5-847E-6785F0710449}" dt="2024-10-04T02:03:54.753" v="0"/>
          <ac:picMkLst>
            <pc:docMk/>
            <pc:sldMk cId="487927970" sldId="318"/>
            <ac:picMk id="2" creationId="{05CF6621-EC0A-9D6B-08B6-CF16E2913D1F}"/>
          </ac:picMkLst>
        </pc:picChg>
      </pc:sldChg>
    </pc:docChg>
  </pc:docChgLst>
  <pc:docChgLst>
    <pc:chgData name="吉田　多美代" userId="S::e0000046@m365.edu.city.kyoto.jp::e013cfd4-6943-4b9d-badd-e281554286a6" providerId="AD" clId="Web-{B3550489-4948-4D26-AB2B-9068A5AD643A}"/>
    <pc:docChg chg="modSld">
      <pc:chgData name="吉田　多美代" userId="S::e0000046@m365.edu.city.kyoto.jp::e013cfd4-6943-4b9d-badd-e281554286a6" providerId="AD" clId="Web-{B3550489-4948-4D26-AB2B-9068A5AD643A}" dt="2024-10-04T01:51:08.682" v="0"/>
      <pc:docMkLst>
        <pc:docMk/>
      </pc:docMkLst>
      <pc:sldChg chg="delSp">
        <pc:chgData name="吉田　多美代" userId="S::e0000046@m365.edu.city.kyoto.jp::e013cfd4-6943-4b9d-badd-e281554286a6" providerId="AD" clId="Web-{B3550489-4948-4D26-AB2B-9068A5AD643A}" dt="2024-10-04T01:51:08.682" v="0"/>
        <pc:sldMkLst>
          <pc:docMk/>
          <pc:sldMk cId="487927970" sldId="318"/>
        </pc:sldMkLst>
        <pc:picChg chg="del">
          <ac:chgData name="吉田　多美代" userId="S::e0000046@m365.edu.city.kyoto.jp::e013cfd4-6943-4b9d-badd-e281554286a6" providerId="AD" clId="Web-{B3550489-4948-4D26-AB2B-9068A5AD643A}" dt="2024-10-04T01:51:08.682" v="0"/>
          <ac:picMkLst>
            <pc:docMk/>
            <pc:sldMk cId="487927970" sldId="318"/>
            <ac:picMk id="2" creationId="{2912FD01-C373-C5B8-D753-0DE1F42F7812}"/>
          </ac:picMkLst>
        </pc:picChg>
      </pc:sldChg>
    </pc:docChg>
  </pc:docChgLst>
  <pc:docChgLst>
    <pc:chgData name="吉田　多美代" userId="S::e0000046@m365.edu.city.kyoto.jp::e013cfd4-6943-4b9d-badd-e281554286a6" providerId="AD" clId="Web-{74A6A104-AD15-437A-8B4D-F528596C184B}"/>
    <pc:docChg chg="modSld">
      <pc:chgData name="吉田　多美代" userId="S::e0000046@m365.edu.city.kyoto.jp::e013cfd4-6943-4b9d-badd-e281554286a6" providerId="AD" clId="Web-{74A6A104-AD15-437A-8B4D-F528596C184B}" dt="2024-10-04T07:19:23.301" v="1"/>
      <pc:docMkLst>
        <pc:docMk/>
      </pc:docMkLst>
      <pc:sldChg chg="addSp delSp modSp">
        <pc:chgData name="吉田　多美代" userId="S::e0000046@m365.edu.city.kyoto.jp::e013cfd4-6943-4b9d-badd-e281554286a6" providerId="AD" clId="Web-{74A6A104-AD15-437A-8B4D-F528596C184B}" dt="2024-10-04T07:19:23.301" v="1"/>
        <pc:sldMkLst>
          <pc:docMk/>
          <pc:sldMk cId="3417059557" sldId="317"/>
        </pc:sldMkLst>
        <pc:picChg chg="del">
          <ac:chgData name="吉田　多美代" userId="S::e0000046@m365.edu.city.kyoto.jp::e013cfd4-6943-4b9d-badd-e281554286a6" providerId="AD" clId="Web-{74A6A104-AD15-437A-8B4D-F528596C184B}" dt="2024-10-04T07:19:18.488" v="0"/>
          <ac:picMkLst>
            <pc:docMk/>
            <pc:sldMk cId="3417059557" sldId="317"/>
            <ac:picMk id="2" creationId="{72404C04-890D-015B-4A98-9043414139B5}"/>
          </ac:picMkLst>
        </pc:picChg>
        <pc:picChg chg="add mod">
          <ac:chgData name="吉田　多美代" userId="S::e0000046@m365.edu.city.kyoto.jp::e013cfd4-6943-4b9d-badd-e281554286a6" providerId="AD" clId="Web-{74A6A104-AD15-437A-8B4D-F528596C184B}" dt="2024-10-04T07:19:23.301" v="1"/>
          <ac:picMkLst>
            <pc:docMk/>
            <pc:sldMk cId="3417059557" sldId="317"/>
            <ac:picMk id="3" creationId="{292B6DFB-1FF4-CD0A-D592-1CA8AAEFD9E2}"/>
          </ac:picMkLst>
        </pc:picChg>
      </pc:sldChg>
    </pc:docChg>
  </pc:docChgLst>
  <pc:docChgLst>
    <pc:chgData name="竹中　万裕" userId="S::e0001430@m365.edu.city.kyoto.jp::d9b8be52-76db-4aeb-9b63-5ce69ccfb616" providerId="AD" clId="Web-{2E35CF75-EA18-401F-8849-4C51BF8C2514}"/>
    <pc:docChg chg="modSld">
      <pc:chgData name="竹中　万裕" userId="S::e0001430@m365.edu.city.kyoto.jp::d9b8be52-76db-4aeb-9b63-5ce69ccfb616" providerId="AD" clId="Web-{2E35CF75-EA18-401F-8849-4C51BF8C2514}" dt="2024-09-30T06:27:10.546" v="1"/>
      <pc:docMkLst>
        <pc:docMk/>
      </pc:docMkLst>
      <pc:sldChg chg="addSp delSp modSp">
        <pc:chgData name="竹中　万裕" userId="S::e0001430@m365.edu.city.kyoto.jp::d9b8be52-76db-4aeb-9b63-5ce69ccfb616" providerId="AD" clId="Web-{2E35CF75-EA18-401F-8849-4C51BF8C2514}" dt="2024-09-30T06:27:10.546" v="1"/>
        <pc:sldMkLst>
          <pc:docMk/>
          <pc:sldMk cId="1537220619" sldId="312"/>
        </pc:sldMkLst>
        <pc:spChg chg="del">
          <ac:chgData name="竹中　万裕" userId="S::e0001430@m365.edu.city.kyoto.jp::d9b8be52-76db-4aeb-9b63-5ce69ccfb616" providerId="AD" clId="Web-{2E35CF75-EA18-401F-8849-4C51BF8C2514}" dt="2024-09-30T06:27:06.937" v="0"/>
          <ac:spMkLst>
            <pc:docMk/>
            <pc:sldMk cId="1537220619" sldId="312"/>
            <ac:spMk id="3" creationId="{F728CE0D-6C5D-C126-09D1-485C186015A9}"/>
          </ac:spMkLst>
        </pc:spChg>
        <pc:picChg chg="add mod">
          <ac:chgData name="竹中　万裕" userId="S::e0001430@m365.edu.city.kyoto.jp::d9b8be52-76db-4aeb-9b63-5ce69ccfb616" providerId="AD" clId="Web-{2E35CF75-EA18-401F-8849-4C51BF8C2514}" dt="2024-09-30T06:27:10.546" v="1"/>
          <ac:picMkLst>
            <pc:docMk/>
            <pc:sldMk cId="1537220619" sldId="312"/>
            <ac:picMk id="2" creationId="{F76F303C-1800-6476-F122-4212DA56975D}"/>
          </ac:picMkLst>
        </pc:picChg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  <pc:picChg chg="del">
          <ac:chgData name="田淵　亜有" userId="S::e0015046@m365.edu.city.kyoto.jp::c64b0f3a-4f64-4b10-b8d7-11c21a5b7e6a" providerId="AD" clId="Web-{9DA136AE-ABAE-4889-91DE-261FC4F4A5F3}" dt="2024-07-04T07:14:02.8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南城　陽" userId="f966be53-ce62-49ce-bed2-d67947953655" providerId="ADAL" clId="{F9E7DAC0-1025-4FDE-8B77-748773A6CB83}"/>
    <pc:docChg chg="custSel modSld">
      <pc:chgData name="南城　陽" userId="f966be53-ce62-49ce-bed2-d67947953655" providerId="ADAL" clId="{F9E7DAC0-1025-4FDE-8B77-748773A6CB83}" dt="2024-10-04T07:40:54.557" v="3" actId="14100"/>
      <pc:docMkLst>
        <pc:docMk/>
      </pc:docMkLst>
      <pc:sldChg chg="addSp delSp modSp mod">
        <pc:chgData name="南城　陽" userId="f966be53-ce62-49ce-bed2-d67947953655" providerId="ADAL" clId="{F9E7DAC0-1025-4FDE-8B77-748773A6CB83}" dt="2024-10-04T07:40:54.557" v="3" actId="14100"/>
        <pc:sldMkLst>
          <pc:docMk/>
          <pc:sldMk cId="3693655365" sldId="311"/>
        </pc:sldMkLst>
        <pc:spChg chg="del">
          <ac:chgData name="南城　陽" userId="f966be53-ce62-49ce-bed2-d67947953655" providerId="ADAL" clId="{F9E7DAC0-1025-4FDE-8B77-748773A6CB83}" dt="2024-10-04T07:40:41.506" v="0" actId="478"/>
          <ac:spMkLst>
            <pc:docMk/>
            <pc:sldMk cId="3693655365" sldId="311"/>
            <ac:spMk id="3" creationId="{146F592C-B929-3C80-0BFB-001E149632F3}"/>
          </ac:spMkLst>
        </pc:spChg>
        <pc:picChg chg="add mod">
          <ac:chgData name="南城　陽" userId="f966be53-ce62-49ce-bed2-d67947953655" providerId="ADAL" clId="{F9E7DAC0-1025-4FDE-8B77-748773A6CB83}" dt="2024-10-04T07:40:54.557" v="3" actId="14100"/>
          <ac:picMkLst>
            <pc:docMk/>
            <pc:sldMk cId="3693655365" sldId="311"/>
            <ac:picMk id="4" creationId="{68B732F6-D6A7-53AD-867E-7BC15E97BEA3}"/>
          </ac:picMkLst>
        </pc:picChg>
      </pc:sldChg>
    </pc:docChg>
  </pc:docChgLst>
  <pc:docChgLst>
    <pc:chgData name="山田　雄大" userId="S::e0014451@m365.edu.city.kyoto.jp::fbdb14d1-d6e7-4647-bef0-08bb57928fc5" providerId="AD" clId="Web-{5B2EB8B6-E43A-460F-B906-DB52E59823D9}"/>
    <pc:docChg chg="modSld">
      <pc:chgData name="山田　雄大" userId="S::e0014451@m365.edu.city.kyoto.jp::fbdb14d1-d6e7-4647-bef0-08bb57928fc5" providerId="AD" clId="Web-{5B2EB8B6-E43A-460F-B906-DB52E59823D9}" dt="2024-10-04T09:16:55.144" v="1"/>
      <pc:docMkLst>
        <pc:docMk/>
      </pc:docMkLst>
      <pc:sldChg chg="addSp delSp modSp">
        <pc:chgData name="山田　雄大" userId="S::e0014451@m365.edu.city.kyoto.jp::fbdb14d1-d6e7-4647-bef0-08bb57928fc5" providerId="AD" clId="Web-{5B2EB8B6-E43A-460F-B906-DB52E59823D9}" dt="2024-10-04T09:16:55.144" v="1"/>
        <pc:sldMkLst>
          <pc:docMk/>
          <pc:sldMk cId="3864052645" sldId="316"/>
        </pc:sldMkLst>
        <pc:spChg chg="del">
          <ac:chgData name="山田　雄大" userId="S::e0014451@m365.edu.city.kyoto.jp::fbdb14d1-d6e7-4647-bef0-08bb57928fc5" providerId="AD" clId="Web-{5B2EB8B6-E43A-460F-B906-DB52E59823D9}" dt="2024-10-04T09:16:15.331" v="0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山田　雄大" userId="S::e0014451@m365.edu.city.kyoto.jp::fbdb14d1-d6e7-4647-bef0-08bb57928fc5" providerId="AD" clId="Web-{5B2EB8B6-E43A-460F-B906-DB52E59823D9}" dt="2024-10-04T09:16:55.144" v="1"/>
          <ac:picMkLst>
            <pc:docMk/>
            <pc:sldMk cId="3864052645" sldId="316"/>
            <ac:picMk id="2" creationId="{53295C57-FDFD-3BD2-B4F5-F23D6CB227AA}"/>
          </ac:picMkLst>
        </pc:picChg>
      </pc:sldChg>
    </pc:docChg>
  </pc:docChgLst>
  <pc:docChgLst>
    <pc:chgData name="野里常　爽" userId="ab8ff6da-4ed9-4616-b0fa-bcb0a0291a0f" providerId="ADAL" clId="{B5236546-4604-4A4D-8C63-0A31F31519A7}"/>
    <pc:docChg chg="custSel modSld">
      <pc:chgData name="野里常　爽" userId="ab8ff6da-4ed9-4616-b0fa-bcb0a0291a0f" providerId="ADAL" clId="{B5236546-4604-4A4D-8C63-0A31F31519A7}" dt="2024-09-30T23:57:16.416" v="6" actId="1076"/>
      <pc:docMkLst>
        <pc:docMk/>
      </pc:docMkLst>
      <pc:sldChg chg="addSp delSp modSp mod">
        <pc:chgData name="野里常　爽" userId="ab8ff6da-4ed9-4616-b0fa-bcb0a0291a0f" providerId="ADAL" clId="{B5236546-4604-4A4D-8C63-0A31F31519A7}" dt="2024-09-30T23:57:16.416" v="6" actId="1076"/>
        <pc:sldMkLst>
          <pc:docMk/>
          <pc:sldMk cId="1979467451" sldId="331"/>
        </pc:sldMkLst>
        <pc:spChg chg="del">
          <ac:chgData name="野里常　爽" userId="ab8ff6da-4ed9-4616-b0fa-bcb0a0291a0f" providerId="ADAL" clId="{B5236546-4604-4A4D-8C63-0A31F31519A7}" dt="2024-09-30T23:56:57.388" v="0" actId="478"/>
          <ac:spMkLst>
            <pc:docMk/>
            <pc:sldMk cId="1979467451" sldId="331"/>
            <ac:spMk id="4" creationId="{83B40467-D7EF-6458-A55D-AE82C81E8013}"/>
          </ac:spMkLst>
        </pc:spChg>
        <pc:picChg chg="add mod">
          <ac:chgData name="野里常　爽" userId="ab8ff6da-4ed9-4616-b0fa-bcb0a0291a0f" providerId="ADAL" clId="{B5236546-4604-4A4D-8C63-0A31F31519A7}" dt="2024-09-30T23:57:16.416" v="6" actId="1076"/>
          <ac:picMkLst>
            <pc:docMk/>
            <pc:sldMk cId="1979467451" sldId="331"/>
            <ac:picMk id="3" creationId="{BC6AA06C-74A5-A5E6-6DEF-55A892929A5D}"/>
          </ac:picMkLst>
        </pc:picChg>
      </pc:sldChg>
    </pc:docChg>
  </pc:docChgLst>
  <pc:docChgLst>
    <pc:chgData name="森下　藍子" userId="S::e0015043@m365.edu.city.kyoto.jp::38cf22c5-00c7-4bc2-868b-e2e0d6ecae7c" providerId="AD" clId="Web-{66EA954A-FD64-5A2D-C458-EA87DA3AC4AB}"/>
    <pc:docChg chg="modSld">
      <pc:chgData name="森下　藍子" userId="S::e0015043@m365.edu.city.kyoto.jp::38cf22c5-00c7-4bc2-868b-e2e0d6ecae7c" providerId="AD" clId="Web-{66EA954A-FD64-5A2D-C458-EA87DA3AC4AB}" dt="2024-09-30T05:07:31.140" v="1"/>
      <pc:docMkLst>
        <pc:docMk/>
      </pc:docMkLst>
      <pc:sldChg chg="addSp delSp modSp">
        <pc:chgData name="森下　藍子" userId="S::e0015043@m365.edu.city.kyoto.jp::38cf22c5-00c7-4bc2-868b-e2e0d6ecae7c" providerId="AD" clId="Web-{66EA954A-FD64-5A2D-C458-EA87DA3AC4AB}" dt="2024-09-30T05:07:31.140" v="1"/>
        <pc:sldMkLst>
          <pc:docMk/>
          <pc:sldMk cId="923035866" sldId="310"/>
        </pc:sldMkLst>
        <pc:spChg chg="del">
          <ac:chgData name="森下　藍子" userId="S::e0015043@m365.edu.city.kyoto.jp::38cf22c5-00c7-4bc2-868b-e2e0d6ecae7c" providerId="AD" clId="Web-{66EA954A-FD64-5A2D-C458-EA87DA3AC4AB}" dt="2024-09-30T05:07:28.749" v="0"/>
          <ac:spMkLst>
            <pc:docMk/>
            <pc:sldMk cId="923035866" sldId="310"/>
            <ac:spMk id="2" creationId="{00F50006-C57C-43BE-7BB1-50824225BAA5}"/>
          </ac:spMkLst>
        </pc:spChg>
        <pc:picChg chg="add mod">
          <ac:chgData name="森下　藍子" userId="S::e0015043@m365.edu.city.kyoto.jp::38cf22c5-00c7-4bc2-868b-e2e0d6ecae7c" providerId="AD" clId="Web-{66EA954A-FD64-5A2D-C458-EA87DA3AC4AB}" dt="2024-09-30T05:07:31.140" v="1"/>
          <ac:picMkLst>
            <pc:docMk/>
            <pc:sldMk cId="923035866" sldId="310"/>
            <ac:picMk id="3" creationId="{F02DBAB4-03E8-EF31-4F0A-5147B6295F70}"/>
          </ac:picMkLst>
        </pc:picChg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  <pc:spChg chg="del">
          <ac:chgData name="松村　知美" userId="S::e0003417@m365.edu.city.kyoto.jp::81f88bac-62f7-4a0e-8bd6-3216452a9ea4" providerId="AD" clId="Web-{5F84FAD5-11F5-5EE5-3F7B-737C3A66A125}" dt="2024-07-03T05:20:16.787" v="1"/>
          <ac:spMkLst>
            <pc:docMk/>
            <pc:sldMk cId="923035866" sldId="310"/>
            <ac:spMk id="3" creationId="{012F6689-A6C9-435E-BB8A-3F170760564D}"/>
          </ac:spMkLst>
        </pc:spChg>
        <pc:picChg chg="add del mod">
          <ac:chgData name="松村　知美" userId="S::e0003417@m365.edu.city.kyoto.jp::81f88bac-62f7-4a0e-8bd6-3216452a9ea4" providerId="AD" clId="Web-{5F84FAD5-11F5-5EE5-3F7B-737C3A66A125}" dt="2024-07-03T05:20:18.990" v="2"/>
          <ac:picMkLst>
            <pc:docMk/>
            <pc:sldMk cId="923035866" sldId="310"/>
            <ac:picMk id="2" creationId="{6061C264-72CE-6EFB-EECA-D22390F94DED}"/>
          </ac:picMkLst>
        </pc:picChg>
        <pc:picChg chg="add mod">
          <ac:chgData name="松村　知美" userId="S::e0003417@m365.edu.city.kyoto.jp::81f88bac-62f7-4a0e-8bd6-3216452a9ea4" providerId="AD" clId="Web-{5F84FAD5-11F5-5EE5-3F7B-737C3A66A125}" dt="2024-07-03T05:20:33.162" v="3"/>
          <ac:picMkLst>
            <pc:docMk/>
            <pc:sldMk cId="923035866" sldId="310"/>
            <ac:picMk id="4" creationId="{AA118A9D-84F1-7458-53CD-FBB6F3EC0492}"/>
          </ac:picMkLst>
        </pc:picChg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5F84FAD5-11F5-5EE5-3F7B-737C3A66A125}" dt="2024-07-03T05:21:32.757" v="6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5F84FAD5-11F5-5EE5-3F7B-737C3A66A125}" dt="2024-07-03T05:21:35.960" v="8" actId="1076"/>
          <ac:picMkLst>
            <pc:docMk/>
            <pc:sldMk cId="2801624006" sldId="325"/>
            <ac:picMk id="2" creationId="{1B967A74-45B1-2B64-9DA4-5A9C5FB73D66}"/>
          </ac:picMkLst>
        </pc:picChg>
      </pc:sldChg>
    </pc:docChg>
  </pc:docChgLst>
  <pc:docChgLst>
    <pc:chgData name="外園　紫野" userId="6d2dea3b-4dc4-4d48-b4d0-0409e648d242" providerId="ADAL" clId="{D2F24909-C06F-4ACE-B65B-1754DC2D6496}"/>
    <pc:docChg chg="custSel modSld">
      <pc:chgData name="外園　紫野" userId="6d2dea3b-4dc4-4d48-b4d0-0409e648d242" providerId="ADAL" clId="{D2F24909-C06F-4ACE-B65B-1754DC2D6496}" dt="2024-11-12T05:36:06.513" v="5" actId="14100"/>
      <pc:docMkLst>
        <pc:docMk/>
      </pc:docMkLst>
      <pc:sldChg chg="addSp delSp modSp mod">
        <pc:chgData name="外園　紫野" userId="6d2dea3b-4dc4-4d48-b4d0-0409e648d242" providerId="ADAL" clId="{D2F24909-C06F-4ACE-B65B-1754DC2D6496}" dt="2024-11-12T05:36:06.513" v="5" actId="14100"/>
        <pc:sldMkLst>
          <pc:docMk/>
          <pc:sldMk cId="3654700675" sldId="305"/>
        </pc:sldMkLst>
        <pc:picChg chg="add del mod">
          <ac:chgData name="外園　紫野" userId="6d2dea3b-4dc4-4d48-b4d0-0409e648d242" providerId="ADAL" clId="{D2F24909-C06F-4ACE-B65B-1754DC2D6496}" dt="2024-11-12T05:35:51.458" v="2" actId="21"/>
          <ac:picMkLst>
            <pc:docMk/>
            <pc:sldMk cId="3654700675" sldId="305"/>
            <ac:picMk id="2" creationId="{D851AFDF-AE23-EC92-F8A7-174E654C7CA3}"/>
          </ac:picMkLst>
        </pc:picChg>
        <pc:picChg chg="del">
          <ac:chgData name="外園　紫野" userId="6d2dea3b-4dc4-4d48-b4d0-0409e648d242" providerId="ADAL" clId="{D2F24909-C06F-4ACE-B65B-1754DC2D6496}" dt="2024-11-12T05:35:47.478" v="0" actId="21"/>
          <ac:picMkLst>
            <pc:docMk/>
            <pc:sldMk cId="3654700675" sldId="305"/>
            <ac:picMk id="4" creationId="{D851AFDF-AE23-EC92-F8A7-174E654C7CA3}"/>
          </ac:picMkLst>
        </pc:picChg>
        <pc:picChg chg="add mod">
          <ac:chgData name="外園　紫野" userId="6d2dea3b-4dc4-4d48-b4d0-0409e648d242" providerId="ADAL" clId="{D2F24909-C06F-4ACE-B65B-1754DC2D6496}" dt="2024-11-12T05:36:06.513" v="5" actId="14100"/>
          <ac:picMkLst>
            <pc:docMk/>
            <pc:sldMk cId="3654700675" sldId="305"/>
            <ac:picMk id="5" creationId="{62CE6D80-8ABC-77ED-78AF-7DEBACFEB154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相上　真維" userId="S::e0015041@m365.edu.city.kyoto.jp::f2dc6022-a3e3-48b9-8394-e224cc89a77b" providerId="AD" clId="Web-{3C19745B-55F1-CA65-A377-C8D52541AC9B}"/>
    <pc:docChg chg="modSld">
      <pc:chgData name="相上　真維" userId="S::e0015041@m365.edu.city.kyoto.jp::f2dc6022-a3e3-48b9-8394-e224cc89a77b" providerId="AD" clId="Web-{3C19745B-55F1-CA65-A377-C8D52541AC9B}" dt="2024-10-03T23:42:28.449" v="1"/>
      <pc:docMkLst>
        <pc:docMk/>
      </pc:docMkLst>
      <pc:sldChg chg="addSp delSp modSp">
        <pc:chgData name="相上　真維" userId="S::e0015041@m365.edu.city.kyoto.jp::f2dc6022-a3e3-48b9-8394-e224cc89a77b" providerId="AD" clId="Web-{3C19745B-55F1-CA65-A377-C8D52541AC9B}" dt="2024-10-03T23:42:28.449" v="1"/>
        <pc:sldMkLst>
          <pc:docMk/>
          <pc:sldMk cId="3410796622" sldId="315"/>
        </pc:sldMkLst>
        <pc:picChg chg="del">
          <ac:chgData name="相上　真維" userId="S::e0015041@m365.edu.city.kyoto.jp::f2dc6022-a3e3-48b9-8394-e224cc89a77b" providerId="AD" clId="Web-{3C19745B-55F1-CA65-A377-C8D52541AC9B}" dt="2024-10-03T23:42:25.011" v="0"/>
          <ac:picMkLst>
            <pc:docMk/>
            <pc:sldMk cId="3410796622" sldId="315"/>
            <ac:picMk id="2" creationId="{3EDA99B8-8671-9B6C-C220-9F14A0A70882}"/>
          </ac:picMkLst>
        </pc:picChg>
        <pc:picChg chg="add mod">
          <ac:chgData name="相上　真維" userId="S::e0015041@m365.edu.city.kyoto.jp::f2dc6022-a3e3-48b9-8394-e224cc89a77b" providerId="AD" clId="Web-{3C19745B-55F1-CA65-A377-C8D52541AC9B}" dt="2024-10-03T23:42:28.449" v="1"/>
          <ac:picMkLst>
            <pc:docMk/>
            <pc:sldMk cId="3410796622" sldId="315"/>
            <ac:picMk id="3" creationId="{5A2400D7-0416-EF51-4C4A-5C4EE137F4ED}"/>
          </ac:picMkLst>
        </pc:pic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山田　雄大" userId="S::e0014451@m365.edu.city.kyoto.jp::fbdb14d1-d6e7-4647-bef0-08bb57928fc5" providerId="AD" clId="Web-{3D086FAC-CC6E-2353-C96E-B6D986FBD82C}"/>
    <pc:docChg chg="modSld">
      <pc:chgData name="山田　雄大" userId="S::e0014451@m365.edu.city.kyoto.jp::fbdb14d1-d6e7-4647-bef0-08bb57928fc5" providerId="AD" clId="Web-{3D086FAC-CC6E-2353-C96E-B6D986FBD82C}" dt="2024-11-07T08:46:36.049" v="1"/>
      <pc:docMkLst>
        <pc:docMk/>
      </pc:docMkLst>
      <pc:sldChg chg="addSp delSp modSp">
        <pc:chgData name="山田　雄大" userId="S::e0014451@m365.edu.city.kyoto.jp::fbdb14d1-d6e7-4647-bef0-08bb57928fc5" providerId="AD" clId="Web-{3D086FAC-CC6E-2353-C96E-B6D986FBD82C}" dt="2024-11-07T08:46:36.049" v="1"/>
        <pc:sldMkLst>
          <pc:docMk/>
          <pc:sldMk cId="3864052645" sldId="316"/>
        </pc:sldMkLst>
        <pc:picChg chg="del">
          <ac:chgData name="山田　雄大" userId="S::e0014451@m365.edu.city.kyoto.jp::fbdb14d1-d6e7-4647-bef0-08bb57928fc5" providerId="AD" clId="Web-{3D086FAC-CC6E-2353-C96E-B6D986FBD82C}" dt="2024-11-07T08:46:13.205" v="0"/>
          <ac:picMkLst>
            <pc:docMk/>
            <pc:sldMk cId="3864052645" sldId="316"/>
            <ac:picMk id="2" creationId="{53295C57-FDFD-3BD2-B4F5-F23D6CB227AA}"/>
          </ac:picMkLst>
        </pc:picChg>
        <pc:picChg chg="add mod">
          <ac:chgData name="山田　雄大" userId="S::e0014451@m365.edu.city.kyoto.jp::fbdb14d1-d6e7-4647-bef0-08bb57928fc5" providerId="AD" clId="Web-{3D086FAC-CC6E-2353-C96E-B6D986FBD82C}" dt="2024-11-07T08:46:36.049" v="1"/>
          <ac:picMkLst>
            <pc:docMk/>
            <pc:sldMk cId="3864052645" sldId="316"/>
            <ac:picMk id="3" creationId="{52C8DEAA-82F4-C09C-2176-529D961D513D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  <pc:picChg chg="add mod">
          <ac:chgData name="田淵　亜有" userId="S::e0015046@m365.edu.city.kyoto.jp::c64b0f3a-4f64-4b10-b8d7-11c21a5b7e6a" providerId="AD" clId="Web-{2D8E1000-0D78-D8F9-E23E-9C8ED88D865B}" dt="2024-07-04T07:29:50.133" v="0"/>
          <ac:picMkLst>
            <pc:docMk/>
            <pc:sldMk cId="3693655365" sldId="311"/>
            <ac:picMk id="2" creationId="{5CECD6F5-0743-4E5F-F8A2-61190235B30B}"/>
          </ac:picMkLst>
        </pc:picChg>
      </pc:sldChg>
    </pc:docChg>
  </pc:docChgLst>
  <pc:docChgLst>
    <pc:chgData name="船野　未波" userId="8c7495e3-f098-4a97-9fda-39904775ded3" providerId="ADAL" clId="{DAAD0530-C729-4D94-9748-844630BC8FA7}"/>
    <pc:docChg chg="custSel modSld">
      <pc:chgData name="船野　未波" userId="8c7495e3-f098-4a97-9fda-39904775ded3" providerId="ADAL" clId="{DAAD0530-C729-4D94-9748-844630BC8FA7}" dt="2024-11-12T23:32:46.581" v="10" actId="14100"/>
      <pc:docMkLst>
        <pc:docMk/>
      </pc:docMkLst>
      <pc:sldChg chg="addSp delSp modSp mod">
        <pc:chgData name="船野　未波" userId="8c7495e3-f098-4a97-9fda-39904775ded3" providerId="ADAL" clId="{DAAD0530-C729-4D94-9748-844630BC8FA7}" dt="2024-11-12T23:32:46.581" v="10" actId="14100"/>
        <pc:sldMkLst>
          <pc:docMk/>
          <pc:sldMk cId="1626945815" sldId="322"/>
        </pc:sldMkLst>
        <pc:picChg chg="del">
          <ac:chgData name="船野　未波" userId="8c7495e3-f098-4a97-9fda-39904775ded3" providerId="ADAL" clId="{DAAD0530-C729-4D94-9748-844630BC8FA7}" dt="2024-11-12T06:52:22.649" v="0" actId="478"/>
          <ac:picMkLst>
            <pc:docMk/>
            <pc:sldMk cId="1626945815" sldId="322"/>
            <ac:picMk id="3" creationId="{1F28E6F3-85FE-CEDF-27B6-9389993A7944}"/>
          </ac:picMkLst>
        </pc:picChg>
        <pc:picChg chg="add mod">
          <ac:chgData name="船野　未波" userId="8c7495e3-f098-4a97-9fda-39904775ded3" providerId="ADAL" clId="{DAAD0530-C729-4D94-9748-844630BC8FA7}" dt="2024-11-12T23:32:46.581" v="10" actId="14100"/>
          <ac:picMkLst>
            <pc:docMk/>
            <pc:sldMk cId="1626945815" sldId="322"/>
            <ac:picMk id="3" creationId="{967FBC43-5AD8-335C-00A5-A2C2FAE9D92D}"/>
          </ac:picMkLst>
        </pc:picChg>
        <pc:picChg chg="add del mod">
          <ac:chgData name="船野　未波" userId="8c7495e3-f098-4a97-9fda-39904775ded3" providerId="ADAL" clId="{DAAD0530-C729-4D94-9748-844630BC8FA7}" dt="2024-11-12T23:32:35.695" v="5" actId="478"/>
          <ac:picMkLst>
            <pc:docMk/>
            <pc:sldMk cId="1626945815" sldId="322"/>
            <ac:picMk id="4" creationId="{802BF54A-A2DD-6B2D-A7FA-0E8190CD4E84}"/>
          </ac:picMkLst>
        </pc:picChg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  <pc:picChg chg="del">
          <ac:chgData name="田淵　亜有" userId="S::e0015046@m365.edu.city.kyoto.jp::c64b0f3a-4f64-4b10-b8d7-11c21a5b7e6a" providerId="AD" clId="Web-{E5417D45-42E2-71B5-F84A-FAB9A7CE80BB}" dt="2024-07-05T06:31:50.169" v="0"/>
          <ac:picMkLst>
            <pc:docMk/>
            <pc:sldMk cId="3693655365" sldId="311"/>
            <ac:picMk id="2" creationId="{5CECD6F5-0743-4E5F-F8A2-61190235B30B}"/>
          </ac:picMkLst>
        </pc:picChg>
        <pc:picChg chg="add mod">
          <ac:chgData name="田淵　亜有" userId="S::e0015046@m365.edu.city.kyoto.jp::c64b0f3a-4f64-4b10-b8d7-11c21a5b7e6a" providerId="AD" clId="Web-{E5417D45-42E2-71B5-F84A-FAB9A7CE80BB}" dt="2024-07-05T06:31:54.794" v="1"/>
          <ac:picMkLst>
            <pc:docMk/>
            <pc:sldMk cId="3693655365" sldId="311"/>
            <ac:picMk id="4" creationId="{3B88259D-754A-AA5F-1291-D52DDFA06D33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  <pc:spChg chg="del mod">
          <ac:chgData name="樋瀬　摩耶" userId="S::e0015042@m365.edu.city.kyoto.jp::dd51f0e2-202f-4025-8c58-708f30a53b82" providerId="AD" clId="Web-{947266CE-71EE-A207-0DB1-E2CCBD43FF23}" dt="2024-07-04T00:55:22.384" v="2"/>
          <ac:spMkLst>
            <pc:docMk/>
            <pc:sldMk cId="2345836974" sldId="327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947266CE-71EE-A207-0DB1-E2CCBD43FF23}" dt="2024-07-04T00:55:09.353" v="1"/>
          <ac:spMkLst>
            <pc:docMk/>
            <pc:sldMk cId="2345836974" sldId="327"/>
            <ac:spMk id="9" creationId="{D12DDE76-C203-4047-9998-63900085B5E8}"/>
          </ac:spMkLst>
        </pc:spChg>
        <pc:picChg chg="add mod">
          <ac:chgData name="樋瀬　摩耶" userId="S::e0015042@m365.edu.city.kyoto.jp::dd51f0e2-202f-4025-8c58-708f30a53b82" providerId="AD" clId="Web-{947266CE-71EE-A207-0DB1-E2CCBD43FF23}" dt="2024-07-04T00:55:09.353" v="1"/>
          <ac:picMkLst>
            <pc:docMk/>
            <pc:sldMk cId="2345836974" sldId="327"/>
            <ac:picMk id="2" creationId="{42B1F64A-8C62-BFB4-AE35-B256CE53448D}"/>
          </ac:picMkLst>
        </pc:picChg>
      </pc:sldChg>
    </pc:docChg>
  </pc:docChgLst>
  <pc:docChgLst>
    <pc:chgData name="森下　藍子" userId="S::e0015043@m365.edu.city.kyoto.jp::38cf22c5-00c7-4bc2-868b-e2e0d6ecae7c" providerId="AD" clId="Web-{1933B981-F0D3-5913-A5EA-871A3AD47B3B}"/>
    <pc:docChg chg="modSld">
      <pc:chgData name="森下　藍子" userId="S::e0015043@m365.edu.city.kyoto.jp::38cf22c5-00c7-4bc2-868b-e2e0d6ecae7c" providerId="AD" clId="Web-{1933B981-F0D3-5913-A5EA-871A3AD47B3B}" dt="2024-11-07T07:57:39.683" v="1"/>
      <pc:docMkLst>
        <pc:docMk/>
      </pc:docMkLst>
      <pc:sldChg chg="addSp delSp modSp">
        <pc:chgData name="森下　藍子" userId="S::e0015043@m365.edu.city.kyoto.jp::38cf22c5-00c7-4bc2-868b-e2e0d6ecae7c" providerId="AD" clId="Web-{1933B981-F0D3-5913-A5EA-871A3AD47B3B}" dt="2024-11-07T07:57:39.683" v="1"/>
        <pc:sldMkLst>
          <pc:docMk/>
          <pc:sldMk cId="3403637016" sldId="313"/>
        </pc:sldMkLst>
        <pc:picChg chg="add mod">
          <ac:chgData name="森下　藍子" userId="S::e0015043@m365.edu.city.kyoto.jp::38cf22c5-00c7-4bc2-868b-e2e0d6ecae7c" providerId="AD" clId="Web-{1933B981-F0D3-5913-A5EA-871A3AD47B3B}" dt="2024-11-07T07:57:39.683" v="1"/>
          <ac:picMkLst>
            <pc:docMk/>
            <pc:sldMk cId="3403637016" sldId="313"/>
            <ac:picMk id="2" creationId="{FFD46885-D101-4DBB-8437-8C03F8030DE5}"/>
          </ac:picMkLst>
        </pc:picChg>
        <pc:picChg chg="del">
          <ac:chgData name="森下　藍子" userId="S::e0015043@m365.edu.city.kyoto.jp::38cf22c5-00c7-4bc2-868b-e2e0d6ecae7c" providerId="AD" clId="Web-{1933B981-F0D3-5913-A5EA-871A3AD47B3B}" dt="2024-11-07T07:57:37.199" v="0"/>
          <ac:picMkLst>
            <pc:docMk/>
            <pc:sldMk cId="3403637016" sldId="313"/>
            <ac:picMk id="3" creationId="{6A481FD2-0670-67AF-90D1-DDF1F317A6FD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  <pc:spChg chg="del">
          <ac:chgData name="福井　由友子" userId="fee7ae25-e0eb-49f3-a5bc-b71201282a73" providerId="ADAL" clId="{31F8987E-E0AD-449E-85F4-75C6A146DD2D}" dt="2024-07-04T08:47:11.044" v="2" actId="21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福井　由友子" userId="fee7ae25-e0eb-49f3-a5bc-b71201282a73" providerId="ADAL" clId="{31F8987E-E0AD-449E-85F4-75C6A146DD2D}" dt="2024-07-04T08:47:27.606" v="7" actId="14100"/>
          <ac:picMkLst>
            <pc:docMk/>
            <pc:sldMk cId="2795396090" sldId="319"/>
            <ac:picMk id="4" creationId="{64A415F7-84A8-E15E-69BF-AC61CACC5577}"/>
          </ac:picMkLst>
        </pc:picChg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  <pc:spChg chg="del">
          <ac:chgData name="吉田　多美代" userId="S::e0000046@m365.edu.city.kyoto.jp::e013cfd4-6943-4b9d-badd-e281554286a6" providerId="AD" clId="Web-{D873B19D-850A-4937-9988-3C1BBBDEF90F}" dt="2024-07-04T08:39:22.055" v="0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吉田　多美代" userId="S::e0000046@m365.edu.city.kyoto.jp::e013cfd4-6943-4b9d-badd-e281554286a6" providerId="AD" clId="Web-{D873B19D-850A-4937-9988-3C1BBBDEF90F}" dt="2024-07-04T08:39:27.164" v="1"/>
          <ac:picMkLst>
            <pc:docMk/>
            <pc:sldMk cId="3410796622" sldId="315"/>
            <ac:picMk id="2" creationId="{C95DC02D-95EA-6612-755F-547E58469785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  <pc:spChg chg="del">
          <ac:chgData name="田谷　奈菜" userId="S::e0013762@m365.edu.city.kyoto.jp::55f63155-389b-4460-bb4c-5c6219994722" providerId="AD" clId="Web-{2A816241-F70D-4CAF-B20A-BE55219F2865}" dt="2024-07-04T08:19:57.300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田谷　奈菜" userId="S::e0013762@m365.edu.city.kyoto.jp::55f63155-389b-4460-bb4c-5c6219994722" providerId="AD" clId="Web-{2A816241-F70D-4CAF-B20A-BE55219F2865}" dt="2024-07-04T08:20:10.504" v="2" actId="1076"/>
          <ac:picMkLst>
            <pc:docMk/>
            <pc:sldMk cId="487927970" sldId="318"/>
            <ac:picMk id="2" creationId="{F9859876-4CEA-3936-FE8E-57FEE6E96A30}"/>
          </ac:picMkLst>
        </pc:picChg>
      </pc:sldChg>
    </pc:docChg>
  </pc:docChgLst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  <pc:picChg chg="add mod">
          <ac:chgData name="樋瀬　摩耶" userId="S::e0015042@m365.edu.city.kyoto.jp::dd51f0e2-202f-4025-8c58-708f30a53b82" providerId="AD" clId="Web-{CA68E166-CDDE-6B46-1EF4-93CD444CF9D1}" dt="2024-07-05T01:41:25.229" v="1"/>
          <ac:picMkLst>
            <pc:docMk/>
            <pc:sldMk cId="1551186406" sldId="330"/>
            <ac:picMk id="2" creationId="{A60F8310-7670-867C-10DC-8C7047783D09}"/>
          </ac:picMkLst>
        </pc:picChg>
        <pc:picChg chg="del">
          <ac:chgData name="樋瀬　摩耶" userId="S::e0015042@m365.edu.city.kyoto.jp::dd51f0e2-202f-4025-8c58-708f30a53b82" providerId="AD" clId="Web-{CA68E166-CDDE-6B46-1EF4-93CD444CF9D1}" dt="2024-07-05T01:41:21.370" v="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宮川　恵里花" userId="S::e0015045@m365.edu.city.kyoto.jp::f90e7ed3-e02d-4d6a-b899-8132b19bcae6" providerId="AD" clId="Web-{23B49568-3919-B59C-6E44-24EC59F8FC03}"/>
    <pc:docChg chg="modSld">
      <pc:chgData name="宮川　恵里花" userId="S::e0015045@m365.edu.city.kyoto.jp::f90e7ed3-e02d-4d6a-b899-8132b19bcae6" providerId="AD" clId="Web-{23B49568-3919-B59C-6E44-24EC59F8FC03}" dt="2024-12-13T06:44:52.924" v="0" actId="1076"/>
      <pc:docMkLst>
        <pc:docMk/>
      </pc:docMkLst>
      <pc:sldChg chg="modSp">
        <pc:chgData name="宮川　恵里花" userId="S::e0015045@m365.edu.city.kyoto.jp::f90e7ed3-e02d-4d6a-b899-8132b19bcae6" providerId="AD" clId="Web-{23B49568-3919-B59C-6E44-24EC59F8FC03}" dt="2024-12-13T06:44:52.924" v="0" actId="1076"/>
        <pc:sldMkLst>
          <pc:docMk/>
          <pc:sldMk cId="1292099770" sldId="286"/>
        </pc:sldMkLst>
        <pc:picChg chg="mod">
          <ac:chgData name="宮川　恵里花" userId="S::e0015045@m365.edu.city.kyoto.jp::f90e7ed3-e02d-4d6a-b899-8132b19bcae6" providerId="AD" clId="Web-{23B49568-3919-B59C-6E44-24EC59F8FC03}" dt="2024-12-13T06:44:52.924" v="0" actId="1076"/>
          <ac:picMkLst>
            <pc:docMk/>
            <pc:sldMk cId="1292099770" sldId="286"/>
            <ac:picMk id="44" creationId="{3ECD8812-75B5-4B4A-8080-018126564F6D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外園　紫野" userId="6d2dea3b-4dc4-4d48-b4d0-0409e648d242" providerId="ADAL" clId="{4DBD95A0-CF64-4E49-A28A-8342F4CB9E20}"/>
    <pc:docChg chg="custSel modSld">
      <pc:chgData name="外園　紫野" userId="6d2dea3b-4dc4-4d48-b4d0-0409e648d242" providerId="ADAL" clId="{4DBD95A0-CF64-4E49-A28A-8342F4CB9E20}" dt="2024-10-02T01:04:26.190" v="7" actId="14100"/>
      <pc:docMkLst>
        <pc:docMk/>
      </pc:docMkLst>
      <pc:sldChg chg="addSp delSp modSp mod">
        <pc:chgData name="外園　紫野" userId="6d2dea3b-4dc4-4d48-b4d0-0409e648d242" providerId="ADAL" clId="{4DBD95A0-CF64-4E49-A28A-8342F4CB9E20}" dt="2024-10-02T00:57:33.705" v="3" actId="14100"/>
        <pc:sldMkLst>
          <pc:docMk/>
          <pc:sldMk cId="3654700675" sldId="305"/>
        </pc:sldMkLst>
        <pc:spChg chg="del">
          <ac:chgData name="外園　紫野" userId="6d2dea3b-4dc4-4d48-b4d0-0409e648d242" providerId="ADAL" clId="{4DBD95A0-CF64-4E49-A28A-8342F4CB9E20}" dt="2024-10-02T00:57:26.854" v="0" actId="478"/>
          <ac:spMkLst>
            <pc:docMk/>
            <pc:sldMk cId="3654700675" sldId="305"/>
            <ac:spMk id="3" creationId="{16193B09-2C78-ED3D-E902-EC058E83AEA5}"/>
          </ac:spMkLst>
        </pc:spChg>
        <pc:picChg chg="add mod">
          <ac:chgData name="外園　紫野" userId="6d2dea3b-4dc4-4d48-b4d0-0409e648d242" providerId="ADAL" clId="{4DBD95A0-CF64-4E49-A28A-8342F4CB9E20}" dt="2024-10-02T00:57:33.705" v="3" actId="14100"/>
          <ac:picMkLst>
            <pc:docMk/>
            <pc:sldMk cId="3654700675" sldId="305"/>
            <ac:picMk id="4" creationId="{D851AFDF-AE23-EC92-F8A7-174E654C7CA3}"/>
          </ac:picMkLst>
        </pc:picChg>
      </pc:sldChg>
      <pc:sldChg chg="addSp delSp modSp mod">
        <pc:chgData name="外園　紫野" userId="6d2dea3b-4dc4-4d48-b4d0-0409e648d242" providerId="ADAL" clId="{4DBD95A0-CF64-4E49-A28A-8342F4CB9E20}" dt="2024-10-02T01:04:26.190" v="7" actId="14100"/>
        <pc:sldMkLst>
          <pc:docMk/>
          <pc:sldMk cId="3198547367" sldId="332"/>
        </pc:sldMkLst>
        <pc:spChg chg="del">
          <ac:chgData name="外園　紫野" userId="6d2dea3b-4dc4-4d48-b4d0-0409e648d242" providerId="ADAL" clId="{4DBD95A0-CF64-4E49-A28A-8342F4CB9E20}" dt="2024-10-02T01:04:20.030" v="4" actId="478"/>
          <ac:spMkLst>
            <pc:docMk/>
            <pc:sldMk cId="3198547367" sldId="332"/>
            <ac:spMk id="4" creationId="{83B40467-D7EF-6458-A55D-AE82C81E8013}"/>
          </ac:spMkLst>
        </pc:spChg>
        <pc:picChg chg="add mod">
          <ac:chgData name="外園　紫野" userId="6d2dea3b-4dc4-4d48-b4d0-0409e648d242" providerId="ADAL" clId="{4DBD95A0-CF64-4E49-A28A-8342F4CB9E20}" dt="2024-10-02T01:04:26.190" v="7" actId="14100"/>
          <ac:picMkLst>
            <pc:docMk/>
            <pc:sldMk cId="3198547367" sldId="332"/>
            <ac:picMk id="3" creationId="{63D4AF7A-B310-4EB9-9C64-FA47EFE59C85}"/>
          </ac:picMkLst>
        </pc:picChg>
      </pc:sldChg>
    </pc:docChg>
  </pc:docChgLst>
  <pc:docChgLst>
    <pc:chgData name="田淵　亜有" userId="S::e0015046@m365.edu.city.kyoto.jp::c64b0f3a-4f64-4b10-b8d7-11c21a5b7e6a" providerId="AD" clId="Web-{DD61BF9D-AE47-16C2-5C1B-E9C827E47AE4}"/>
    <pc:docChg chg="modSld">
      <pc:chgData name="田淵　亜有" userId="S::e0015046@m365.edu.city.kyoto.jp::c64b0f3a-4f64-4b10-b8d7-11c21a5b7e6a" providerId="AD" clId="Web-{DD61BF9D-AE47-16C2-5C1B-E9C827E47AE4}" dt="2024-10-04T07:20:52.541" v="0"/>
      <pc:docMkLst>
        <pc:docMk/>
      </pc:docMkLst>
      <pc:sldChg chg="addSp modSp">
        <pc:chgData name="田淵　亜有" userId="S::e0015046@m365.edu.city.kyoto.jp::c64b0f3a-4f64-4b10-b8d7-11c21a5b7e6a" providerId="AD" clId="Web-{DD61BF9D-AE47-16C2-5C1B-E9C827E47AE4}" dt="2024-10-04T07:20:52.541" v="0"/>
        <pc:sldMkLst>
          <pc:docMk/>
          <pc:sldMk cId="923035866" sldId="310"/>
        </pc:sldMkLst>
        <pc:picChg chg="add mod">
          <ac:chgData name="田淵　亜有" userId="S::e0015046@m365.edu.city.kyoto.jp::c64b0f3a-4f64-4b10-b8d7-11c21a5b7e6a" providerId="AD" clId="Web-{DD61BF9D-AE47-16C2-5C1B-E9C827E47AE4}" dt="2024-10-04T07:20:52.541" v="0"/>
          <ac:picMkLst>
            <pc:docMk/>
            <pc:sldMk cId="923035866" sldId="310"/>
            <ac:picMk id="2" creationId="{55712A24-764C-9B8D-A5B3-EC421FC029E0}"/>
          </ac:picMkLst>
        </pc:picChg>
      </pc:sldChg>
    </pc:docChg>
  </pc:docChgLst>
  <pc:docChgLst>
    <pc:chgData name="相上　真維" userId="S::e0015041@m365.edu.city.kyoto.jp::f2dc6022-a3e3-48b9-8394-e224cc89a77b" providerId="AD" clId="Web-{C0172D93-BCD5-55AA-CD77-B778034FE93A}"/>
    <pc:docChg chg="modSld">
      <pc:chgData name="相上　真維" userId="S::e0015041@m365.edu.city.kyoto.jp::f2dc6022-a3e3-48b9-8394-e224cc89a77b" providerId="AD" clId="Web-{C0172D93-BCD5-55AA-CD77-B778034FE93A}" dt="2024-10-03T23:34:32.479" v="1"/>
      <pc:docMkLst>
        <pc:docMk/>
      </pc:docMkLst>
      <pc:sldChg chg="addSp delSp modSp">
        <pc:chgData name="相上　真維" userId="S::e0015041@m365.edu.city.kyoto.jp::f2dc6022-a3e3-48b9-8394-e224cc89a77b" providerId="AD" clId="Web-{C0172D93-BCD5-55AA-CD77-B778034FE93A}" dt="2024-10-03T23:34:32.479" v="1"/>
        <pc:sldMkLst>
          <pc:docMk/>
          <pc:sldMk cId="3410796622" sldId="315"/>
        </pc:sldMkLst>
        <pc:spChg chg="del">
          <ac:chgData name="相上　真維" userId="S::e0015041@m365.edu.city.kyoto.jp::f2dc6022-a3e3-48b9-8394-e224cc89a77b" providerId="AD" clId="Web-{C0172D93-BCD5-55AA-CD77-B778034FE93A}" dt="2024-10-03T23:34:23.104" v="0"/>
          <ac:spMkLst>
            <pc:docMk/>
            <pc:sldMk cId="3410796622" sldId="315"/>
            <ac:spMk id="3" creationId="{729188BB-D9A0-D201-23B4-82E0348E15BB}"/>
          </ac:spMkLst>
        </pc:spChg>
        <pc:picChg chg="add mod">
          <ac:chgData name="相上　真維" userId="S::e0015041@m365.edu.city.kyoto.jp::f2dc6022-a3e3-48b9-8394-e224cc89a77b" providerId="AD" clId="Web-{C0172D93-BCD5-55AA-CD77-B778034FE93A}" dt="2024-10-03T23:34:32.479" v="1"/>
          <ac:picMkLst>
            <pc:docMk/>
            <pc:sldMk cId="3410796622" sldId="315"/>
            <ac:picMk id="2" creationId="{3EDA99B8-8671-9B6C-C220-9F14A0A70882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  <pc:picChg chg="mod modCrop">
          <ac:chgData name="樋瀬　摩耶" userId="S::e0015042@m365.edu.city.kyoto.jp::dd51f0e2-202f-4025-8c58-708f30a53b82" providerId="AD" clId="Web-{396BB98A-69B9-9BD8-AAB6-CBF9DD3C41FB}" dt="2024-07-04T01:08:13.152" v="3" actId="1410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  <pc:spChg chg="add mod">
          <ac:chgData name="樋瀬　摩耶" userId="S::e0015042@m365.edu.city.kyoto.jp::dd51f0e2-202f-4025-8c58-708f30a53b82" providerId="AD" clId="Web-{FCE10323-F499-8FC3-B54B-78FD217F72A0}" dt="2024-07-04T00:56:18.863" v="8" actId="20577"/>
          <ac:spMkLst>
            <pc:docMk/>
            <pc:sldMk cId="1551186406" sldId="330"/>
            <ac:spMk id="3" creationId="{58D1116E-3251-0094-C3B9-83064A5B1F57}"/>
          </ac:spMkLst>
        </pc:spChg>
        <pc:picChg chg="add mod">
          <ac:chgData name="樋瀬　摩耶" userId="S::e0015042@m365.edu.city.kyoto.jp::dd51f0e2-202f-4025-8c58-708f30a53b82" providerId="AD" clId="Web-{FCE10323-F499-8FC3-B54B-78FD217F72A0}" dt="2024-07-04T00:56:48.224" v="9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樋瀬　摩耶" userId="S::e0015042@m365.edu.city.kyoto.jp::dd51f0e2-202f-4025-8c58-708f30a53b82" providerId="AD" clId="Web-{756C858E-0502-D0C9-666B-6B53E6235D28}"/>
    <pc:docChg chg="modSld">
      <pc:chgData name="樋瀬　摩耶" userId="S::e0015042@m365.edu.city.kyoto.jp::dd51f0e2-202f-4025-8c58-708f30a53b82" providerId="AD" clId="Web-{756C858E-0502-D0C9-666B-6B53E6235D28}" dt="2024-11-06T00:17:42.249" v="2" actId="14100"/>
      <pc:docMkLst>
        <pc:docMk/>
      </pc:docMkLst>
      <pc:sldChg chg="addSp delSp modSp">
        <pc:chgData name="樋瀬　摩耶" userId="S::e0015042@m365.edu.city.kyoto.jp::dd51f0e2-202f-4025-8c58-708f30a53b82" providerId="AD" clId="Web-{756C858E-0502-D0C9-666B-6B53E6235D28}" dt="2024-11-06T00:17:42.249" v="2" actId="14100"/>
        <pc:sldMkLst>
          <pc:docMk/>
          <pc:sldMk cId="3271591256" sldId="306"/>
        </pc:sldMkLst>
        <pc:picChg chg="del">
          <ac:chgData name="樋瀬　摩耶" userId="S::e0015042@m365.edu.city.kyoto.jp::dd51f0e2-202f-4025-8c58-708f30a53b82" providerId="AD" clId="Web-{756C858E-0502-D0C9-666B-6B53E6235D28}" dt="2024-11-06T00:17:24.857" v="0"/>
          <ac:picMkLst>
            <pc:docMk/>
            <pc:sldMk cId="3271591256" sldId="306"/>
            <ac:picMk id="2" creationId="{4FFEC6FA-5F64-9908-7165-95F59A82D512}"/>
          </ac:picMkLst>
        </pc:picChg>
        <pc:picChg chg="add mod">
          <ac:chgData name="樋瀬　摩耶" userId="S::e0015042@m365.edu.city.kyoto.jp::dd51f0e2-202f-4025-8c58-708f30a53b82" providerId="AD" clId="Web-{756C858E-0502-D0C9-666B-6B53E6235D28}" dt="2024-11-06T00:17:42.249" v="2" actId="14100"/>
          <ac:picMkLst>
            <pc:docMk/>
            <pc:sldMk cId="3271591256" sldId="306"/>
            <ac:picMk id="3" creationId="{777F270F-7823-2302-E764-76FFC857D06C}"/>
          </ac:picMkLst>
        </pc:picChg>
      </pc:sldChg>
    </pc:docChg>
  </pc:docChgLst>
  <pc:docChgLst>
    <pc:chgData name="鈴木　一生" userId="bca2d7ae-a444-46bc-83d5-1064509ca2a1" providerId="ADAL" clId="{C38A3C8D-613A-44ED-B371-B0F471D25A0F}"/>
    <pc:docChg chg="custSel modSld">
      <pc:chgData name="鈴木　一生" userId="bca2d7ae-a444-46bc-83d5-1064509ca2a1" providerId="ADAL" clId="{C38A3C8D-613A-44ED-B371-B0F471D25A0F}" dt="2024-11-07T23:37:16.729" v="4" actId="14100"/>
      <pc:docMkLst>
        <pc:docMk/>
      </pc:docMkLst>
      <pc:sldChg chg="addSp delSp modSp mod">
        <pc:chgData name="鈴木　一生" userId="bca2d7ae-a444-46bc-83d5-1064509ca2a1" providerId="ADAL" clId="{C38A3C8D-613A-44ED-B371-B0F471D25A0F}" dt="2024-11-07T23:37:16.729" v="4" actId="14100"/>
        <pc:sldMkLst>
          <pc:docMk/>
          <pc:sldMk cId="1820229469" sldId="308"/>
        </pc:sldMkLst>
        <pc:picChg chg="del">
          <ac:chgData name="鈴木　一生" userId="bca2d7ae-a444-46bc-83d5-1064509ca2a1" providerId="ADAL" clId="{C38A3C8D-613A-44ED-B371-B0F471D25A0F}" dt="2024-11-07T23:37:00.233" v="0" actId="478"/>
          <ac:picMkLst>
            <pc:docMk/>
            <pc:sldMk cId="1820229469" sldId="308"/>
            <ac:picMk id="3" creationId="{EA49F48A-01E2-E057-659F-8E2E40DA288F}"/>
          </ac:picMkLst>
        </pc:picChg>
        <pc:picChg chg="add mod">
          <ac:chgData name="鈴木　一生" userId="bca2d7ae-a444-46bc-83d5-1064509ca2a1" providerId="ADAL" clId="{C38A3C8D-613A-44ED-B371-B0F471D25A0F}" dt="2024-11-07T23:37:16.729" v="4" actId="14100"/>
          <ac:picMkLst>
            <pc:docMk/>
            <pc:sldMk cId="1820229469" sldId="308"/>
            <ac:picMk id="4" creationId="{09DA10E4-D825-2102-08D3-DDBB32336EC8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野里常　爽" userId="ab8ff6da-4ed9-4616-b0fa-bcb0a0291a0f" providerId="ADAL" clId="{7490CEAF-3F4D-46D4-B0F2-3E07A45C582F}"/>
    <pc:docChg chg="custSel modSld">
      <pc:chgData name="野里常　爽" userId="ab8ff6da-4ed9-4616-b0fa-bcb0a0291a0f" providerId="ADAL" clId="{7490CEAF-3F4D-46D4-B0F2-3E07A45C582F}" dt="2024-11-05T07:55:40.128" v="7" actId="478"/>
      <pc:docMkLst>
        <pc:docMk/>
      </pc:docMkLst>
      <pc:sldChg chg="addSp delSp modSp mod">
        <pc:chgData name="野里常　爽" userId="ab8ff6da-4ed9-4616-b0fa-bcb0a0291a0f" providerId="ADAL" clId="{7490CEAF-3F4D-46D4-B0F2-3E07A45C582F}" dt="2024-11-05T07:55:40.128" v="7" actId="478"/>
        <pc:sldMkLst>
          <pc:docMk/>
          <pc:sldMk cId="1979467451" sldId="331"/>
        </pc:sldMkLst>
        <pc:picChg chg="del mod ord">
          <ac:chgData name="野里常　爽" userId="ab8ff6da-4ed9-4616-b0fa-bcb0a0291a0f" providerId="ADAL" clId="{7490CEAF-3F4D-46D4-B0F2-3E07A45C582F}" dt="2024-11-05T07:55:40.128" v="7" actId="478"/>
          <ac:picMkLst>
            <pc:docMk/>
            <pc:sldMk cId="1979467451" sldId="331"/>
            <ac:picMk id="3" creationId="{BC6AA06C-74A5-A5E6-6DEF-55A892929A5D}"/>
          </ac:picMkLst>
        </pc:picChg>
        <pc:picChg chg="add mod">
          <ac:chgData name="野里常　爽" userId="ab8ff6da-4ed9-4616-b0fa-bcb0a0291a0f" providerId="ADAL" clId="{7490CEAF-3F4D-46D4-B0F2-3E07A45C582F}" dt="2024-11-05T07:55:26.008" v="3" actId="14100"/>
          <ac:picMkLst>
            <pc:docMk/>
            <pc:sldMk cId="1979467451" sldId="331"/>
            <ac:picMk id="4" creationId="{6E4CF058-18C0-E8B5-08DE-2E67C17CE27D}"/>
          </ac:picMkLst>
        </pc:picChg>
      </pc:sldChg>
    </pc:docChg>
  </pc:docChgLst>
  <pc:docChgLst>
    <pc:chgData name="田谷　奈菜" userId="S::e0013762@m365.edu.city.kyoto.jp::55f63155-389b-4460-bb4c-5c6219994722" providerId="AD" clId="Web-{F99ADBAF-FD8A-4ABB-A9BB-E393E0FB818A}"/>
    <pc:docChg chg="modSld">
      <pc:chgData name="田谷　奈菜" userId="S::e0013762@m365.edu.city.kyoto.jp::55f63155-389b-4460-bb4c-5c6219994722" providerId="AD" clId="Web-{F99ADBAF-FD8A-4ABB-A9BB-E393E0FB818A}" dt="2024-10-03T23:52:52.167" v="7" actId="1076"/>
      <pc:docMkLst>
        <pc:docMk/>
      </pc:docMkLst>
      <pc:sldChg chg="addSp delSp modSp">
        <pc:chgData name="田谷　奈菜" userId="S::e0013762@m365.edu.city.kyoto.jp::55f63155-389b-4460-bb4c-5c6219994722" providerId="AD" clId="Web-{F99ADBAF-FD8A-4ABB-A9BB-E393E0FB818A}" dt="2024-10-03T23:52:52.167" v="7" actId="1076"/>
        <pc:sldMkLst>
          <pc:docMk/>
          <pc:sldMk cId="2795396090" sldId="319"/>
        </pc:sldMkLst>
        <pc:spChg chg="del mod">
          <ac:chgData name="田谷　奈菜" userId="S::e0013762@m365.edu.city.kyoto.jp::55f63155-389b-4460-bb4c-5c6219994722" providerId="AD" clId="Web-{F99ADBAF-FD8A-4ABB-A9BB-E393E0FB818A}" dt="2024-10-03T23:52:22.401" v="1"/>
          <ac:spMkLst>
            <pc:docMk/>
            <pc:sldMk cId="2795396090" sldId="319"/>
            <ac:spMk id="2" creationId="{8BD85D08-667E-778D-F5EB-BB06D01A6C64}"/>
          </ac:spMkLst>
        </pc:spChg>
        <pc:picChg chg="add mod">
          <ac:chgData name="田谷　奈菜" userId="S::e0013762@m365.edu.city.kyoto.jp::55f63155-389b-4460-bb4c-5c6219994722" providerId="AD" clId="Web-{F99ADBAF-FD8A-4ABB-A9BB-E393E0FB818A}" dt="2024-10-03T23:52:52.167" v="7" actId="1076"/>
          <ac:picMkLst>
            <pc:docMk/>
            <pc:sldMk cId="2795396090" sldId="319"/>
            <ac:picMk id="3" creationId="{8DD23807-6051-E01B-F604-083044353872}"/>
          </ac:picMkLst>
        </pc:picChg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B3BAB808-B441-4662-DBC5-6D3956F84876}" dt="2024-07-04T07:07:43.950" v="3"/>
          <ac:picMkLst>
            <pc:docMk/>
            <pc:sldMk cId="3864052645" sldId="316"/>
            <ac:picMk id="2" creationId="{91B985E4-B308-ADC1-7939-3123F77D9EF2}"/>
          </ac:picMkLst>
        </pc:picChg>
        <pc:picChg chg="add del mod">
          <ac:chgData name="田淵　亜有" userId="S::e0015046@m365.edu.city.kyoto.jp::c64b0f3a-4f64-4b10-b8d7-11c21a5b7e6a" providerId="AD" clId="Web-{B3BAB808-B441-4662-DBC5-6D3956F84876}" dt="2024-07-04T07:07:41.137" v="2"/>
          <ac:picMkLst>
            <pc:docMk/>
            <pc:sldMk cId="3864052645" sldId="316"/>
            <ac:picMk id="4" creationId="{283DB32A-62E3-D908-D027-BF7634239CAE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  <pc:spChg chg="del mod">
          <ac:chgData name="外園　紫野" userId="S::e0003535@m365.edu.city.kyoto.jp::6d2dea3b-4dc4-4d48-b4d0-0409e648d242" providerId="AD" clId="Web-{0704DCE0-0B47-4D82-9E2E-927C5DA3EF86}" dt="2024-07-04T01:15:44.102" v="1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外園　紫野" userId="S::e0003535@m365.edu.city.kyoto.jp::6d2dea3b-4dc4-4d48-b4d0-0409e648d242" providerId="AD" clId="Web-{0704DCE0-0B47-4D82-9E2E-927C5DA3EF86}" dt="2024-07-04T01:15:48.462" v="2"/>
          <ac:picMkLst>
            <pc:docMk/>
            <pc:sldMk cId="1488477963" sldId="321"/>
            <ac:picMk id="2" creationId="{30891FA9-A3CE-E7EE-A0A0-0DC332DF1536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吉田　多美代" userId="S::e0000046@m365.edu.city.kyoto.jp::e013cfd4-6943-4b9d-badd-e281554286a6" providerId="AD" clId="Web-{EB32D90A-A8C8-4FA3-84F8-FF86D9A797CB}"/>
    <pc:docChg chg="modSld">
      <pc:chgData name="吉田　多美代" userId="S::e0000046@m365.edu.city.kyoto.jp::e013cfd4-6943-4b9d-badd-e281554286a6" providerId="AD" clId="Web-{EB32D90A-A8C8-4FA3-84F8-FF86D9A797CB}" dt="2024-10-04T01:48:52.055" v="1"/>
      <pc:docMkLst>
        <pc:docMk/>
      </pc:docMkLst>
      <pc:sldChg chg="addSp delSp modSp">
        <pc:chgData name="吉田　多美代" userId="S::e0000046@m365.edu.city.kyoto.jp::e013cfd4-6943-4b9d-badd-e281554286a6" providerId="AD" clId="Web-{EB32D90A-A8C8-4FA3-84F8-FF86D9A797CB}" dt="2024-10-04T01:48:52.055" v="1"/>
        <pc:sldMkLst>
          <pc:docMk/>
          <pc:sldMk cId="487927970" sldId="318"/>
        </pc:sldMkLst>
        <pc:spChg chg="del">
          <ac:chgData name="吉田　多美代" userId="S::e0000046@m365.edu.city.kyoto.jp::e013cfd4-6943-4b9d-badd-e281554286a6" providerId="AD" clId="Web-{EB32D90A-A8C8-4FA3-84F8-FF86D9A797CB}" dt="2024-10-04T01:48:47.648" v="0"/>
          <ac:spMkLst>
            <pc:docMk/>
            <pc:sldMk cId="487927970" sldId="318"/>
            <ac:spMk id="3" creationId="{43E9C23F-4A58-C047-1CCB-CCF7743CFCDE}"/>
          </ac:spMkLst>
        </pc:spChg>
        <pc:picChg chg="add mod">
          <ac:chgData name="吉田　多美代" userId="S::e0000046@m365.edu.city.kyoto.jp::e013cfd4-6943-4b9d-badd-e281554286a6" providerId="AD" clId="Web-{EB32D90A-A8C8-4FA3-84F8-FF86D9A797CB}" dt="2024-10-04T01:48:52.055" v="1"/>
          <ac:picMkLst>
            <pc:docMk/>
            <pc:sldMk cId="487927970" sldId="318"/>
            <ac:picMk id="2" creationId="{2912FD01-C373-C5B8-D753-0DE1F42F7812}"/>
          </ac:picMkLst>
        </pc:picChg>
      </pc:sldChg>
    </pc:docChg>
  </pc:docChgLst>
  <pc:docChgLst>
    <pc:chgData name="北川　夢乃" userId="2845f8b8-f035-4ee2-95ae-9201936b9103" providerId="ADAL" clId="{8523AFEE-C8C4-46C1-BBCB-8621AE95259C}"/>
    <pc:docChg chg="custSel modSld">
      <pc:chgData name="北川　夢乃" userId="2845f8b8-f035-4ee2-95ae-9201936b9103" providerId="ADAL" clId="{8523AFEE-C8C4-46C1-BBCB-8621AE95259C}" dt="2024-10-04T08:48:09.759" v="5" actId="12789"/>
      <pc:docMkLst>
        <pc:docMk/>
      </pc:docMkLst>
      <pc:sldChg chg="addSp delSp modSp mod">
        <pc:chgData name="北川　夢乃" userId="2845f8b8-f035-4ee2-95ae-9201936b9103" providerId="ADAL" clId="{8523AFEE-C8C4-46C1-BBCB-8621AE95259C}" dt="2024-10-04T08:48:09.759" v="5" actId="12789"/>
        <pc:sldMkLst>
          <pc:docMk/>
          <pc:sldMk cId="1488477963" sldId="321"/>
        </pc:sldMkLst>
        <pc:spChg chg="del">
          <ac:chgData name="北川　夢乃" userId="2845f8b8-f035-4ee2-95ae-9201936b9103" providerId="ADAL" clId="{8523AFEE-C8C4-46C1-BBCB-8621AE95259C}" dt="2024-10-04T08:47:49.832" v="0" actId="478"/>
          <ac:spMkLst>
            <pc:docMk/>
            <pc:sldMk cId="1488477963" sldId="321"/>
            <ac:spMk id="3" creationId="{22E21D30-DFB8-A477-5AA2-60D3A9A2919D}"/>
          </ac:spMkLst>
        </pc:spChg>
        <pc:picChg chg="add mod">
          <ac:chgData name="北川　夢乃" userId="2845f8b8-f035-4ee2-95ae-9201936b9103" providerId="ADAL" clId="{8523AFEE-C8C4-46C1-BBCB-8621AE95259C}" dt="2024-10-04T08:48:09.759" v="5" actId="12789"/>
          <ac:picMkLst>
            <pc:docMk/>
            <pc:sldMk cId="1488477963" sldId="321"/>
            <ac:picMk id="4" creationId="{0C4AD897-8EBB-7DB2-5209-8C216DADD5BE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樋瀬　摩耶" userId="S::e0015042@m365.edu.city.kyoto.jp::dd51f0e2-202f-4025-8c58-708f30a53b82" providerId="AD" clId="Web-{8930AEB9-A7FC-AFF9-7D96-31F9A3FC9EB0}"/>
    <pc:docChg chg="modSld">
      <pc:chgData name="樋瀬　摩耶" userId="S::e0015042@m365.edu.city.kyoto.jp::dd51f0e2-202f-4025-8c58-708f30a53b82" providerId="AD" clId="Web-{8930AEB9-A7FC-AFF9-7D96-31F9A3FC9EB0}" dt="2024-10-02T08:00:10.448" v="0" actId="14100"/>
      <pc:docMkLst>
        <pc:docMk/>
      </pc:docMkLst>
      <pc:sldChg chg="modSp">
        <pc:chgData name="樋瀬　摩耶" userId="S::e0015042@m365.edu.city.kyoto.jp::dd51f0e2-202f-4025-8c58-708f30a53b82" providerId="AD" clId="Web-{8930AEB9-A7FC-AFF9-7D96-31F9A3FC9EB0}" dt="2024-10-02T08:00:10.448" v="0" actId="14100"/>
        <pc:sldMkLst>
          <pc:docMk/>
          <pc:sldMk cId="3271591256" sldId="306"/>
        </pc:sldMkLst>
        <pc:picChg chg="mod">
          <ac:chgData name="樋瀬　摩耶" userId="S::e0015042@m365.edu.city.kyoto.jp::dd51f0e2-202f-4025-8c58-708f30a53b82" providerId="AD" clId="Web-{8930AEB9-A7FC-AFF9-7D96-31F9A3FC9EB0}" dt="2024-10-02T08:00:10.448" v="0" actId="14100"/>
          <ac:picMkLst>
            <pc:docMk/>
            <pc:sldMk cId="3271591256" sldId="306"/>
            <ac:picMk id="2" creationId="{4FFEC6FA-5F64-9908-7165-95F59A82D512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11680E8F-22F0-D39A-11F3-CB011B7A59D8}" dt="2024-07-04T07:08:21.3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森下　藍子" userId="S::e0015043@m365.edu.city.kyoto.jp::38cf22c5-00c7-4bc2-868b-e2e0d6ecae7c" providerId="AD" clId="Web-{FC8056F6-07E6-825B-B929-471E551A952C}"/>
    <pc:docChg chg="modSld">
      <pc:chgData name="森下　藍子" userId="S::e0015043@m365.edu.city.kyoto.jp::38cf22c5-00c7-4bc2-868b-e2e0d6ecae7c" providerId="AD" clId="Web-{FC8056F6-07E6-825B-B929-471E551A952C}" dt="2024-10-01T06:19:52.630" v="2"/>
      <pc:docMkLst>
        <pc:docMk/>
      </pc:docMkLst>
      <pc:sldChg chg="addSp delSp modSp">
        <pc:chgData name="森下　藍子" userId="S::e0015043@m365.edu.city.kyoto.jp::38cf22c5-00c7-4bc2-868b-e2e0d6ecae7c" providerId="AD" clId="Web-{FC8056F6-07E6-825B-B929-471E551A952C}" dt="2024-10-01T06:19:52.630" v="2"/>
        <pc:sldMkLst>
          <pc:docMk/>
          <pc:sldMk cId="923035866" sldId="310"/>
        </pc:sldMkLst>
        <pc:picChg chg="add del mod">
          <ac:chgData name="森下　藍子" userId="S::e0015043@m365.edu.city.kyoto.jp::38cf22c5-00c7-4bc2-868b-e2e0d6ecae7c" providerId="AD" clId="Web-{FC8056F6-07E6-825B-B929-471E551A952C}" dt="2024-10-01T06:19:52.630" v="2"/>
          <ac:picMkLst>
            <pc:docMk/>
            <pc:sldMk cId="923035866" sldId="310"/>
            <ac:picMk id="2" creationId="{C30AA0D7-DE26-86DB-637C-998888930983}"/>
          </ac:picMkLst>
        </pc:picChg>
        <pc:picChg chg="del">
          <ac:chgData name="森下　藍子" userId="S::e0015043@m365.edu.city.kyoto.jp::38cf22c5-00c7-4bc2-868b-e2e0d6ecae7c" providerId="AD" clId="Web-{FC8056F6-07E6-825B-B929-471E551A952C}" dt="2024-10-01T06:19:44.333" v="0"/>
          <ac:picMkLst>
            <pc:docMk/>
            <pc:sldMk cId="923035866" sldId="310"/>
            <ac:picMk id="3" creationId="{F02DBAB4-03E8-EF31-4F0A-5147B6295F70}"/>
          </ac:picMkLst>
        </pc:picChg>
      </pc:sldChg>
    </pc:docChg>
  </pc:docChgLst>
  <pc:docChgLst>
    <pc:chgData name="五十嵐　友紀" userId="S::e0013763@m365.edu.city.kyoto.jp::06b2215c-2dc4-4496-bb8c-4b5cbc6f748b" providerId="AD" clId="Web-{171DF122-2B30-49CD-AD0A-2A43BDC9DA06}"/>
    <pc:docChg chg="modSld">
      <pc:chgData name="五十嵐　友紀" userId="S::e0013763@m365.edu.city.kyoto.jp::06b2215c-2dc4-4496-bb8c-4b5cbc6f748b" providerId="AD" clId="Web-{171DF122-2B30-49CD-AD0A-2A43BDC9DA06}" dt="2024-11-13T01:39:17.814" v="1"/>
      <pc:docMkLst>
        <pc:docMk/>
      </pc:docMkLst>
      <pc:sldChg chg="addSp delSp modSp">
        <pc:chgData name="五十嵐　友紀" userId="S::e0013763@m365.edu.city.kyoto.jp::06b2215c-2dc4-4496-bb8c-4b5cbc6f748b" providerId="AD" clId="Web-{171DF122-2B30-49CD-AD0A-2A43BDC9DA06}" dt="2024-11-13T01:39:17.814" v="1"/>
        <pc:sldMkLst>
          <pc:docMk/>
          <pc:sldMk cId="714660014" sldId="309"/>
        </pc:sldMkLst>
        <pc:spChg chg="del">
          <ac:chgData name="五十嵐　友紀" userId="S::e0013763@m365.edu.city.kyoto.jp::06b2215c-2dc4-4496-bb8c-4b5cbc6f748b" providerId="AD" clId="Web-{171DF122-2B30-49CD-AD0A-2A43BDC9DA06}" dt="2024-11-13T01:39:15.267" v="0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五十嵐　友紀" userId="S::e0013763@m365.edu.city.kyoto.jp::06b2215c-2dc4-4496-bb8c-4b5cbc6f748b" providerId="AD" clId="Web-{171DF122-2B30-49CD-AD0A-2A43BDC9DA06}" dt="2024-11-13T01:39:17.814" v="1"/>
          <ac:picMkLst>
            <pc:docMk/>
            <pc:sldMk cId="714660014" sldId="309"/>
            <ac:picMk id="2" creationId="{4FBD831D-51E9-E9B5-A989-1F0B203B64D8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松村　知美" userId="S::e0003417@m365.edu.city.kyoto.jp::81f88bac-62f7-4a0e-8bd6-3216452a9ea4" providerId="AD" clId="Web-{2D000983-E9A0-44C6-1ECC-4134D9E0FD34}"/>
    <pc:docChg chg="addSld modSld">
      <pc:chgData name="松村　知美" userId="S::e0003417@m365.edu.city.kyoto.jp::81f88bac-62f7-4a0e-8bd6-3216452a9ea4" providerId="AD" clId="Web-{2D000983-E9A0-44C6-1ECC-4134D9E0FD34}" dt="2024-07-26T02:18:40.808" v="95" actId="20577"/>
      <pc:docMkLst>
        <pc:docMk/>
      </pc:docMkLst>
      <pc:sldChg chg="modSp">
        <pc:chgData name="松村　知美" userId="S::e0003417@m365.edu.city.kyoto.jp::81f88bac-62f7-4a0e-8bd6-3216452a9ea4" providerId="AD" clId="Web-{2D000983-E9A0-44C6-1ECC-4134D9E0FD34}" dt="2024-07-26T02:15:50.661" v="20" actId="14100"/>
        <pc:sldMkLst>
          <pc:docMk/>
          <pc:sldMk cId="3654700675" sldId="305"/>
        </pc:sldMkLst>
        <pc:spChg chg="mod">
          <ac:chgData name="松村　知美" userId="S::e0003417@m365.edu.city.kyoto.jp::81f88bac-62f7-4a0e-8bd6-3216452a9ea4" providerId="AD" clId="Web-{2D000983-E9A0-44C6-1ECC-4134D9E0FD34}" dt="2024-07-26T02:15:50.661" v="20" actId="14100"/>
          <ac:spMkLst>
            <pc:docMk/>
            <pc:sldMk cId="3654700675" sldId="305"/>
            <ac:spMk id="3" creationId="{16193B09-2C78-ED3D-E902-EC058E83AEA5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01.239" v="24" actId="14100"/>
        <pc:sldMkLst>
          <pc:docMk/>
          <pc:sldMk cId="3271591256" sldId="306"/>
        </pc:sldMkLst>
        <pc:spChg chg="mod">
          <ac:chgData name="松村　知美" userId="S::e0003417@m365.edu.city.kyoto.jp::81f88bac-62f7-4a0e-8bd6-3216452a9ea4" providerId="AD" clId="Web-{2D000983-E9A0-44C6-1ECC-4134D9E0FD34}" dt="2024-07-26T02:16:01.239" v="24" actId="14100"/>
          <ac:spMkLst>
            <pc:docMk/>
            <pc:sldMk cId="3271591256" sldId="306"/>
            <ac:spMk id="4" creationId="{DF5A41C2-C1BC-ED62-8267-7CBF7942A909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16.428" v="30" actId="14100"/>
        <pc:sldMkLst>
          <pc:docMk/>
          <pc:sldMk cId="3825182446" sldId="307"/>
        </pc:sldMkLst>
        <pc:spChg chg="mod">
          <ac:chgData name="松村　知美" userId="S::e0003417@m365.edu.city.kyoto.jp::81f88bac-62f7-4a0e-8bd6-3216452a9ea4" providerId="AD" clId="Web-{2D000983-E9A0-44C6-1ECC-4134D9E0FD34}" dt="2024-07-26T02:16:16.428" v="30" actId="14100"/>
          <ac:spMkLst>
            <pc:docMk/>
            <pc:sldMk cId="3825182446" sldId="307"/>
            <ac:spMk id="4" creationId="{531A9CA1-3513-5679-779B-79880B9C6507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23.209" v="37" actId="14100"/>
        <pc:sldMkLst>
          <pc:docMk/>
          <pc:sldMk cId="1820229469" sldId="308"/>
        </pc:sldMkLst>
        <pc:spChg chg="mod">
          <ac:chgData name="松村　知美" userId="S::e0003417@m365.edu.city.kyoto.jp::81f88bac-62f7-4a0e-8bd6-3216452a9ea4" providerId="AD" clId="Web-{2D000983-E9A0-44C6-1ECC-4134D9E0FD34}" dt="2024-07-26T02:16:23.209" v="37" actId="14100"/>
          <ac:spMkLst>
            <pc:docMk/>
            <pc:sldMk cId="1820229469" sldId="308"/>
            <ac:spMk id="3" creationId="{1547E47D-7FB2-A3AA-A5B8-DB26762A09C9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46.569" v="46" actId="20577"/>
        <pc:sldMkLst>
          <pc:docMk/>
          <pc:sldMk cId="714660014" sldId="309"/>
        </pc:sldMkLst>
        <pc:spChg chg="mod">
          <ac:chgData name="松村　知美" userId="S::e0003417@m365.edu.city.kyoto.jp::81f88bac-62f7-4a0e-8bd6-3216452a9ea4" providerId="AD" clId="Web-{2D000983-E9A0-44C6-1ECC-4134D9E0FD34}" dt="2024-07-26T02:16:46.569" v="46" actId="20577"/>
          <ac:spMkLst>
            <pc:docMk/>
            <pc:sldMk cId="714660014" sldId="309"/>
            <ac:spMk id="4" creationId="{820044BB-8CDB-ED6B-D8A0-9E7FDCA74904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52.335" v="48" actId="20577"/>
        <pc:sldMkLst>
          <pc:docMk/>
          <pc:sldMk cId="923035866" sldId="310"/>
        </pc:sldMkLst>
        <pc:spChg chg="mod">
          <ac:chgData name="松村　知美" userId="S::e0003417@m365.edu.city.kyoto.jp::81f88bac-62f7-4a0e-8bd6-3216452a9ea4" providerId="AD" clId="Web-{2D000983-E9A0-44C6-1ECC-4134D9E0FD34}" dt="2024-07-26T02:16:52.335" v="48" actId="20577"/>
          <ac:spMkLst>
            <pc:docMk/>
            <pc:sldMk cId="923035866" sldId="310"/>
            <ac:spMk id="2" creationId="{00F50006-C57C-43BE-7BB1-50824225BAA5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6:54.788" v="50" actId="20577"/>
        <pc:sldMkLst>
          <pc:docMk/>
          <pc:sldMk cId="3693655365" sldId="311"/>
        </pc:sldMkLst>
        <pc:spChg chg="mod">
          <ac:chgData name="松村　知美" userId="S::e0003417@m365.edu.city.kyoto.jp::81f88bac-62f7-4a0e-8bd6-3216452a9ea4" providerId="AD" clId="Web-{2D000983-E9A0-44C6-1ECC-4134D9E0FD34}" dt="2024-07-26T02:16:54.788" v="50" actId="20577"/>
          <ac:spMkLst>
            <pc:docMk/>
            <pc:sldMk cId="3693655365" sldId="311"/>
            <ac:spMk id="3" creationId="{146F592C-B929-3C80-0BFB-001E149632F3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00.039" v="52" actId="20577"/>
        <pc:sldMkLst>
          <pc:docMk/>
          <pc:sldMk cId="1537220619" sldId="312"/>
        </pc:sldMkLst>
        <pc:spChg chg="mod">
          <ac:chgData name="松村　知美" userId="S::e0003417@m365.edu.city.kyoto.jp::81f88bac-62f7-4a0e-8bd6-3216452a9ea4" providerId="AD" clId="Web-{2D000983-E9A0-44C6-1ECC-4134D9E0FD34}" dt="2024-07-26T02:17:00.039" v="52" actId="20577"/>
          <ac:spMkLst>
            <pc:docMk/>
            <pc:sldMk cId="1537220619" sldId="312"/>
            <ac:spMk id="3" creationId="{F728CE0D-6C5D-C126-09D1-485C186015A9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06.539" v="55" actId="20577"/>
        <pc:sldMkLst>
          <pc:docMk/>
          <pc:sldMk cId="3403637016" sldId="313"/>
        </pc:sldMkLst>
        <pc:spChg chg="mod">
          <ac:chgData name="松村　知美" userId="S::e0003417@m365.edu.city.kyoto.jp::81f88bac-62f7-4a0e-8bd6-3216452a9ea4" providerId="AD" clId="Web-{2D000983-E9A0-44C6-1ECC-4134D9E0FD34}" dt="2024-07-26T02:17:06.539" v="55" actId="20577"/>
          <ac:spMkLst>
            <pc:docMk/>
            <pc:sldMk cId="3403637016" sldId="313"/>
            <ac:spMk id="2" creationId="{6FA6C60B-F083-FF8B-6973-EB8F5B340C77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11.617" v="58" actId="20577"/>
        <pc:sldMkLst>
          <pc:docMk/>
          <pc:sldMk cId="3410796622" sldId="315"/>
        </pc:sldMkLst>
        <pc:spChg chg="mod">
          <ac:chgData name="松村　知美" userId="S::e0003417@m365.edu.city.kyoto.jp::81f88bac-62f7-4a0e-8bd6-3216452a9ea4" providerId="AD" clId="Web-{2D000983-E9A0-44C6-1ECC-4134D9E0FD34}" dt="2024-07-26T02:17:11.617" v="58" actId="20577"/>
          <ac:spMkLst>
            <pc:docMk/>
            <pc:sldMk cId="3410796622" sldId="315"/>
            <ac:spMk id="3" creationId="{729188BB-D9A0-D201-23B4-82E0348E15BB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20.024" v="61" actId="20577"/>
        <pc:sldMkLst>
          <pc:docMk/>
          <pc:sldMk cId="3864052645" sldId="316"/>
        </pc:sldMkLst>
        <pc:spChg chg="mod">
          <ac:chgData name="松村　知美" userId="S::e0003417@m365.edu.city.kyoto.jp::81f88bac-62f7-4a0e-8bd6-3216452a9ea4" providerId="AD" clId="Web-{2D000983-E9A0-44C6-1ECC-4134D9E0FD34}" dt="2024-07-26T02:17:20.024" v="61" actId="20577"/>
          <ac:spMkLst>
            <pc:docMk/>
            <pc:sldMk cId="3864052645" sldId="316"/>
            <ac:spMk id="3" creationId="{A6913DBF-3DED-BEE1-93D2-DD8B78CF4912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24.352" v="64" actId="20577"/>
        <pc:sldMkLst>
          <pc:docMk/>
          <pc:sldMk cId="3417059557" sldId="317"/>
        </pc:sldMkLst>
        <pc:spChg chg="mod">
          <ac:chgData name="松村　知美" userId="S::e0003417@m365.edu.city.kyoto.jp::81f88bac-62f7-4a0e-8bd6-3216452a9ea4" providerId="AD" clId="Web-{2D000983-E9A0-44C6-1ECC-4134D9E0FD34}" dt="2024-07-26T02:17:24.352" v="64" actId="20577"/>
          <ac:spMkLst>
            <pc:docMk/>
            <pc:sldMk cId="3417059557" sldId="317"/>
            <ac:spMk id="4" creationId="{495248A5-A8C9-9E9D-5C1A-9D13FAEBA5D0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30.352" v="66" actId="20577"/>
        <pc:sldMkLst>
          <pc:docMk/>
          <pc:sldMk cId="487927970" sldId="318"/>
        </pc:sldMkLst>
        <pc:spChg chg="mod">
          <ac:chgData name="松村　知美" userId="S::e0003417@m365.edu.city.kyoto.jp::81f88bac-62f7-4a0e-8bd6-3216452a9ea4" providerId="AD" clId="Web-{2D000983-E9A0-44C6-1ECC-4134D9E0FD34}" dt="2024-07-26T02:17:30.352" v="66" actId="20577"/>
          <ac:spMkLst>
            <pc:docMk/>
            <pc:sldMk cId="487927970" sldId="318"/>
            <ac:spMk id="3" creationId="{43E9C23F-4A58-C047-1CCB-CCF7743CFCDE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38.743" v="69" actId="20577"/>
        <pc:sldMkLst>
          <pc:docMk/>
          <pc:sldMk cId="2795396090" sldId="319"/>
        </pc:sldMkLst>
        <pc:spChg chg="mod">
          <ac:chgData name="松村　知美" userId="S::e0003417@m365.edu.city.kyoto.jp::81f88bac-62f7-4a0e-8bd6-3216452a9ea4" providerId="AD" clId="Web-{2D000983-E9A0-44C6-1ECC-4134D9E0FD34}" dt="2024-07-26T02:17:38.743" v="69" actId="20577"/>
          <ac:spMkLst>
            <pc:docMk/>
            <pc:sldMk cId="2795396090" sldId="319"/>
            <ac:spMk id="2" creationId="{8BD85D08-667E-778D-F5EB-BB06D01A6C64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45.947" v="72" actId="20577"/>
        <pc:sldMkLst>
          <pc:docMk/>
          <pc:sldMk cId="2326107272" sldId="320"/>
        </pc:sldMkLst>
        <pc:spChg chg="mod">
          <ac:chgData name="松村　知美" userId="S::e0003417@m365.edu.city.kyoto.jp::81f88bac-62f7-4a0e-8bd6-3216452a9ea4" providerId="AD" clId="Web-{2D000983-E9A0-44C6-1ECC-4134D9E0FD34}" dt="2024-07-26T02:17:45.947" v="72" actId="20577"/>
          <ac:spMkLst>
            <pc:docMk/>
            <pc:sldMk cId="2326107272" sldId="320"/>
            <ac:spMk id="3" creationId="{F848C04A-C92F-E40C-76CF-C8B636516615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52.822" v="77" actId="20577"/>
        <pc:sldMkLst>
          <pc:docMk/>
          <pc:sldMk cId="1488477963" sldId="321"/>
        </pc:sldMkLst>
        <pc:spChg chg="mod">
          <ac:chgData name="松村　知美" userId="S::e0003417@m365.edu.city.kyoto.jp::81f88bac-62f7-4a0e-8bd6-3216452a9ea4" providerId="AD" clId="Web-{2D000983-E9A0-44C6-1ECC-4134D9E0FD34}" dt="2024-07-26T02:17:52.822" v="77" actId="20577"/>
          <ac:spMkLst>
            <pc:docMk/>
            <pc:sldMk cId="1488477963" sldId="321"/>
            <ac:spMk id="3" creationId="{22E21D30-DFB8-A477-5AA2-60D3A9A2919D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7:58.103" v="82" actId="20577"/>
        <pc:sldMkLst>
          <pc:docMk/>
          <pc:sldMk cId="1626945815" sldId="322"/>
        </pc:sldMkLst>
        <pc:spChg chg="mod">
          <ac:chgData name="松村　知美" userId="S::e0003417@m365.edu.city.kyoto.jp::81f88bac-62f7-4a0e-8bd6-3216452a9ea4" providerId="AD" clId="Web-{2D000983-E9A0-44C6-1ECC-4134D9E0FD34}" dt="2024-07-26T02:17:58.103" v="82" actId="20577"/>
          <ac:spMkLst>
            <pc:docMk/>
            <pc:sldMk cId="1626945815" sldId="322"/>
            <ac:spMk id="4" creationId="{08702D8E-E134-07DF-2414-F0F5798CB4F9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8:07.588" v="85" actId="20577"/>
        <pc:sldMkLst>
          <pc:docMk/>
          <pc:sldMk cId="3305803077" sldId="324"/>
        </pc:sldMkLst>
        <pc:spChg chg="mod">
          <ac:chgData name="松村　知美" userId="S::e0003417@m365.edu.city.kyoto.jp::81f88bac-62f7-4a0e-8bd6-3216452a9ea4" providerId="AD" clId="Web-{2D000983-E9A0-44C6-1ECC-4134D9E0FD34}" dt="2024-07-26T02:18:07.588" v="85" actId="20577"/>
          <ac:spMkLst>
            <pc:docMk/>
            <pc:sldMk cId="3305803077" sldId="324"/>
            <ac:spMk id="4" creationId="{83B40467-D7EF-6458-A55D-AE82C81E8013}"/>
          </ac:spMkLst>
        </pc:spChg>
      </pc:sldChg>
      <pc:sldChg chg="modSp">
        <pc:chgData name="松村　知美" userId="S::e0003417@m365.edu.city.kyoto.jp::81f88bac-62f7-4a0e-8bd6-3216452a9ea4" providerId="AD" clId="Web-{2D000983-E9A0-44C6-1ECC-4134D9E0FD34}" dt="2024-07-26T02:15:12.988" v="10" actId="14100"/>
        <pc:sldMkLst>
          <pc:docMk/>
          <pc:sldMk cId="4151202941" sldId="329"/>
        </pc:sldMkLst>
        <pc:spChg chg="mod">
          <ac:chgData name="松村　知美" userId="S::e0003417@m365.edu.city.kyoto.jp::81f88bac-62f7-4a0e-8bd6-3216452a9ea4" providerId="AD" clId="Web-{2D000983-E9A0-44C6-1ECC-4134D9E0FD34}" dt="2024-07-26T02:15:12.988" v="10" actId="14100"/>
          <ac:spMkLst>
            <pc:docMk/>
            <pc:sldMk cId="4151202941" sldId="329"/>
            <ac:spMk id="2" creationId="{27A4E1C0-662C-3BF9-836A-5B9EC13BFB28}"/>
          </ac:spMkLst>
        </pc:spChg>
      </pc:sldChg>
      <pc:sldChg chg="modSp add replId">
        <pc:chgData name="松村　知美" userId="S::e0003417@m365.edu.city.kyoto.jp::81f88bac-62f7-4a0e-8bd6-3216452a9ea4" providerId="AD" clId="Web-{2D000983-E9A0-44C6-1ECC-4134D9E0FD34}" dt="2024-07-26T02:18:20.839" v="90" actId="20577"/>
        <pc:sldMkLst>
          <pc:docMk/>
          <pc:sldMk cId="4055472700" sldId="330"/>
        </pc:sldMkLst>
        <pc:spChg chg="mod">
          <ac:chgData name="松村　知美" userId="S::e0003417@m365.edu.city.kyoto.jp::81f88bac-62f7-4a0e-8bd6-3216452a9ea4" providerId="AD" clId="Web-{2D000983-E9A0-44C6-1ECC-4134D9E0FD34}" dt="2024-07-26T02:18:20.839" v="90" actId="20577"/>
          <ac:spMkLst>
            <pc:docMk/>
            <pc:sldMk cId="4055472700" sldId="330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2D000983-E9A0-44C6-1ECC-4134D9E0FD34}" dt="2024-07-26T02:18:27.698" v="92" actId="20577"/>
        <pc:sldMkLst>
          <pc:docMk/>
          <pc:sldMk cId="1979467451" sldId="331"/>
        </pc:sldMkLst>
        <pc:spChg chg="mod">
          <ac:chgData name="松村　知美" userId="S::e0003417@m365.edu.city.kyoto.jp::81f88bac-62f7-4a0e-8bd6-3216452a9ea4" providerId="AD" clId="Web-{2D000983-E9A0-44C6-1ECC-4134D9E0FD34}" dt="2024-07-26T02:18:27.698" v="92" actId="20577"/>
          <ac:spMkLst>
            <pc:docMk/>
            <pc:sldMk cId="1979467451" sldId="331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2D000983-E9A0-44C6-1ECC-4134D9E0FD34}" dt="2024-07-26T02:18:40.808" v="95" actId="20577"/>
        <pc:sldMkLst>
          <pc:docMk/>
          <pc:sldMk cId="3198547367" sldId="332"/>
        </pc:sldMkLst>
        <pc:spChg chg="mod">
          <ac:chgData name="松村　知美" userId="S::e0003417@m365.edu.city.kyoto.jp::81f88bac-62f7-4a0e-8bd6-3216452a9ea4" providerId="AD" clId="Web-{2D000983-E9A0-44C6-1ECC-4134D9E0FD34}" dt="2024-07-26T02:18:40.808" v="95" actId="20577"/>
          <ac:spMkLst>
            <pc:docMk/>
            <pc:sldMk cId="3198547367" sldId="332"/>
            <ac:spMk id="4" creationId="{83B40467-D7EF-6458-A55D-AE82C81E8013}"/>
          </ac:spMkLst>
        </pc:sp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樫　なつみ" userId="ec7dfa1c-180c-4479-99d8-d7d824a30862" providerId="ADAL" clId="{F5A84830-8193-4DF6-9B00-F376B83B7BA1}"/>
    <pc:docChg chg="modSld sldOrd">
      <pc:chgData name="樫　なつみ" userId="ec7dfa1c-180c-4479-99d8-d7d824a30862" providerId="ADAL" clId="{F5A84830-8193-4DF6-9B00-F376B83B7BA1}" dt="2024-10-06T23:57:41.655" v="2" actId="22"/>
      <pc:docMkLst>
        <pc:docMk/>
      </pc:docMkLst>
      <pc:sldChg chg="addSp mod ord">
        <pc:chgData name="樫　なつみ" userId="ec7dfa1c-180c-4479-99d8-d7d824a30862" providerId="ADAL" clId="{F5A84830-8193-4DF6-9B00-F376B83B7BA1}" dt="2024-10-06T23:57:41.655" v="2" actId="22"/>
        <pc:sldMkLst>
          <pc:docMk/>
          <pc:sldMk cId="4151202941" sldId="329"/>
        </pc:sldMkLst>
        <pc:picChg chg="add">
          <ac:chgData name="樫　なつみ" userId="ec7dfa1c-180c-4479-99d8-d7d824a30862" providerId="ADAL" clId="{F5A84830-8193-4DF6-9B00-F376B83B7BA1}" dt="2024-10-06T23:57:41.655" v="2" actId="22"/>
          <ac:picMkLst>
            <pc:docMk/>
            <pc:sldMk cId="4151202941" sldId="329"/>
            <ac:picMk id="5" creationId="{5FB66522-4F39-2D3C-A297-FC2BE9A8DE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86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3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03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43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525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62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9478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6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1567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7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21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2024/12/12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9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3.xml"/><Relationship Id="rId26" Type="http://schemas.openxmlformats.org/officeDocument/2006/relationships/image" Target="../media/image4.emf"/><Relationship Id="rId3" Type="http://schemas.openxmlformats.org/officeDocument/2006/relationships/hyperlink" Target="http://www.edu.city.kyoto.jp/school/school_lunch/calender.html" TargetMode="External"/><Relationship Id="rId21" Type="http://schemas.openxmlformats.org/officeDocument/2006/relationships/slide" Target="slide13.xml"/><Relationship Id="rId7" Type="http://schemas.openxmlformats.org/officeDocument/2006/relationships/slide" Target="slide10.xml"/><Relationship Id="rId12" Type="http://schemas.openxmlformats.org/officeDocument/2006/relationships/image" Target="../media/image1.png"/><Relationship Id="rId17" Type="http://schemas.openxmlformats.org/officeDocument/2006/relationships/slide" Target="slide18.xml"/><Relationship Id="rId25" Type="http://schemas.openxmlformats.org/officeDocument/2006/relationships/slide" Target="slide22.xml"/><Relationship Id="rId2" Type="http://schemas.openxmlformats.org/officeDocument/2006/relationships/slide" Target="slide1.xml"/><Relationship Id="rId16" Type="http://schemas.openxmlformats.org/officeDocument/2006/relationships/slide" Target="slide17.xml"/><Relationship Id="rId20" Type="http://schemas.openxmlformats.org/officeDocument/2006/relationships/image" Target="../media/image3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24" Type="http://schemas.openxmlformats.org/officeDocument/2006/relationships/slide" Target="slide21.xml"/><Relationship Id="rId32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hyperlink" Target="http://www.edu.city.kyoto.jp/school/school_lunch/202207/202207_nagomi.mp4" TargetMode="External"/><Relationship Id="rId23" Type="http://schemas.openxmlformats.org/officeDocument/2006/relationships/slide" Target="slide20.xml"/><Relationship Id="rId28" Type="http://schemas.openxmlformats.org/officeDocument/2006/relationships/image" Target="../media/image6.emf"/><Relationship Id="rId10" Type="http://schemas.openxmlformats.org/officeDocument/2006/relationships/slide" Target="slide15.xml"/><Relationship Id="rId19" Type="http://schemas.openxmlformats.org/officeDocument/2006/relationships/image" Target="../media/image2.png"/><Relationship Id="rId31" Type="http://schemas.openxmlformats.org/officeDocument/2006/relationships/slide" Target="slide24.xml"/><Relationship Id="rId4" Type="http://schemas.openxmlformats.org/officeDocument/2006/relationships/slide" Target="slide7.xml"/><Relationship Id="rId9" Type="http://schemas.openxmlformats.org/officeDocument/2006/relationships/slide" Target="slide11.xml"/><Relationship Id="rId14" Type="http://schemas.openxmlformats.org/officeDocument/2006/relationships/slide" Target="slide4.xml"/><Relationship Id="rId22" Type="http://schemas.openxmlformats.org/officeDocument/2006/relationships/slide" Target="slide19.xml"/><Relationship Id="rId27" Type="http://schemas.openxmlformats.org/officeDocument/2006/relationships/image" Target="../media/image5.emf"/><Relationship Id="rId30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 3"/>
          <p:cNvSpPr>
            <a:spLocks noGrp="1"/>
          </p:cNvSpPr>
          <p:nvPr>
            <p:ph type="title"/>
          </p:nvPr>
        </p:nvSpPr>
        <p:spPr>
          <a:xfrm>
            <a:off x="118444" y="-78923"/>
            <a:ext cx="12000384" cy="1710572"/>
          </a:xfrm>
        </p:spPr>
        <p:txBody>
          <a:bodyPr>
            <a:normAutofit fontScale="90000"/>
          </a:bodyPr>
          <a:lstStyle/>
          <a:p>
            <a:pPr>
              <a:tabLst>
                <a:tab pos="2071883" algn="l"/>
              </a:tabLst>
            </a:pPr>
            <a:r>
              <a:rPr lang="ja-JP" altLang="en-US" sz="2646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給食カレンダー　　　　     １２月のきゅうしょくもくひょう</a:t>
            </a:r>
            <a:br>
              <a:rPr lang="en-US" altLang="ja-JP" sz="2646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5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	</a:t>
            </a:r>
            <a:r>
              <a:rPr lang="ja-JP" altLang="en-US" sz="1543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1543">
                <a:solidFill>
                  <a:schemeClr val="accent1">
                    <a:lumMod val="75000"/>
                  </a:schemeClr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 　　             </a:t>
            </a:r>
            <a:r>
              <a:rPr lang="ja-JP" altLang="en-US" sz="1543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くに　　　た　　　もの　　　　　　　　 　し</a:t>
            </a:r>
            <a:br>
              <a:rPr lang="en-US" altLang="ja-JP" sz="2205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</a:br>
            <a:r>
              <a:rPr lang="en-US" altLang="ja-JP" sz="2205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lang="en-US" altLang="ja-JP" sz="2205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	</a:t>
            </a:r>
            <a:r>
              <a:rPr lang="ja-JP" altLang="en-US" sz="2205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    </a:t>
            </a:r>
            <a:r>
              <a:rPr lang="ja-JP" altLang="en-US" sz="3527" u="sng">
                <a:solidFill>
                  <a:schemeClr val="accent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いろいろな国の食べ物について知ろう</a:t>
            </a:r>
            <a:endParaRPr lang="ja-JP" altLang="en-US" sz="3527" u="sng">
              <a:solidFill>
                <a:schemeClr val="accent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hlinkClick r:id="rId2" action="ppaction://hlinksldjump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9EE02368-CE61-4FF7-9FF7-D865488942C7}"/>
              </a:ext>
            </a:extLst>
          </p:cNvPr>
          <p:cNvGraphicFramePr>
            <a:graphicFrameLocks noGrp="1"/>
          </p:cNvGraphicFramePr>
          <p:nvPr/>
        </p:nvGraphicFramePr>
        <p:xfrm>
          <a:off x="541362" y="1966167"/>
          <a:ext cx="12357050" cy="5542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60232">
                  <a:extLst>
                    <a:ext uri="{9D8B030D-6E8A-4147-A177-3AD203B41FA5}">
                      <a16:colId xmlns:a16="http://schemas.microsoft.com/office/drawing/2014/main" val="1021637357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3557758159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19986174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2868791316"/>
                    </a:ext>
                  </a:extLst>
                </a:gridCol>
                <a:gridCol w="1960232">
                  <a:extLst>
                    <a:ext uri="{9D8B030D-6E8A-4147-A177-3AD203B41FA5}">
                      <a16:colId xmlns:a16="http://schemas.microsoft.com/office/drawing/2014/main" val="961746093"/>
                    </a:ext>
                  </a:extLst>
                </a:gridCol>
                <a:gridCol w="1331942">
                  <a:extLst>
                    <a:ext uri="{9D8B030D-6E8A-4147-A177-3AD203B41FA5}">
                      <a16:colId xmlns:a16="http://schemas.microsoft.com/office/drawing/2014/main" val="4059843335"/>
                    </a:ext>
                  </a:extLst>
                </a:gridCol>
                <a:gridCol w="1223948">
                  <a:extLst>
                    <a:ext uri="{9D8B030D-6E8A-4147-A177-3AD203B41FA5}">
                      <a16:colId xmlns:a16="http://schemas.microsoft.com/office/drawing/2014/main" val="1147717932"/>
                    </a:ext>
                  </a:extLst>
                </a:gridCol>
              </a:tblGrid>
              <a:tr h="8483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げつ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月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(Monday)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か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火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(Tuesday)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すい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水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(Wednesday)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もく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木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(Thursday)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きん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金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en-US" altLang="ja-JP" sz="18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(Friday)</a:t>
                      </a:r>
                      <a:endParaRPr kumimoji="1" lang="ja-JP" altLang="en-US" sz="18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ど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土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Saturday)</a:t>
                      </a:r>
                      <a:endParaRPr kumimoji="1" lang="ja-JP" altLang="en-US" sz="1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にち</a:t>
                      </a:r>
                      <a:endParaRPr kumimoji="1" lang="en-US" altLang="ja-JP" sz="13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20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日</a:t>
                      </a:r>
                      <a:endParaRPr kumimoji="1" lang="en-US" altLang="ja-JP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  <a:p>
                      <a:pPr algn="ctr"/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（</a:t>
                      </a:r>
                      <a:r>
                        <a:rPr kumimoji="1" lang="en-US" altLang="ja-JP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Sunday</a:t>
                      </a:r>
                      <a:r>
                        <a:rPr kumimoji="1" lang="ja-JP" altLang="en-US" sz="1500" b="0">
                          <a:solidFill>
                            <a:schemeClr val="tx1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）</a:t>
                      </a:r>
                    </a:p>
                  </a:txBody>
                  <a:tcPr marL="75590" marR="75590" marT="37795" marB="37795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19664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3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35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30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600" b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12/1</a:t>
                      </a:r>
                      <a:endParaRPr lang="en-US" altLang="ja-JP" sz="3500" b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2551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20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ja-JP" altLang="en-US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altLang="ja-JP" sz="2000" b="1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7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3500" b="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8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341525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3500" b="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0070C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14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15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7788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21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２</a:t>
                      </a:r>
                      <a:r>
                        <a:rPr kumimoji="1" lang="en-US" altLang="ja-JP" sz="3500">
                          <a:solidFill>
                            <a:srgbClr val="C00000"/>
                          </a:solidFill>
                          <a:latin typeface="UD Digi Kyokasho NK-B" panose="02020700000000000000" pitchFamily="18" charset="-128"/>
                          <a:ea typeface="UD Digi Kyokasho NK-B" panose="02020700000000000000" pitchFamily="18" charset="-128"/>
                        </a:rPr>
                        <a:t>2</a:t>
                      </a: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5570352"/>
                  </a:ext>
                </a:extLst>
              </a:tr>
              <a:tr h="937994">
                <a:tc>
                  <a:txBody>
                    <a:bodyPr/>
                    <a:lstStyle/>
                    <a:p>
                      <a:pPr algn="r"/>
                      <a:endParaRPr kumimoji="1" lang="ja-JP" altLang="en-US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kumimoji="1" lang="ja-JP" altLang="en-US" sz="3500">
                        <a:solidFill>
                          <a:schemeClr val="tx1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75590" marT="37795" marB="37795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3500">
                        <a:solidFill>
                          <a:srgbClr val="C00000"/>
                        </a:solidFill>
                        <a:latin typeface="UD Digi Kyokasho NK-B" panose="02020700000000000000" pitchFamily="18" charset="-128"/>
                        <a:ea typeface="UD Digi Kyokasho NK-B" panose="02020700000000000000" pitchFamily="18" charset="-128"/>
                      </a:endParaRPr>
                    </a:p>
                  </a:txBody>
                  <a:tcPr marL="75590" marR="158733" marT="37795" marB="3779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68616"/>
                  </a:ext>
                </a:extLst>
              </a:tr>
            </a:tbl>
          </a:graphicData>
        </a:graphic>
      </p:graphicFrame>
      <p:sp>
        <p:nvSpPr>
          <p:cNvPr id="34" name="テキスト ボックス 33">
            <a:hlinkClick r:id="rId3"/>
            <a:extLst>
              <a:ext uri="{FF2B5EF4-FFF2-40B4-BE49-F238E27FC236}">
                <a16:creationId xmlns:a16="http://schemas.microsoft.com/office/drawing/2014/main" id="{4BA0B72E-FB63-47BD-8B4F-02934E5A88D7}"/>
              </a:ext>
            </a:extLst>
          </p:cNvPr>
          <p:cNvSpPr txBox="1"/>
          <p:nvPr/>
        </p:nvSpPr>
        <p:spPr>
          <a:xfrm>
            <a:off x="-1054464" y="4405566"/>
            <a:ext cx="714379" cy="499496"/>
          </a:xfrm>
          <a:custGeom>
            <a:avLst/>
            <a:gdLst>
              <a:gd name="connsiteX0" fmla="*/ 0 w 714379"/>
              <a:gd name="connsiteY0" fmla="*/ 0 h 499496"/>
              <a:gd name="connsiteX1" fmla="*/ 714379 w 714379"/>
              <a:gd name="connsiteY1" fmla="*/ 0 h 499496"/>
              <a:gd name="connsiteX2" fmla="*/ 714379 w 714379"/>
              <a:gd name="connsiteY2" fmla="*/ 499496 h 499496"/>
              <a:gd name="connsiteX3" fmla="*/ 0 w 714379"/>
              <a:gd name="connsiteY3" fmla="*/ 499496 h 499496"/>
              <a:gd name="connsiteX4" fmla="*/ 0 w 714379"/>
              <a:gd name="connsiteY4" fmla="*/ 0 h 49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9" h="499496" fill="none" extrusionOk="0">
                <a:moveTo>
                  <a:pt x="0" y="0"/>
                </a:moveTo>
                <a:cubicBezTo>
                  <a:pt x="218819" y="-44167"/>
                  <a:pt x="467654" y="51480"/>
                  <a:pt x="714379" y="0"/>
                </a:cubicBezTo>
                <a:cubicBezTo>
                  <a:pt x="753406" y="212042"/>
                  <a:pt x="726230" y="366747"/>
                  <a:pt x="714379" y="499496"/>
                </a:cubicBezTo>
                <a:cubicBezTo>
                  <a:pt x="361659" y="447555"/>
                  <a:pt x="204146" y="475736"/>
                  <a:pt x="0" y="499496"/>
                </a:cubicBezTo>
                <a:cubicBezTo>
                  <a:pt x="-36200" y="304861"/>
                  <a:pt x="-15210" y="64921"/>
                  <a:pt x="0" y="0"/>
                </a:cubicBezTo>
                <a:close/>
              </a:path>
              <a:path w="714379" h="499496" stroke="0" extrusionOk="0">
                <a:moveTo>
                  <a:pt x="0" y="0"/>
                </a:moveTo>
                <a:cubicBezTo>
                  <a:pt x="280553" y="-7148"/>
                  <a:pt x="456672" y="-1031"/>
                  <a:pt x="714379" y="0"/>
                </a:cubicBezTo>
                <a:cubicBezTo>
                  <a:pt x="690973" y="200865"/>
                  <a:pt x="742033" y="326903"/>
                  <a:pt x="714379" y="499496"/>
                </a:cubicBezTo>
                <a:cubicBezTo>
                  <a:pt x="579700" y="562561"/>
                  <a:pt x="137656" y="506006"/>
                  <a:pt x="0" y="499496"/>
                </a:cubicBezTo>
                <a:cubicBezTo>
                  <a:pt x="35563" y="325234"/>
                  <a:pt x="-36855" y="2357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46"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和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409715D-10E8-4E6A-96F5-1593A974EB50}"/>
              </a:ext>
            </a:extLst>
          </p:cNvPr>
          <p:cNvSpPr txBox="1"/>
          <p:nvPr/>
        </p:nvSpPr>
        <p:spPr>
          <a:xfrm>
            <a:off x="-917802" y="3724714"/>
            <a:ext cx="714379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86">
                <a:solidFill>
                  <a:srgbClr val="C000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新</a:t>
            </a:r>
          </a:p>
        </p:txBody>
      </p:sp>
      <p:sp>
        <p:nvSpPr>
          <p:cNvPr id="39" name="正方形/長方形 38">
            <a:hlinkClick r:id="rId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07717" y="2900690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29</a:t>
            </a:r>
          </a:p>
        </p:txBody>
      </p:sp>
      <p:sp>
        <p:nvSpPr>
          <p:cNvPr id="40" name="正方形/長方形 39">
            <a:hlinkClick r:id="rId5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17930" y="2924337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28</a:t>
            </a:r>
          </a:p>
        </p:txBody>
      </p:sp>
      <p:sp>
        <p:nvSpPr>
          <p:cNvPr id="16" name="正方形/長方形 15">
            <a:hlinkClick r:id="rId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33298" y="3827542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</a:t>
            </a:r>
          </a:p>
        </p:txBody>
      </p:sp>
      <p:sp>
        <p:nvSpPr>
          <p:cNvPr id="17" name="正方形/長方形 16">
            <a:hlinkClick r:id="rId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60263" y="3848325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r>
          </a:p>
        </p:txBody>
      </p:sp>
      <p:sp>
        <p:nvSpPr>
          <p:cNvPr id="18" name="正方形/長方形 17">
            <a:hlinkClick r:id="rId8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18108" y="3869108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</a:p>
        </p:txBody>
      </p:sp>
      <p:sp>
        <p:nvSpPr>
          <p:cNvPr id="19" name="正方形/長方形 18">
            <a:hlinkClick r:id="rId9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49577" y="3837933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</a:p>
        </p:txBody>
      </p:sp>
      <p:sp>
        <p:nvSpPr>
          <p:cNvPr id="22" name="正方形/長方形 21">
            <a:hlinkClick r:id="rId10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74219" y="4762016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</a:t>
            </a:r>
          </a:p>
        </p:txBody>
      </p:sp>
      <p:sp>
        <p:nvSpPr>
          <p:cNvPr id="24" name="正方形/長方形 23">
            <a:hlinkClick r:id="rId11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539718" y="4762016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12</a:t>
            </a:r>
          </a:p>
        </p:txBody>
      </p:sp>
      <p:pic>
        <p:nvPicPr>
          <p:cNvPr id="9220" name="Picture 4" descr="鍋つかみ・ミトンのイラスト | かわいいフリー素材集 いらすとや">
            <a:extLst>
              <a:ext uri="{FF2B5EF4-FFF2-40B4-BE49-F238E27FC236}">
                <a16:creationId xmlns:a16="http://schemas.microsoft.com/office/drawing/2014/main" id="{4A3910CE-E773-E947-93C5-95CF4684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162" y="6566500"/>
            <a:ext cx="684739" cy="6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>
            <a:hlinkClick r:id="rId13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4539008" y="2924337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27</a:t>
            </a:r>
          </a:p>
        </p:txBody>
      </p:sp>
      <p:sp>
        <p:nvSpPr>
          <p:cNvPr id="27" name="正方形/長方形 26">
            <a:hlinkClick r:id="rId14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22433" y="2903555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26</a:t>
            </a:r>
          </a:p>
        </p:txBody>
      </p:sp>
      <p:sp>
        <p:nvSpPr>
          <p:cNvPr id="28" name="額縁 27">
            <a:hlinkClick r:id="rId15"/>
          </p:cNvPr>
          <p:cNvSpPr/>
          <p:nvPr/>
        </p:nvSpPr>
        <p:spPr>
          <a:xfrm>
            <a:off x="214041" y="742295"/>
            <a:ext cx="2000362" cy="1085922"/>
          </a:xfrm>
          <a:prstGeom prst="bevel">
            <a:avLst>
              <a:gd name="adj" fmla="val 7925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00789" tIns="50395" rIns="100789" bIns="50395" rtlCol="0" anchor="ctr"/>
          <a:lstStyle/>
          <a:p>
            <a:pPr algn="ctr"/>
            <a:r>
              <a:rPr lang="ja-JP" altLang="en-US" sz="3086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和</a:t>
            </a:r>
            <a:r>
              <a:rPr lang="en-US" altLang="ja-JP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lang="ja-JP" altLang="en-US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なごみ</a:t>
            </a:r>
            <a:r>
              <a:rPr lang="en-US" altLang="ja-JP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lang="ja-JP" altLang="en-US" sz="1984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献立紹介</a:t>
            </a:r>
          </a:p>
        </p:txBody>
      </p:sp>
      <p:sp>
        <p:nvSpPr>
          <p:cNvPr id="37" name="角丸四角形吹き出し 3">
            <a:hlinkClick r:id="rId2" action="ppaction://hlinksldjump"/>
            <a:extLst>
              <a:ext uri="{FF2B5EF4-FFF2-40B4-BE49-F238E27FC236}">
                <a16:creationId xmlns:a16="http://schemas.microsoft.com/office/drawing/2014/main" id="{E334D50F-64C1-4CE4-9A39-1586F3A54069}"/>
              </a:ext>
            </a:extLst>
          </p:cNvPr>
          <p:cNvSpPr/>
          <p:nvPr/>
        </p:nvSpPr>
        <p:spPr>
          <a:xfrm>
            <a:off x="5096287" y="6824350"/>
            <a:ext cx="7955199" cy="508422"/>
          </a:xfrm>
          <a:prstGeom prst="wedgeRoundRectCallout">
            <a:avLst>
              <a:gd name="adj1" fmla="val -47781"/>
              <a:gd name="adj2" fmla="val -91995"/>
              <a:gd name="adj3" fmla="val 16667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764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先生方へ：カレンダーの日をクリックすると、当日のカレンダーにリンクしています。</a:t>
            </a:r>
          </a:p>
        </p:txBody>
      </p:sp>
      <p:sp>
        <p:nvSpPr>
          <p:cNvPr id="31" name="正方形/長方形 30">
            <a:hlinkClick r:id="rId16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8505217" y="4772407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13</a:t>
            </a:r>
          </a:p>
        </p:txBody>
      </p:sp>
      <p:sp>
        <p:nvSpPr>
          <p:cNvPr id="32" name="正方形/長方形 31">
            <a:hlinkClick r:id="rId17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643984" y="5728557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16</a:t>
            </a:r>
          </a:p>
        </p:txBody>
      </p:sp>
      <p:sp>
        <p:nvSpPr>
          <p:cNvPr id="43" name="正方形/長方形 42">
            <a:hlinkClick r:id="rId18" action="ppaction://hlinksldjump"/>
            <a:extLst>
              <a:ext uri="{FF2B5EF4-FFF2-40B4-BE49-F238E27FC236}">
                <a16:creationId xmlns:a16="http://schemas.microsoft.com/office/drawing/2014/main" id="{ED7A57AC-E02B-4E46-8459-C629F86F1682}"/>
              </a:ext>
            </a:extLst>
          </p:cNvPr>
          <p:cNvSpPr/>
          <p:nvPr/>
        </p:nvSpPr>
        <p:spPr>
          <a:xfrm>
            <a:off x="653902" y="2903554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11/25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ECD8812-75B5-4B4A-8080-01812656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042" y="4910658"/>
            <a:ext cx="623661" cy="7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15D50965-72E8-4DE6-BB0C-EBBE45C2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855" y="5692336"/>
            <a:ext cx="532883" cy="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hlinkClick r:id="rId21" action="ppaction://hlinksldjump"/>
            <a:extLst>
              <a:ext uri="{FF2B5EF4-FFF2-40B4-BE49-F238E27FC236}">
                <a16:creationId xmlns:a16="http://schemas.microsoft.com/office/drawing/2014/main" id="{35D2EA61-DD22-34AC-CA2A-A048C8880CC3}"/>
              </a:ext>
            </a:extLst>
          </p:cNvPr>
          <p:cNvSpPr/>
          <p:nvPr/>
        </p:nvSpPr>
        <p:spPr>
          <a:xfrm>
            <a:off x="653902" y="4782800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9</a:t>
            </a:r>
          </a:p>
        </p:txBody>
      </p:sp>
      <p:sp>
        <p:nvSpPr>
          <p:cNvPr id="4" name="正方形/長方形 3">
            <a:hlinkClick r:id="rId22" action="ppaction://hlinksldjump"/>
            <a:extLst>
              <a:ext uri="{FF2B5EF4-FFF2-40B4-BE49-F238E27FC236}">
                <a16:creationId xmlns:a16="http://schemas.microsoft.com/office/drawing/2014/main" id="{322B3FF8-4282-A744-99A6-73317E0C32BB}"/>
              </a:ext>
            </a:extLst>
          </p:cNvPr>
          <p:cNvSpPr/>
          <p:nvPr/>
        </p:nvSpPr>
        <p:spPr>
          <a:xfrm>
            <a:off x="2625938" y="5728558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17</a:t>
            </a:r>
          </a:p>
        </p:txBody>
      </p:sp>
      <p:sp>
        <p:nvSpPr>
          <p:cNvPr id="7" name="正方形/長方形 6">
            <a:hlinkClick r:id="rId23" action="ppaction://hlinksldjump"/>
            <a:extLst>
              <a:ext uri="{FF2B5EF4-FFF2-40B4-BE49-F238E27FC236}">
                <a16:creationId xmlns:a16="http://schemas.microsoft.com/office/drawing/2014/main" id="{9588E7B2-42A8-7C19-1633-2C63C03B810D}"/>
              </a:ext>
            </a:extLst>
          </p:cNvPr>
          <p:cNvSpPr/>
          <p:nvPr/>
        </p:nvSpPr>
        <p:spPr>
          <a:xfrm>
            <a:off x="4570654" y="5707774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18</a:t>
            </a:r>
          </a:p>
        </p:txBody>
      </p:sp>
      <p:sp>
        <p:nvSpPr>
          <p:cNvPr id="9" name="正方形/長方形 8">
            <a:hlinkClick r:id="rId24" action="ppaction://hlinksldjump"/>
            <a:extLst>
              <a:ext uri="{FF2B5EF4-FFF2-40B4-BE49-F238E27FC236}">
                <a16:creationId xmlns:a16="http://schemas.microsoft.com/office/drawing/2014/main" id="{3F6030EB-054D-7CEF-63DB-1238285ADFEE}"/>
              </a:ext>
            </a:extLst>
          </p:cNvPr>
          <p:cNvSpPr/>
          <p:nvPr/>
        </p:nvSpPr>
        <p:spPr>
          <a:xfrm>
            <a:off x="6536153" y="5707774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19</a:t>
            </a:r>
          </a:p>
        </p:txBody>
      </p:sp>
      <p:sp>
        <p:nvSpPr>
          <p:cNvPr id="11" name="正方形/長方形 10">
            <a:hlinkClick r:id="rId25" action="ppaction://hlinksldjump"/>
            <a:extLst>
              <a:ext uri="{FF2B5EF4-FFF2-40B4-BE49-F238E27FC236}">
                <a16:creationId xmlns:a16="http://schemas.microsoft.com/office/drawing/2014/main" id="{6BE8B083-223D-29F2-0D65-1FDA82B3AEE8}"/>
              </a:ext>
            </a:extLst>
          </p:cNvPr>
          <p:cNvSpPr/>
          <p:nvPr/>
        </p:nvSpPr>
        <p:spPr>
          <a:xfrm>
            <a:off x="8501652" y="5718166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20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6BFFEC1-4D04-6254-1E21-3B2E6A2794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32922" y="1322087"/>
            <a:ext cx="6668300" cy="61352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5CFFCC4-B8D0-955D-C892-CA9F8E1B66F4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3686" t="1" b="6584"/>
          <a:stretch/>
        </p:blipFill>
        <p:spPr>
          <a:xfrm>
            <a:off x="8936466" y="1315740"/>
            <a:ext cx="4422035" cy="57312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6E8E92-73C8-9748-82C0-32877D34BF1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13131" y="147339"/>
            <a:ext cx="1720428" cy="171767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B4CCB6C-2AC0-F5F0-9AA7-8E3F22745F1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649966" y="-1"/>
            <a:ext cx="1368806" cy="1348676"/>
          </a:xfrm>
          <a:prstGeom prst="rect">
            <a:avLst/>
          </a:prstGeom>
        </p:spPr>
      </p:pic>
      <p:sp>
        <p:nvSpPr>
          <p:cNvPr id="25" name="正方形/長方形 24">
            <a:hlinkClick r:id="rId29" action="ppaction://hlinksldjump"/>
            <a:extLst>
              <a:ext uri="{FF2B5EF4-FFF2-40B4-BE49-F238E27FC236}">
                <a16:creationId xmlns:a16="http://schemas.microsoft.com/office/drawing/2014/main" id="{C7CA0B47-11EF-3034-ABE7-92004A2C8BEF}"/>
              </a:ext>
            </a:extLst>
          </p:cNvPr>
          <p:cNvSpPr/>
          <p:nvPr/>
        </p:nvSpPr>
        <p:spPr>
          <a:xfrm>
            <a:off x="643985" y="3827542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12/2</a:t>
            </a:r>
          </a:p>
        </p:txBody>
      </p:sp>
      <p:sp>
        <p:nvSpPr>
          <p:cNvPr id="30" name="正方形/長方形 29">
            <a:hlinkClick r:id="rId30" action="ppaction://hlinksldjump"/>
            <a:extLst>
              <a:ext uri="{FF2B5EF4-FFF2-40B4-BE49-F238E27FC236}">
                <a16:creationId xmlns:a16="http://schemas.microsoft.com/office/drawing/2014/main" id="{04C621C0-EA0E-EBBE-430F-13352429727C}"/>
              </a:ext>
            </a:extLst>
          </p:cNvPr>
          <p:cNvSpPr/>
          <p:nvPr/>
        </p:nvSpPr>
        <p:spPr>
          <a:xfrm>
            <a:off x="640478" y="6668227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23</a:t>
            </a:r>
          </a:p>
        </p:txBody>
      </p:sp>
      <p:sp>
        <p:nvSpPr>
          <p:cNvPr id="33" name="正方形/長方形 32">
            <a:hlinkClick r:id="rId31" action="ppaction://hlinksldjump"/>
            <a:extLst>
              <a:ext uri="{FF2B5EF4-FFF2-40B4-BE49-F238E27FC236}">
                <a16:creationId xmlns:a16="http://schemas.microsoft.com/office/drawing/2014/main" id="{86E28035-32A2-5B15-BDA1-D7DD716E504D}"/>
              </a:ext>
            </a:extLst>
          </p:cNvPr>
          <p:cNvSpPr/>
          <p:nvPr/>
        </p:nvSpPr>
        <p:spPr>
          <a:xfrm>
            <a:off x="2622433" y="6668228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24</a:t>
            </a:r>
          </a:p>
        </p:txBody>
      </p:sp>
      <p:sp>
        <p:nvSpPr>
          <p:cNvPr id="21" name="正方形/長方形 20">
            <a:hlinkClick r:id="rId32" action="ppaction://hlinksldjump"/>
            <a:extLst>
              <a:ext uri="{FF2B5EF4-FFF2-40B4-BE49-F238E27FC236}">
                <a16:creationId xmlns:a16="http://schemas.microsoft.com/office/drawing/2014/main" id="{FE35770F-510B-425D-9A05-1F42A76C1142}"/>
              </a:ext>
            </a:extLst>
          </p:cNvPr>
          <p:cNvSpPr/>
          <p:nvPr/>
        </p:nvSpPr>
        <p:spPr>
          <a:xfrm>
            <a:off x="2629503" y="4782800"/>
            <a:ext cx="1743457" cy="734376"/>
          </a:xfrm>
          <a:prstGeom prst="rect">
            <a:avLst/>
          </a:prstGeom>
          <a:solidFill>
            <a:schemeClr val="accent5">
              <a:lumMod val="75000"/>
              <a:alpha val="21961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3527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9209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8B732F6-D6A7-53AD-867E-7BC15E97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0"/>
            <a:ext cx="10680046" cy="750898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EDF0859-4BB2-B623-81BA-3304DC19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76F303C-1800-6476-F122-4212DA5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315" y="1"/>
            <a:ext cx="10672318" cy="755332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31449E7-86F9-057A-1CB6-3BD68D10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0098C4-014B-1093-C4B5-458E56AE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2397" cy="754731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3A3C41E-057C-3D36-C83E-3B02F8462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5A2400D7-0416-EF51-4C4A-5C4EE137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691"/>
            <a:ext cx="10682947" cy="7549944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9015C9F-3705-13FD-9117-5556C2C4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7632C76C-EB0F-9709-D6A7-F2449EB62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ダイアグラム&#10;&#10;説明は自動で生成されたものです">
            <a:extLst>
              <a:ext uri="{FF2B5EF4-FFF2-40B4-BE49-F238E27FC236}">
                <a16:creationId xmlns:a16="http://schemas.microsoft.com/office/drawing/2014/main" id="{6EB6B1C9-960B-C5B8-EC27-6455A117B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09" y="7613"/>
            <a:ext cx="10685366" cy="75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2B6DFB-1FF4-CD0A-D592-1CA8AAEFD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111"/>
            <a:ext cx="11202625" cy="7912586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F38D577-8559-82A8-0970-31FD5852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ロゴ が含まれている画像&#10;&#10;説明は自動で生成されたものです">
            <a:extLst>
              <a:ext uri="{FF2B5EF4-FFF2-40B4-BE49-F238E27FC236}">
                <a16:creationId xmlns:a16="http://schemas.microsoft.com/office/drawing/2014/main" id="{05CF6621-EC0A-9D6B-08B6-CF16E291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2967"/>
            <a:ext cx="10684831" cy="754739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E55E058-4092-9766-3897-14B78D298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DD23807-6051-E01B-F604-083044353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68" y="13167"/>
            <a:ext cx="10657122" cy="7517978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3F608DF-5E5B-E811-08AF-C4EC1FBC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D858237-B105-3DDD-EB11-6435ECD0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-1"/>
            <a:ext cx="10690226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42CB979D-44F5-CA75-2F9D-910C70336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4AD897-8EBB-7DB2-5209-8C216DADD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23069"/>
            <a:ext cx="10691813" cy="7513539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E0FABB3F-8AB0-C320-AD58-A66A90E3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4D624166-0E89-666C-67AE-8995BF881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3008"/>
            <a:ext cx="10688929" cy="754731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02EAB8-391A-DE4B-3C2B-A09D71CC7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7FBC43-5AD8-335C-00A5-A2C2FAE9D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691813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EC32AF4-6595-6ADC-20DB-CBEF5C3B9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A60F119-CA25-362A-008A-61855AB32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757464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6003F607-0AF9-590C-1906-184FBAC9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03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623C597-34CA-7448-E314-513A68B9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0" y="1"/>
            <a:ext cx="10691814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CE60B16-6061-700C-4B6A-7A0C97F5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47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0594CD9D-0360-5944-2CEB-B30F20E1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DD90AB-D86A-34A0-F9C9-28CAA31E1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55" y="-1"/>
            <a:ext cx="107574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6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D4AF7A-B310-4EB9-9C64-FA47EFE59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56" y="1"/>
            <a:ext cx="10724639" cy="7536607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DE28B52-4BDD-A1D4-D768-E2FACDC2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547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2109043" y="188675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A4E1C0-662C-3BF9-836A-5B9EC13BFB28}"/>
              </a:ext>
            </a:extLst>
          </p:cNvPr>
          <p:cNvSpPr txBox="1"/>
          <p:nvPr/>
        </p:nvSpPr>
        <p:spPr>
          <a:xfrm>
            <a:off x="2106962" y="427512"/>
            <a:ext cx="195514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11/25</a:t>
            </a:r>
            <a:endParaRPr lang="en-US" altLang="ja-JP" sz="5400">
              <a:ea typeface="游ゴシック"/>
              <a:cs typeface="Calibri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FB66522-4F39-2D3C-A297-FC2BE9A8D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2112"/>
            <a:ext cx="10691813" cy="7535453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520DA4A9-0CC3-9CD4-5AFA-1A714D98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2CE6D80-8ABC-77ED-78AF-7DEBACFE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55" y="1"/>
            <a:ext cx="10757464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66E9446-A6CA-32A7-F9E7-91C7DE43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777F270F-7823-2302-E764-76FFC857D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5013"/>
            <a:ext cx="10696712" cy="7555039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2C5580F-83CA-C6E3-9D08-F15DEBA5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1A9CA1-3513-5679-779B-79880B9C6507}"/>
              </a:ext>
            </a:extLst>
          </p:cNvPr>
          <p:cNvSpPr txBox="1"/>
          <p:nvPr/>
        </p:nvSpPr>
        <p:spPr>
          <a:xfrm>
            <a:off x="2459676" y="637942"/>
            <a:ext cx="211884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11/28</a:t>
            </a:r>
            <a:endParaRPr kumimoji="1" lang="en-US" altLang="ja-JP" sz="5400"/>
          </a:p>
        </p:txBody>
      </p:sp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E7ADE7D9-9DA0-A2CB-C905-255832C0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859" y="1"/>
            <a:ext cx="10627298" cy="7553325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55D2CA4-4AB5-CB3E-C71B-4C5F8552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9DA10E4-D825-2102-08D3-DDBB32336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1"/>
            <a:ext cx="10691813" cy="7559675"/>
          </a:xfrm>
          <a:prstGeom prst="rect">
            <a:avLst/>
          </a:prstGeom>
        </p:spPr>
      </p:pic>
      <p:pic>
        <p:nvPicPr>
          <p:cNvPr id="2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5D667D8E-9C03-2616-AE88-B90A8B48E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FBD831D-51E9-E9B5-A989-1F0B203B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2" y="1689"/>
            <a:ext cx="10670387" cy="7537607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1AA27E32-5582-750D-1C65-5F7B19E29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5712A24-764C-9B8D-A5B3-EC421FC0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81" y="51062"/>
            <a:ext cx="10684690" cy="74512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F59CF00-32B6-6861-40D2-52292EC0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066" y="168132"/>
            <a:ext cx="937202" cy="9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88A5E-2D36-4776-BD63-F296791C2261}">
  <ds:schemaRefs>
    <ds:schemaRef ds:uri="0fe31626-8830-49fc-820f-b5ea0d4febde"/>
    <ds:schemaRef ds:uri="568903fa-c7eb-4110-a242-edf4570a66c8"/>
    <ds:schemaRef ds:uri="9cccc959-cbcd-4f5a-8246-4a64457110a5"/>
    <ds:schemaRef ds:uri="b0135c8f-d594-4d1f-bfed-bf1d14e174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33E040-89C5-4308-8C82-7CA21F26EBEB}">
  <ds:schemaRefs>
    <ds:schemaRef ds:uri="568903fa-c7eb-4110-a242-edf4570a66c8"/>
    <ds:schemaRef ds:uri="9cccc959-cbcd-4f5a-8246-4a6445711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Application>Microsoft Office PowerPoint</Application>
  <PresentationFormat>Custom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テーマ</vt:lpstr>
      <vt:lpstr>給食カレンダー　　　　     １２月のきゅうしょくもくひょう  　　　　　　 　　             　　　　　　　くに　　　た　　　もの　　　　　　　　 　し   　　　　　　    いろいろな国の食べ物について知ろう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revision>1</cp:revision>
  <dcterms:created xsi:type="dcterms:W3CDTF">2022-11-04T07:42:48Z</dcterms:created>
  <dcterms:modified xsi:type="dcterms:W3CDTF">2024-12-13T06:45:26Z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447300.000000000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