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0"/>
  </p:notesMasterIdLst>
  <p:sldIdLst>
    <p:sldId id="305" r:id="rId5"/>
    <p:sldId id="264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64999E-90F0-2D1F-DBB7-C9D275A77A7B}" v="3" dt="2024-04-17T01:30:24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1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山田　雄大" userId="S::e0014451@m365.edu.city.kyoto.jp::fbdb14d1-d6e7-4647-bef0-08bb57928fc5" providerId="AD" clId="Web-{21491C3E-9403-4CB8-9A8D-8D74DD82F3AB}"/>
    <pc:docChg chg="modSld">
      <pc:chgData name="山田　雄大" userId="S::e0014451@m365.edu.city.kyoto.jp::fbdb14d1-d6e7-4647-bef0-08bb57928fc5" providerId="AD" clId="Web-{21491C3E-9403-4CB8-9A8D-8D74DD82F3AB}" dt="2024-04-05T03:37:53.558" v="1" actId="1076"/>
      <pc:docMkLst>
        <pc:docMk/>
      </pc:docMkLst>
      <pc:sldChg chg="modSp">
        <pc:chgData name="山田　雄大" userId="S::e0014451@m365.edu.city.kyoto.jp::fbdb14d1-d6e7-4647-bef0-08bb57928fc5" providerId="AD" clId="Web-{21491C3E-9403-4CB8-9A8D-8D74DD82F3AB}" dt="2024-04-05T03:37:53.558" v="1" actId="1076"/>
        <pc:sldMkLst>
          <pc:docMk/>
          <pc:sldMk cId="1828612494" sldId="305"/>
        </pc:sldMkLst>
        <pc:picChg chg="mod">
          <ac:chgData name="山田　雄大" userId="S::e0014451@m365.edu.city.kyoto.jp::fbdb14d1-d6e7-4647-bef0-08bb57928fc5" providerId="AD" clId="Web-{21491C3E-9403-4CB8-9A8D-8D74DD82F3AB}" dt="2024-04-05T03:37:53.558" v="1" actId="1076"/>
          <ac:picMkLst>
            <pc:docMk/>
            <pc:sldMk cId="1828612494" sldId="305"/>
            <ac:picMk id="2" creationId="{4C5DDE10-DC2D-DFD0-0FA6-E54A005BCF8C}"/>
          </ac:picMkLst>
        </pc:picChg>
      </pc:sldChg>
    </pc:docChg>
  </pc:docChgLst>
  <pc:docChgLst>
    <pc:chgData name="太田　あずみ" userId="S::e0013514@m365.edu.city.kyoto.jp::167851e6-cf25-404b-b58e-57c8e17225fa" providerId="AD" clId="Web-{FFEBCAD3-828A-288C-84B6-AD5AAAA255F4}"/>
    <pc:docChg chg="modSld">
      <pc:chgData name="太田　あずみ" userId="S::e0013514@m365.edu.city.kyoto.jp::167851e6-cf25-404b-b58e-57c8e17225fa" providerId="AD" clId="Web-{FFEBCAD3-828A-288C-84B6-AD5AAAA255F4}" dt="2024-02-01T09:26:53.921" v="2"/>
      <pc:docMkLst>
        <pc:docMk/>
      </pc:docMkLst>
      <pc:sldChg chg="addSp delSp modSp">
        <pc:chgData name="太田　あずみ" userId="S::e0013514@m365.edu.city.kyoto.jp::167851e6-cf25-404b-b58e-57c8e17225fa" providerId="AD" clId="Web-{FFEBCAD3-828A-288C-84B6-AD5AAAA255F4}" dt="2024-02-01T09:26:53.921" v="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FFEBCAD3-828A-288C-84B6-AD5AAAA255F4}" dt="2024-02-01T09:26:49.624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FFEBCAD3-828A-288C-84B6-AD5AAAA255F4}" dt="2024-02-01T09:26:50.936" v="1"/>
          <ac:spMkLst>
            <pc:docMk/>
            <pc:sldMk cId="1738392274" sldId="302"/>
            <ac:spMk id="4" creationId="{9D3B13BE-5C91-C736-A31B-EA2C4752CA8E}"/>
          </ac:spMkLst>
        </pc:spChg>
        <pc:picChg chg="add mod">
          <ac:chgData name="太田　あずみ" userId="S::e0013514@m365.edu.city.kyoto.jp::167851e6-cf25-404b-b58e-57c8e17225fa" providerId="AD" clId="Web-{FFEBCAD3-828A-288C-84B6-AD5AAAA255F4}" dt="2024-02-01T09:26:53.921" v="2"/>
          <ac:picMkLst>
            <pc:docMk/>
            <pc:sldMk cId="1738392274" sldId="302"/>
            <ac:picMk id="5" creationId="{70F1854F-6189-410D-80BF-A6931332105D}"/>
          </ac:picMkLst>
        </pc:picChg>
      </pc:sldChg>
    </pc:docChg>
  </pc:docChgLst>
  <pc:docChgLst>
    <pc:chgData name="木原　結美" userId="S::e0010678@m365.edu.city.kyoto.jp::9073cec6-0964-4097-81a4-1323d275db41" providerId="AD" clId="Web-{234AEC2D-9803-4895-9A43-3E10F5D80450}"/>
    <pc:docChg chg="modSld">
      <pc:chgData name="木原　結美" userId="S::e0010678@m365.edu.city.kyoto.jp::9073cec6-0964-4097-81a4-1323d275db41" providerId="AD" clId="Web-{234AEC2D-9803-4895-9A43-3E10F5D80450}" dt="2024-02-01T09:18:06.220" v="1"/>
      <pc:docMkLst>
        <pc:docMk/>
      </pc:docMkLst>
      <pc:sldChg chg="addSp delSp modSp">
        <pc:chgData name="木原　結美" userId="S::e0010678@m365.edu.city.kyoto.jp::9073cec6-0964-4097-81a4-1323d275db41" providerId="AD" clId="Web-{234AEC2D-9803-4895-9A43-3E10F5D80450}" dt="2024-02-01T09:18:06.220" v="1"/>
        <pc:sldMkLst>
          <pc:docMk/>
          <pc:sldMk cId="2000739795" sldId="301"/>
        </pc:sldMkLst>
        <pc:spChg chg="del">
          <ac:chgData name="木原　結美" userId="S::e0010678@m365.edu.city.kyoto.jp::9073cec6-0964-4097-81a4-1323d275db41" providerId="AD" clId="Web-{234AEC2D-9803-4895-9A43-3E10F5D80450}" dt="2024-02-01T09:18:05.861" v="0"/>
          <ac:spMkLst>
            <pc:docMk/>
            <pc:sldMk cId="2000739795" sldId="301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234AEC2D-9803-4895-9A43-3E10F5D80450}" dt="2024-02-01T09:18:05.861" v="0"/>
          <ac:spMkLst>
            <pc:docMk/>
            <pc:sldMk cId="2000739795" sldId="301"/>
            <ac:spMk id="4" creationId="{5308DFD7-CE60-40DD-1BF7-A10C7A71509B}"/>
          </ac:spMkLst>
        </pc:spChg>
        <pc:picChg chg="add mod">
          <ac:chgData name="木原　結美" userId="S::e0010678@m365.edu.city.kyoto.jp::9073cec6-0964-4097-81a4-1323d275db41" providerId="AD" clId="Web-{234AEC2D-9803-4895-9A43-3E10F5D80450}" dt="2024-02-01T09:18:06.220" v="1"/>
          <ac:picMkLst>
            <pc:docMk/>
            <pc:sldMk cId="2000739795" sldId="301"/>
            <ac:picMk id="5" creationId="{718C50E1-23B8-4386-2A03-F6F3EEABDE76}"/>
          </ac:picMkLst>
        </pc:picChg>
      </pc:sldChg>
    </pc:docChg>
  </pc:docChgLst>
  <pc:docChgLst>
    <pc:chgData name="松村　知美" userId="S::e0003417@m365.edu.city.kyoto.jp::81f88bac-62f7-4a0e-8bd6-3216452a9ea4" providerId="AD" clId="Web-{BB630694-53B0-B35E-433B-75253B61C207}"/>
    <pc:docChg chg="addSld modSld">
      <pc:chgData name="松村　知美" userId="S::e0003417@m365.edu.city.kyoto.jp::81f88bac-62f7-4a0e-8bd6-3216452a9ea4" providerId="AD" clId="Web-{BB630694-53B0-B35E-433B-75253B61C207}" dt="2024-02-02T08:11:59.567" v="3"/>
      <pc:docMkLst>
        <pc:docMk/>
      </pc:docMkLst>
      <pc:sldChg chg="addSp delSp modSp new">
        <pc:chgData name="松村　知美" userId="S::e0003417@m365.edu.city.kyoto.jp::81f88bac-62f7-4a0e-8bd6-3216452a9ea4" providerId="AD" clId="Web-{BB630694-53B0-B35E-433B-75253B61C207}" dt="2024-02-02T08:11:59.567" v="3"/>
        <pc:sldMkLst>
          <pc:docMk/>
          <pc:sldMk cId="1828612494" sldId="305"/>
        </pc:sldMkLst>
        <pc:spChg chg="del">
          <ac:chgData name="松村　知美" userId="S::e0003417@m365.edu.city.kyoto.jp::81f88bac-62f7-4a0e-8bd6-3216452a9ea4" providerId="AD" clId="Web-{BB630694-53B0-B35E-433B-75253B61C207}" dt="2024-02-02T08:11:45.707" v="1"/>
          <ac:spMkLst>
            <pc:docMk/>
            <pc:sldMk cId="1828612494" sldId="305"/>
            <ac:spMk id="2" creationId="{EABADE8D-B923-D699-AB30-DB4C341D76B2}"/>
          </ac:spMkLst>
        </pc:spChg>
        <pc:spChg chg="del">
          <ac:chgData name="松村　知美" userId="S::e0003417@m365.edu.city.kyoto.jp::81f88bac-62f7-4a0e-8bd6-3216452a9ea4" providerId="AD" clId="Web-{BB630694-53B0-B35E-433B-75253B61C207}" dt="2024-02-02T08:11:47.082" v="2"/>
          <ac:spMkLst>
            <pc:docMk/>
            <pc:sldMk cId="1828612494" sldId="305"/>
            <ac:spMk id="3" creationId="{E4765E68-1DBB-7B1E-6280-DE99795BC7A7}"/>
          </ac:spMkLst>
        </pc:spChg>
        <pc:picChg chg="add mod">
          <ac:chgData name="松村　知美" userId="S::e0003417@m365.edu.city.kyoto.jp::81f88bac-62f7-4a0e-8bd6-3216452a9ea4" providerId="AD" clId="Web-{BB630694-53B0-B35E-433B-75253B61C207}" dt="2024-02-02T08:11:59.567" v="3"/>
          <ac:picMkLst>
            <pc:docMk/>
            <pc:sldMk cId="1828612494" sldId="305"/>
            <ac:picMk id="4" creationId="{DBF1A7F2-1B45-E0F4-1B90-DC00C4C891A0}"/>
          </ac:picMkLst>
        </pc:picChg>
      </pc:sldChg>
    </pc:docChg>
  </pc:docChgLst>
  <pc:docChgLst>
    <pc:chgData name="五十嵐　友紀" userId="S::e0013763@m365.edu.city.kyoto.jp::06b2215c-2dc4-4496-bb8c-4b5cbc6f748b" providerId="AD" clId="Web-{3BE5E626-7C87-4A3D-95EB-DA88AD4D7F59}"/>
    <pc:docChg chg="modSld">
      <pc:chgData name="五十嵐　友紀" userId="S::e0013763@m365.edu.city.kyoto.jp::06b2215c-2dc4-4496-bb8c-4b5cbc6f748b" providerId="AD" clId="Web-{3BE5E626-7C87-4A3D-95EB-DA88AD4D7F59}" dt="2024-02-02T01:58:10.329" v="2"/>
      <pc:docMkLst>
        <pc:docMk/>
      </pc:docMkLst>
      <pc:sldChg chg="addSp delSp modSp">
        <pc:chgData name="五十嵐　友紀" userId="S::e0013763@m365.edu.city.kyoto.jp::06b2215c-2dc4-4496-bb8c-4b5cbc6f748b" providerId="AD" clId="Web-{3BE5E626-7C87-4A3D-95EB-DA88AD4D7F59}" dt="2024-02-02T01:58:10.329" v="2"/>
        <pc:sldMkLst>
          <pc:docMk/>
          <pc:sldMk cId="889124545" sldId="296"/>
        </pc:sldMkLst>
        <pc:spChg chg="del">
          <ac:chgData name="五十嵐　友紀" userId="S::e0013763@m365.edu.city.kyoto.jp::06b2215c-2dc4-4496-bb8c-4b5cbc6f748b" providerId="AD" clId="Web-{3BE5E626-7C87-4A3D-95EB-DA88AD4D7F59}" dt="2024-02-02T01:58:05.595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3BE5E626-7C87-4A3D-95EB-DA88AD4D7F59}" dt="2024-02-02T01:58:07.970" v="1"/>
          <ac:spMkLst>
            <pc:docMk/>
            <pc:sldMk cId="889124545" sldId="296"/>
            <ac:spMk id="4" creationId="{132D9023-E0C0-0DE9-3B69-D7CB98FE6C5C}"/>
          </ac:spMkLst>
        </pc:spChg>
        <pc:picChg chg="add mod">
          <ac:chgData name="五十嵐　友紀" userId="S::e0013763@m365.edu.city.kyoto.jp::06b2215c-2dc4-4496-bb8c-4b5cbc6f748b" providerId="AD" clId="Web-{3BE5E626-7C87-4A3D-95EB-DA88AD4D7F59}" dt="2024-02-02T01:58:10.329" v="2"/>
          <ac:picMkLst>
            <pc:docMk/>
            <pc:sldMk cId="889124545" sldId="296"/>
            <ac:picMk id="5" creationId="{E119CD54-CEA2-D0B4-CA60-AF67F4A3F746}"/>
          </ac:picMkLst>
        </pc:picChg>
      </pc:sldChg>
    </pc:docChg>
  </pc:docChgLst>
  <pc:docChgLst>
    <pc:chgData name="北川　夢乃" userId="S::e0013990@m365.edu.city.kyoto.jp::2845f8b8-f035-4ee2-95ae-9201936b9103" providerId="AD" clId="Web-{C836BAE5-48E1-4F34-AE2E-A65A8B8D5CD0}"/>
    <pc:docChg chg="modSld">
      <pc:chgData name="北川　夢乃" userId="S::e0013990@m365.edu.city.kyoto.jp::2845f8b8-f035-4ee2-95ae-9201936b9103" providerId="AD" clId="Web-{C836BAE5-48E1-4F34-AE2E-A65A8B8D5CD0}" dt="2024-02-14T08:59:41.479" v="1"/>
      <pc:docMkLst>
        <pc:docMk/>
      </pc:docMkLst>
      <pc:sldChg chg="addSp delSp modSp">
        <pc:chgData name="北川　夢乃" userId="S::e0013990@m365.edu.city.kyoto.jp::2845f8b8-f035-4ee2-95ae-9201936b9103" providerId="AD" clId="Web-{C836BAE5-48E1-4F34-AE2E-A65A8B8D5CD0}" dt="2024-02-14T08:59:41.479" v="1"/>
        <pc:sldMkLst>
          <pc:docMk/>
          <pc:sldMk cId="2801356254" sldId="295"/>
        </pc:sldMkLst>
        <pc:picChg chg="add mod">
          <ac:chgData name="北川　夢乃" userId="S::e0013990@m365.edu.city.kyoto.jp::2845f8b8-f035-4ee2-95ae-9201936b9103" providerId="AD" clId="Web-{C836BAE5-48E1-4F34-AE2E-A65A8B8D5CD0}" dt="2024-02-14T08:59:41.479" v="1"/>
          <ac:picMkLst>
            <pc:docMk/>
            <pc:sldMk cId="2801356254" sldId="295"/>
            <ac:picMk id="2" creationId="{1AE63DB3-FE4C-864A-4C7A-AB8DE634CEEE}"/>
          </ac:picMkLst>
        </pc:picChg>
        <pc:picChg chg="del">
          <ac:chgData name="北川　夢乃" userId="S::e0013990@m365.edu.city.kyoto.jp::2845f8b8-f035-4ee2-95ae-9201936b9103" providerId="AD" clId="Web-{C836BAE5-48E1-4F34-AE2E-A65A8B8D5CD0}" dt="2024-02-14T08:59:37.307" v="0"/>
          <ac:picMkLst>
            <pc:docMk/>
            <pc:sldMk cId="2801356254" sldId="295"/>
            <ac:picMk id="5" creationId="{881099B9-BD5A-0FEE-9404-F72F792E3407}"/>
          </ac:picMkLst>
        </pc:picChg>
      </pc:sldChg>
    </pc:docChg>
  </pc:docChgLst>
  <pc:docChgLst>
    <pc:chgData name="竹口　知里" userId="f53055b4-cdde-42f7-a599-c2c274fa873c" providerId="ADAL" clId="{CFF2DB40-598F-416A-972A-61060E665B99}"/>
    <pc:docChg chg="custSel modSld">
      <pc:chgData name="竹口　知里" userId="f53055b4-cdde-42f7-a599-c2c274fa873c" providerId="ADAL" clId="{CFF2DB40-598F-416A-972A-61060E665B99}" dt="2024-02-14T09:31:23.001" v="6" actId="12789"/>
      <pc:docMkLst>
        <pc:docMk/>
      </pc:docMkLst>
      <pc:sldChg chg="addSp delSp modSp mod">
        <pc:chgData name="竹口　知里" userId="f53055b4-cdde-42f7-a599-c2c274fa873c" providerId="ADAL" clId="{CFF2DB40-598F-416A-972A-61060E665B99}" dt="2024-02-14T09:31:23.001" v="6" actId="12789"/>
        <pc:sldMkLst>
          <pc:docMk/>
          <pc:sldMk cId="318785081" sldId="298"/>
        </pc:sldMkLst>
        <pc:spChg chg="del">
          <ac:chgData name="竹口　知里" userId="f53055b4-cdde-42f7-a599-c2c274fa873c" providerId="ADAL" clId="{CFF2DB40-598F-416A-972A-61060E665B99}" dt="2024-02-14T09:30:41.685" v="0" actId="478"/>
          <ac:spMkLst>
            <pc:docMk/>
            <pc:sldMk cId="318785081" sldId="298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CFF2DB40-598F-416A-972A-61060E665B99}" dt="2024-02-14T09:30:42.240" v="1" actId="478"/>
          <ac:spMkLst>
            <pc:docMk/>
            <pc:sldMk cId="318785081" sldId="298"/>
            <ac:spMk id="4" creationId="{041CFEF3-7AD7-4515-BAE8-0306E5D1AEE9}"/>
          </ac:spMkLst>
        </pc:spChg>
        <pc:picChg chg="add mod">
          <ac:chgData name="竹口　知里" userId="f53055b4-cdde-42f7-a599-c2c274fa873c" providerId="ADAL" clId="{CFF2DB40-598F-416A-972A-61060E665B99}" dt="2024-02-14T09:31:23.001" v="6" actId="12789"/>
          <ac:picMkLst>
            <pc:docMk/>
            <pc:sldMk cId="318785081" sldId="298"/>
            <ac:picMk id="6" creationId="{A956B438-95E4-4E3E-B3F0-6E3C20DC272F}"/>
          </ac:picMkLst>
        </pc:picChg>
      </pc:sldChg>
    </pc:docChg>
  </pc:docChgLst>
  <pc:docChgLst>
    <pc:chgData name="北川　夢乃" userId="S::e0013990@m365.edu.city.kyoto.jp::2845f8b8-f035-4ee2-95ae-9201936b9103" providerId="AD" clId="Web-{5590ABC4-80B5-4F36-B01B-4055AB5FC384}"/>
    <pc:docChg chg="modSld">
      <pc:chgData name="北川　夢乃" userId="S::e0013990@m365.edu.city.kyoto.jp::2845f8b8-f035-4ee2-95ae-9201936b9103" providerId="AD" clId="Web-{5590ABC4-80B5-4F36-B01B-4055AB5FC384}" dt="2024-02-02T05:18:42.392" v="3" actId="1076"/>
      <pc:docMkLst>
        <pc:docMk/>
      </pc:docMkLst>
      <pc:sldChg chg="addSp delSp modSp">
        <pc:chgData name="北川　夢乃" userId="S::e0013990@m365.edu.city.kyoto.jp::2845f8b8-f035-4ee2-95ae-9201936b9103" providerId="AD" clId="Web-{5590ABC4-80B5-4F36-B01B-4055AB5FC384}" dt="2024-02-02T05:18:42.392" v="3" actId="1076"/>
        <pc:sldMkLst>
          <pc:docMk/>
          <pc:sldMk cId="2801356254" sldId="295"/>
        </pc:sldMkLst>
        <pc:spChg chg="del">
          <ac:chgData name="北川　夢乃" userId="S::e0013990@m365.edu.city.kyoto.jp::2845f8b8-f035-4ee2-95ae-9201936b9103" providerId="AD" clId="Web-{5590ABC4-80B5-4F36-B01B-4055AB5FC384}" dt="2024-02-02T05:18:29.861" v="0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5590ABC4-80B5-4F36-B01B-4055AB5FC384}" dt="2024-02-02T05:18:30.876" v="1"/>
          <ac:spMkLst>
            <pc:docMk/>
            <pc:sldMk cId="2801356254" sldId="295"/>
            <ac:spMk id="4" creationId="{B64A4C43-CEAC-9132-F9AD-DF663E43092B}"/>
          </ac:spMkLst>
        </pc:spChg>
        <pc:picChg chg="add mod">
          <ac:chgData name="北川　夢乃" userId="S::e0013990@m365.edu.city.kyoto.jp::2845f8b8-f035-4ee2-95ae-9201936b9103" providerId="AD" clId="Web-{5590ABC4-80B5-4F36-B01B-4055AB5FC384}" dt="2024-02-02T05:18:42.392" v="3" actId="1076"/>
          <ac:picMkLst>
            <pc:docMk/>
            <pc:sldMk cId="2801356254" sldId="295"/>
            <ac:picMk id="5" creationId="{881099B9-BD5A-0FEE-9404-F72F792E3407}"/>
          </ac:picMkLst>
        </pc:picChg>
      </pc:sldChg>
    </pc:docChg>
  </pc:docChgLst>
  <pc:docChgLst>
    <pc:chgData name="五十嵐　友紀" userId="S::e0013763@m365.edu.city.kyoto.jp::06b2215c-2dc4-4496-bb8c-4b5cbc6f748b" providerId="AD" clId="Web-{CB88D6D5-8F49-4920-97D3-BAD8B1F999C0}"/>
    <pc:docChg chg="modSld">
      <pc:chgData name="五十嵐　友紀" userId="S::e0013763@m365.edu.city.kyoto.jp::06b2215c-2dc4-4496-bb8c-4b5cbc6f748b" providerId="AD" clId="Web-{CB88D6D5-8F49-4920-97D3-BAD8B1F999C0}" dt="2024-02-16T05:06:42.458" v="1"/>
      <pc:docMkLst>
        <pc:docMk/>
      </pc:docMkLst>
      <pc:sldChg chg="addSp delSp modSp">
        <pc:chgData name="五十嵐　友紀" userId="S::e0013763@m365.edu.city.kyoto.jp::06b2215c-2dc4-4496-bb8c-4b5cbc6f748b" providerId="AD" clId="Web-{CB88D6D5-8F49-4920-97D3-BAD8B1F999C0}" dt="2024-02-16T05:06:42.458" v="1"/>
        <pc:sldMkLst>
          <pc:docMk/>
          <pc:sldMk cId="889124545" sldId="296"/>
        </pc:sldMkLst>
        <pc:picChg chg="add mod">
          <ac:chgData name="五十嵐　友紀" userId="S::e0013763@m365.edu.city.kyoto.jp::06b2215c-2dc4-4496-bb8c-4b5cbc6f748b" providerId="AD" clId="Web-{CB88D6D5-8F49-4920-97D3-BAD8B1F999C0}" dt="2024-02-16T05:06:42.458" v="1"/>
          <ac:picMkLst>
            <pc:docMk/>
            <pc:sldMk cId="889124545" sldId="296"/>
            <ac:picMk id="2" creationId="{21F4F311-D253-05CB-B858-446703959281}"/>
          </ac:picMkLst>
        </pc:picChg>
        <pc:picChg chg="del">
          <ac:chgData name="五十嵐　友紀" userId="S::e0013763@m365.edu.city.kyoto.jp::06b2215c-2dc4-4496-bb8c-4b5cbc6f748b" providerId="AD" clId="Web-{CB88D6D5-8F49-4920-97D3-BAD8B1F999C0}" dt="2024-02-16T05:06:39.411" v="0"/>
          <ac:picMkLst>
            <pc:docMk/>
            <pc:sldMk cId="889124545" sldId="296"/>
            <ac:picMk id="5" creationId="{E119CD54-CEA2-D0B4-CA60-AF67F4A3F746}"/>
          </ac:picMkLst>
        </pc:picChg>
      </pc:sldChg>
    </pc:docChg>
  </pc:docChgLst>
  <pc:docChgLst>
    <pc:chgData name="笘篠　奈央" userId="59e45faf-541c-405a-a088-4514cf882938" providerId="ADAL" clId="{4EC76C6E-EF2D-46B0-BEA5-EBEC2B31F88B}"/>
    <pc:docChg chg="custSel modSld">
      <pc:chgData name="笘篠　奈央" userId="59e45faf-541c-405a-a088-4514cf882938" providerId="ADAL" clId="{4EC76C6E-EF2D-46B0-BEA5-EBEC2B31F88B}" dt="2024-02-02T01:49:53.968" v="6" actId="14100"/>
      <pc:docMkLst>
        <pc:docMk/>
      </pc:docMkLst>
      <pc:sldChg chg="addSp delSp modSp mod">
        <pc:chgData name="笘篠　奈央" userId="59e45faf-541c-405a-a088-4514cf882938" providerId="ADAL" clId="{4EC76C6E-EF2D-46B0-BEA5-EBEC2B31F88B}" dt="2024-02-02T01:49:53.968" v="6" actId="14100"/>
        <pc:sldMkLst>
          <pc:docMk/>
          <pc:sldMk cId="887694933" sldId="294"/>
        </pc:sldMkLst>
        <pc:spChg chg="del">
          <ac:chgData name="笘篠　奈央" userId="59e45faf-541c-405a-a088-4514cf882938" providerId="ADAL" clId="{4EC76C6E-EF2D-46B0-BEA5-EBEC2B31F88B}" dt="2024-02-02T01:49:38.749" v="0" actId="478"/>
          <ac:spMkLst>
            <pc:docMk/>
            <pc:sldMk cId="887694933" sldId="294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4EC76C6E-EF2D-46B0-BEA5-EBEC2B31F88B}" dt="2024-02-02T01:49:39.350" v="1" actId="478"/>
          <ac:spMkLst>
            <pc:docMk/>
            <pc:sldMk cId="887694933" sldId="294"/>
            <ac:spMk id="4" creationId="{43C2F87C-DCA2-401E-83E2-D8F730CB49C8}"/>
          </ac:spMkLst>
        </pc:spChg>
        <pc:picChg chg="add mod">
          <ac:chgData name="笘篠　奈央" userId="59e45faf-541c-405a-a088-4514cf882938" providerId="ADAL" clId="{4EC76C6E-EF2D-46B0-BEA5-EBEC2B31F88B}" dt="2024-02-02T01:49:53.968" v="6" actId="14100"/>
          <ac:picMkLst>
            <pc:docMk/>
            <pc:sldMk cId="887694933" sldId="294"/>
            <ac:picMk id="6" creationId="{E0CD63F0-A805-4E5F-B6B0-E454414D7585}"/>
          </ac:picMkLst>
        </pc:picChg>
      </pc:sldChg>
    </pc:docChg>
  </pc:docChgLst>
  <pc:docChgLst>
    <pc:chgData name="中川　美優花" userId="90add436-4453-4509-9973-e81892d12cf8" providerId="ADAL" clId="{25A8C9C9-6BC7-4387-9BB0-3C7523058A29}"/>
    <pc:docChg chg="delSld modSld">
      <pc:chgData name="中川　美優花" userId="90add436-4453-4509-9973-e81892d12cf8" providerId="ADAL" clId="{25A8C9C9-6BC7-4387-9BB0-3C7523058A29}" dt="2024-02-14T05:57:21.706" v="53" actId="14100"/>
      <pc:docMkLst>
        <pc:docMk/>
      </pc:docMkLst>
      <pc:sldChg chg="modSp mod">
        <pc:chgData name="中川　美優花" userId="90add436-4453-4509-9973-e81892d12cf8" providerId="ADAL" clId="{25A8C9C9-6BC7-4387-9BB0-3C7523058A29}" dt="2024-02-14T05:55:34.035" v="8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25A8C9C9-6BC7-4387-9BB0-3C7523058A29}" dt="2024-02-14T05:55:34.035" v="8" actId="14100"/>
          <ac:picMkLst>
            <pc:docMk/>
            <pc:sldMk cId="4291979405" sldId="264"/>
            <ac:picMk id="5" creationId="{54CF8B6B-86F2-AB24-654A-0FA6E0FE9FB5}"/>
          </ac:picMkLst>
        </pc:picChg>
      </pc:sldChg>
      <pc:sldChg chg="del">
        <pc:chgData name="中川　美優花" userId="90add436-4453-4509-9973-e81892d12cf8" providerId="ADAL" clId="{25A8C9C9-6BC7-4387-9BB0-3C7523058A29}" dt="2024-02-14T05:55:16.187" v="0" actId="2696"/>
        <pc:sldMkLst>
          <pc:docMk/>
          <pc:sldMk cId="4075955948" sldId="274"/>
        </pc:sldMkLst>
      </pc:sldChg>
      <pc:sldChg chg="modSp mod">
        <pc:chgData name="中川　美優花" userId="90add436-4453-4509-9973-e81892d12cf8" providerId="ADAL" clId="{25A8C9C9-6BC7-4387-9BB0-3C7523058A29}" dt="2024-02-14T05:55:41.983" v="12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25A8C9C9-6BC7-4387-9BB0-3C7523058A29}" dt="2024-02-14T05:55:41.983" v="12" actId="14100"/>
          <ac:picMkLst>
            <pc:docMk/>
            <pc:sldMk cId="3520750604" sldId="292"/>
            <ac:picMk id="5" creationId="{B3C52201-8330-ADAC-B122-D273BE6F00FA}"/>
          </ac:picMkLst>
        </pc:picChg>
      </pc:sldChg>
      <pc:sldChg chg="modSp mod">
        <pc:chgData name="中川　美優花" userId="90add436-4453-4509-9973-e81892d12cf8" providerId="ADAL" clId="{25A8C9C9-6BC7-4387-9BB0-3C7523058A29}" dt="2024-02-14T05:55:52.934" v="16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25A8C9C9-6BC7-4387-9BB0-3C7523058A29}" dt="2024-02-14T05:55:52.934" v="16" actId="14100"/>
          <ac:picMkLst>
            <pc:docMk/>
            <pc:sldMk cId="2200943984" sldId="293"/>
            <ac:picMk id="5" creationId="{0529C738-9827-5F28-A25F-F9AFA9750430}"/>
          </ac:picMkLst>
        </pc:picChg>
      </pc:sldChg>
      <pc:sldChg chg="modSp mod">
        <pc:chgData name="中川　美優花" userId="90add436-4453-4509-9973-e81892d12cf8" providerId="ADAL" clId="{25A8C9C9-6BC7-4387-9BB0-3C7523058A29}" dt="2024-02-14T05:55:59.514" v="18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25A8C9C9-6BC7-4387-9BB0-3C7523058A29}" dt="2024-02-14T05:55:59.514" v="18" actId="14100"/>
          <ac:picMkLst>
            <pc:docMk/>
            <pc:sldMk cId="887694933" sldId="294"/>
            <ac:picMk id="6" creationId="{E0CD63F0-A805-4E5F-B6B0-E454414D7585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09.812" v="22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25A8C9C9-6BC7-4387-9BB0-3C7523058A29}" dt="2024-02-14T05:56:09.812" v="22" actId="14100"/>
          <ac:picMkLst>
            <pc:docMk/>
            <pc:sldMk cId="2801356254" sldId="295"/>
            <ac:picMk id="5" creationId="{881099B9-BD5A-0FEE-9404-F72F792E3407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17.765" v="26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25A8C9C9-6BC7-4387-9BB0-3C7523058A29}" dt="2024-02-14T05:56:17.765" v="26" actId="14100"/>
          <ac:picMkLst>
            <pc:docMk/>
            <pc:sldMk cId="889124545" sldId="296"/>
            <ac:picMk id="5" creationId="{E119CD54-CEA2-D0B4-CA60-AF67F4A3F746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25.979" v="30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25A8C9C9-6BC7-4387-9BB0-3C7523058A29}" dt="2024-02-14T05:56:25.979" v="30" actId="14100"/>
          <ac:picMkLst>
            <pc:docMk/>
            <pc:sldMk cId="3083373960" sldId="297"/>
            <ac:picMk id="6" creationId="{9BFD1ED1-6973-4CE1-970E-5403A9FEFB15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32.893" v="32" actId="14100"/>
        <pc:sldMkLst>
          <pc:docMk/>
          <pc:sldMk cId="3307761043" sldId="299"/>
        </pc:sldMkLst>
        <pc:picChg chg="mod">
          <ac:chgData name="中川　美優花" userId="90add436-4453-4509-9973-e81892d12cf8" providerId="ADAL" clId="{25A8C9C9-6BC7-4387-9BB0-3C7523058A29}" dt="2024-02-14T05:56:32.893" v="32" actId="14100"/>
          <ac:picMkLst>
            <pc:docMk/>
            <pc:sldMk cId="3307761043" sldId="299"/>
            <ac:picMk id="5" creationId="{4460FA54-1BDE-F71A-360A-3E3496172ECA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42.689" v="36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25A8C9C9-6BC7-4387-9BB0-3C7523058A29}" dt="2024-02-14T05:56:42.689" v="36" actId="14100"/>
          <ac:picMkLst>
            <pc:docMk/>
            <pc:sldMk cId="3419345934" sldId="300"/>
            <ac:picMk id="2" creationId="{A6CC7B85-67CE-F1E6-D835-1E38461220C3}"/>
          </ac:picMkLst>
        </pc:picChg>
      </pc:sldChg>
      <pc:sldChg chg="modSp mod">
        <pc:chgData name="中川　美優花" userId="90add436-4453-4509-9973-e81892d12cf8" providerId="ADAL" clId="{25A8C9C9-6BC7-4387-9BB0-3C7523058A29}" dt="2024-02-14T05:56:54.163" v="41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25A8C9C9-6BC7-4387-9BB0-3C7523058A29}" dt="2024-02-14T05:56:54.163" v="41" actId="14100"/>
          <ac:picMkLst>
            <pc:docMk/>
            <pc:sldMk cId="2000739795" sldId="301"/>
            <ac:picMk id="5" creationId="{718C50E1-23B8-4386-2A03-F6F3EEABDE76}"/>
          </ac:picMkLst>
        </pc:picChg>
      </pc:sldChg>
      <pc:sldChg chg="modSp mod">
        <pc:chgData name="中川　美優花" userId="90add436-4453-4509-9973-e81892d12cf8" providerId="ADAL" clId="{25A8C9C9-6BC7-4387-9BB0-3C7523058A29}" dt="2024-02-14T05:57:03.266" v="45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25A8C9C9-6BC7-4387-9BB0-3C7523058A29}" dt="2024-02-14T05:57:03.266" v="45" actId="14100"/>
          <ac:picMkLst>
            <pc:docMk/>
            <pc:sldMk cId="1738392274" sldId="302"/>
            <ac:picMk id="5" creationId="{70F1854F-6189-410D-80BF-A6931332105D}"/>
          </ac:picMkLst>
        </pc:picChg>
      </pc:sldChg>
      <pc:sldChg chg="modSp mod">
        <pc:chgData name="中川　美優花" userId="90add436-4453-4509-9973-e81892d12cf8" providerId="ADAL" clId="{25A8C9C9-6BC7-4387-9BB0-3C7523058A29}" dt="2024-02-14T05:57:12.530" v="49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25A8C9C9-6BC7-4387-9BB0-3C7523058A29}" dt="2024-02-14T05:57:12.530" v="49" actId="14100"/>
          <ac:picMkLst>
            <pc:docMk/>
            <pc:sldMk cId="4128497287" sldId="303"/>
            <ac:picMk id="5" creationId="{BC4BA6FE-2385-0A40-DDA3-CD1C3B085B0D}"/>
          </ac:picMkLst>
        </pc:picChg>
      </pc:sldChg>
      <pc:sldChg chg="modSp mod">
        <pc:chgData name="中川　美優花" userId="90add436-4453-4509-9973-e81892d12cf8" providerId="ADAL" clId="{25A8C9C9-6BC7-4387-9BB0-3C7523058A29}" dt="2024-02-14T05:57:21.706" v="53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25A8C9C9-6BC7-4387-9BB0-3C7523058A29}" dt="2024-02-14T05:57:21.706" v="53" actId="14100"/>
          <ac:picMkLst>
            <pc:docMk/>
            <pc:sldMk cId="737037636" sldId="304"/>
            <ac:picMk id="6" creationId="{AD6D702F-B7E5-407C-B445-ECC3877B4F33}"/>
          </ac:picMkLst>
        </pc:picChg>
      </pc:sldChg>
      <pc:sldChg chg="modSp mod">
        <pc:chgData name="中川　美優花" userId="90add436-4453-4509-9973-e81892d12cf8" providerId="ADAL" clId="{25A8C9C9-6BC7-4387-9BB0-3C7523058A29}" dt="2024-02-14T05:55:25.088" v="4" actId="14100"/>
        <pc:sldMkLst>
          <pc:docMk/>
          <pc:sldMk cId="1828612494" sldId="305"/>
        </pc:sldMkLst>
        <pc:picChg chg="mod">
          <ac:chgData name="中川　美優花" userId="90add436-4453-4509-9973-e81892d12cf8" providerId="ADAL" clId="{25A8C9C9-6BC7-4387-9BB0-3C7523058A29}" dt="2024-02-14T05:55:25.088" v="4" actId="14100"/>
          <ac:picMkLst>
            <pc:docMk/>
            <pc:sldMk cId="1828612494" sldId="305"/>
            <ac:picMk id="4" creationId="{DBF1A7F2-1B45-E0F4-1B90-DC00C4C891A0}"/>
          </ac:picMkLst>
        </pc:picChg>
      </pc:sldChg>
    </pc:docChg>
  </pc:docChgLst>
  <pc:docChgLst>
    <pc:chgData name="上田　佳穂" userId="S::e0013764@m365.edu.city.kyoto.jp::a680f283-018a-40aa-aea1-174b65568f57" providerId="AD" clId="Web-{E0B5B4DD-FA99-8001-9BCC-BD8321803915}"/>
    <pc:docChg chg="modSld">
      <pc:chgData name="上田　佳穂" userId="S::e0013764@m365.edu.city.kyoto.jp::a680f283-018a-40aa-aea1-174b65568f57" providerId="AD" clId="Web-{E0B5B4DD-FA99-8001-9BCC-BD8321803915}" dt="2024-02-01T07:37:06.388" v="4" actId="1076"/>
      <pc:docMkLst>
        <pc:docMk/>
      </pc:docMkLst>
      <pc:sldChg chg="addSp delSp modSp">
        <pc:chgData name="上田　佳穂" userId="S::e0013764@m365.edu.city.kyoto.jp::a680f283-018a-40aa-aea1-174b65568f57" providerId="AD" clId="Web-{E0B5B4DD-FA99-8001-9BCC-BD8321803915}" dt="2024-02-01T07:37:06.388" v="4" actId="1076"/>
        <pc:sldMkLst>
          <pc:docMk/>
          <pc:sldMk cId="3419345934" sldId="300"/>
        </pc:sldMkLst>
        <pc:spChg chg="del">
          <ac:chgData name="上田　佳穂" userId="S::e0013764@m365.edu.city.kyoto.jp::a680f283-018a-40aa-aea1-174b65568f57" providerId="AD" clId="Web-{E0B5B4DD-FA99-8001-9BCC-BD8321803915}" dt="2024-02-01T07:37:00.919" v="2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E0B5B4DD-FA99-8001-9BCC-BD8321803915}" dt="2024-02-01T07:37:03.451" v="3"/>
          <ac:spMkLst>
            <pc:docMk/>
            <pc:sldMk cId="3419345934" sldId="300"/>
            <ac:spMk id="5" creationId="{75FB9CA8-6FF7-57F7-B580-8B545CA09D2B}"/>
          </ac:spMkLst>
        </pc:spChg>
        <pc:picChg chg="add mod">
          <ac:chgData name="上田　佳穂" userId="S::e0013764@m365.edu.city.kyoto.jp::a680f283-018a-40aa-aea1-174b65568f57" providerId="AD" clId="Web-{E0B5B4DD-FA99-8001-9BCC-BD8321803915}" dt="2024-02-01T07:37:06.388" v="4" actId="1076"/>
          <ac:picMkLst>
            <pc:docMk/>
            <pc:sldMk cId="3419345934" sldId="300"/>
            <ac:picMk id="3" creationId="{6A87976B-1233-8CC0-07DA-D3D57F303583}"/>
          </ac:picMkLst>
        </pc:picChg>
      </pc:sldChg>
    </pc:docChg>
  </pc:docChgLst>
  <pc:docChgLst>
    <pc:chgData name="上田　佳穂" userId="S::e0013764@m365.edu.city.kyoto.jp::a680f283-018a-40aa-aea1-174b65568f57" providerId="AD" clId="Web-{C4A7ADEB-AD8D-AFBC-35EB-20373F6D45EA}"/>
    <pc:docChg chg="modSld">
      <pc:chgData name="上田　佳穂" userId="S::e0013764@m365.edu.city.kyoto.jp::a680f283-018a-40aa-aea1-174b65568f57" providerId="AD" clId="Web-{C4A7ADEB-AD8D-AFBC-35EB-20373F6D45EA}" dt="2024-02-01T07:44:37.478" v="3" actId="1076"/>
      <pc:docMkLst>
        <pc:docMk/>
      </pc:docMkLst>
      <pc:sldChg chg="addSp delSp modSp">
        <pc:chgData name="上田　佳穂" userId="S::e0013764@m365.edu.city.kyoto.jp::a680f283-018a-40aa-aea1-174b65568f57" providerId="AD" clId="Web-{C4A7ADEB-AD8D-AFBC-35EB-20373F6D45EA}" dt="2024-02-01T07:44:37.478" v="3" actId="1076"/>
        <pc:sldMkLst>
          <pc:docMk/>
          <pc:sldMk cId="3419345934" sldId="300"/>
        </pc:sldMkLst>
        <pc:picChg chg="add mod">
          <ac:chgData name="上田　佳穂" userId="S::e0013764@m365.edu.city.kyoto.jp::a680f283-018a-40aa-aea1-174b65568f57" providerId="AD" clId="Web-{C4A7ADEB-AD8D-AFBC-35EB-20373F6D45EA}" dt="2024-02-01T07:44:37.478" v="3" actId="1076"/>
          <ac:picMkLst>
            <pc:docMk/>
            <pc:sldMk cId="3419345934" sldId="300"/>
            <ac:picMk id="2" creationId="{A6CC7B85-67CE-F1E6-D835-1E38461220C3}"/>
          </ac:picMkLst>
        </pc:picChg>
        <pc:picChg chg="del">
          <ac:chgData name="上田　佳穂" userId="S::e0013764@m365.edu.city.kyoto.jp::a680f283-018a-40aa-aea1-174b65568f57" providerId="AD" clId="Web-{C4A7ADEB-AD8D-AFBC-35EB-20373F6D45EA}" dt="2024-02-01T07:44:30.587" v="2"/>
          <ac:picMkLst>
            <pc:docMk/>
            <pc:sldMk cId="3419345934" sldId="300"/>
            <ac:picMk id="3" creationId="{6A87976B-1233-8CC0-07DA-D3D57F303583}"/>
          </ac:picMkLst>
        </pc:picChg>
      </pc:sldChg>
    </pc:docChg>
  </pc:docChgLst>
  <pc:docChgLst>
    <pc:chgData name="田谷　奈菜" userId="S::e0013762@m365.edu.city.kyoto.jp::55f63155-389b-4460-bb4c-5c6219994722" providerId="AD" clId="Web-{5C1C33DA-2FAC-4211-96E2-200002E40781}"/>
    <pc:docChg chg="modSld">
      <pc:chgData name="田谷　奈菜" userId="S::e0013762@m365.edu.city.kyoto.jp::55f63155-389b-4460-bb4c-5c6219994722" providerId="AD" clId="Web-{5C1C33DA-2FAC-4211-96E2-200002E40781}" dt="2024-02-01T06:52:14.387" v="3" actId="1076"/>
      <pc:docMkLst>
        <pc:docMk/>
      </pc:docMkLst>
      <pc:sldChg chg="addSp delSp modSp">
        <pc:chgData name="田谷　奈菜" userId="S::e0013762@m365.edu.city.kyoto.jp::55f63155-389b-4460-bb4c-5c6219994722" providerId="AD" clId="Web-{5C1C33DA-2FAC-4211-96E2-200002E40781}" dt="2024-02-01T06:52:14.387" v="3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5C1C33DA-2FAC-4211-96E2-200002E40781}" dt="2024-02-01T06:52:04.261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5C1C33DA-2FAC-4211-96E2-200002E40781}" dt="2024-02-01T06:52:05.465" v="1"/>
          <ac:spMkLst>
            <pc:docMk/>
            <pc:sldMk cId="2200943984" sldId="293"/>
            <ac:spMk id="4" creationId="{5071DC06-87C2-6DCE-895E-ED54587C52AC}"/>
          </ac:spMkLst>
        </pc:spChg>
        <pc:picChg chg="add mod">
          <ac:chgData name="田谷　奈菜" userId="S::e0013762@m365.edu.city.kyoto.jp::55f63155-389b-4460-bb4c-5c6219994722" providerId="AD" clId="Web-{5C1C33DA-2FAC-4211-96E2-200002E40781}" dt="2024-02-01T06:52:14.387" v="3" actId="1076"/>
          <ac:picMkLst>
            <pc:docMk/>
            <pc:sldMk cId="2200943984" sldId="293"/>
            <ac:picMk id="5" creationId="{0529C738-9827-5F28-A25F-F9AFA9750430}"/>
          </ac:picMkLst>
        </pc:picChg>
      </pc:sldChg>
    </pc:docChg>
  </pc:docChgLst>
  <pc:docChgLst>
    <pc:chgData name="大西　翔子" userId="99de796d-8638-4c49-b397-eff9dbc26687" providerId="ADAL" clId="{6CC9AD0B-C28B-4C83-B2AD-A3869D5F6008}"/>
    <pc:docChg chg="custSel modSld">
      <pc:chgData name="大西　翔子" userId="99de796d-8638-4c49-b397-eff9dbc26687" providerId="ADAL" clId="{6CC9AD0B-C28B-4C83-B2AD-A3869D5F6008}" dt="2024-01-31T13:10:15.904" v="6" actId="14100"/>
      <pc:docMkLst>
        <pc:docMk/>
      </pc:docMkLst>
      <pc:sldChg chg="addSp delSp modSp mod">
        <pc:chgData name="大西　翔子" userId="99de796d-8638-4c49-b397-eff9dbc26687" providerId="ADAL" clId="{6CC9AD0B-C28B-4C83-B2AD-A3869D5F6008}" dt="2024-01-31T13:10:15.904" v="6" actId="14100"/>
        <pc:sldMkLst>
          <pc:docMk/>
          <pc:sldMk cId="3083373960" sldId="297"/>
        </pc:sldMkLst>
        <pc:spChg chg="del">
          <ac:chgData name="大西　翔子" userId="99de796d-8638-4c49-b397-eff9dbc26687" providerId="ADAL" clId="{6CC9AD0B-C28B-4C83-B2AD-A3869D5F6008}" dt="2024-01-31T13:09:51.950" v="0" actId="478"/>
          <ac:spMkLst>
            <pc:docMk/>
            <pc:sldMk cId="3083373960" sldId="297"/>
            <ac:spMk id="2" creationId="{EBD3CBE5-2B7C-4F9E-BBD4-1717FDFD2D05}"/>
          </ac:spMkLst>
        </pc:spChg>
        <pc:spChg chg="add mod">
          <ac:chgData name="大西　翔子" userId="99de796d-8638-4c49-b397-eff9dbc26687" providerId="ADAL" clId="{6CC9AD0B-C28B-4C83-B2AD-A3869D5F6008}" dt="2024-01-31T13:09:51.950" v="0" actId="478"/>
          <ac:spMkLst>
            <pc:docMk/>
            <pc:sldMk cId="3083373960" sldId="297"/>
            <ac:spMk id="4" creationId="{3680669D-4269-4B2D-A868-D9F37EF4143D}"/>
          </ac:spMkLst>
        </pc:spChg>
        <pc:picChg chg="add mod">
          <ac:chgData name="大西　翔子" userId="99de796d-8638-4c49-b397-eff9dbc26687" providerId="ADAL" clId="{6CC9AD0B-C28B-4C83-B2AD-A3869D5F6008}" dt="2024-01-31T13:10:15.904" v="6" actId="14100"/>
          <ac:picMkLst>
            <pc:docMk/>
            <pc:sldMk cId="3083373960" sldId="297"/>
            <ac:picMk id="6" creationId="{9BFD1ED1-6973-4CE1-970E-5403A9FEFB15}"/>
          </ac:picMkLst>
        </pc:picChg>
      </pc:sldChg>
    </pc:docChg>
  </pc:docChgLst>
  <pc:docChgLst>
    <pc:chgData name="船田　智子" userId="S::e0003521@m365.edu.city.kyoto.jp::f7650d64-3541-4a32-9294-230b4f5d9e7b" providerId="AD" clId="Web-{606E4F5B-4242-4F3A-AF43-B06950F853D1}"/>
    <pc:docChg chg="modSld">
      <pc:chgData name="船田　智子" userId="S::e0003521@m365.edu.city.kyoto.jp::f7650d64-3541-4a32-9294-230b4f5d9e7b" providerId="AD" clId="Web-{606E4F5B-4242-4F3A-AF43-B06950F853D1}" dt="2024-01-24T05:43:52.392" v="2"/>
      <pc:docMkLst>
        <pc:docMk/>
      </pc:docMkLst>
      <pc:sldChg chg="addSp delSp modSp">
        <pc:chgData name="船田　智子" userId="S::e0003521@m365.edu.city.kyoto.jp::f7650d64-3541-4a32-9294-230b4f5d9e7b" providerId="AD" clId="Web-{606E4F5B-4242-4F3A-AF43-B06950F853D1}" dt="2024-01-24T05:43:52.392" v="2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606E4F5B-4242-4F3A-AF43-B06950F853D1}" dt="2024-01-24T05:43:47.626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606E4F5B-4242-4F3A-AF43-B06950F853D1}" dt="2024-01-24T05:43:48.923" v="1"/>
          <ac:spMkLst>
            <pc:docMk/>
            <pc:sldMk cId="3520750604" sldId="292"/>
            <ac:spMk id="4" creationId="{5A27EAA0-C8AE-0179-9AB7-7527F69EBE25}"/>
          </ac:spMkLst>
        </pc:spChg>
        <pc:picChg chg="add mod">
          <ac:chgData name="船田　智子" userId="S::e0003521@m365.edu.city.kyoto.jp::f7650d64-3541-4a32-9294-230b4f5d9e7b" providerId="AD" clId="Web-{606E4F5B-4242-4F3A-AF43-B06950F853D1}" dt="2024-01-24T05:43:52.392" v="2"/>
          <ac:picMkLst>
            <pc:docMk/>
            <pc:sldMk cId="3520750604" sldId="292"/>
            <ac:picMk id="5" creationId="{B3C52201-8330-ADAC-B122-D273BE6F00FA}"/>
          </ac:picMkLst>
        </pc:picChg>
      </pc:sldChg>
    </pc:docChg>
  </pc:docChgLst>
  <pc:docChgLst>
    <pc:chgData name="松村　知美" userId="S::e0003417@m365.edu.city.kyoto.jp::81f88bac-62f7-4a0e-8bd6-3216452a9ea4" providerId="AD" clId="Web-{D6E9DEB0-9803-DF9C-10A7-4A87F20C93B5}"/>
    <pc:docChg chg="modSld">
      <pc:chgData name="松村　知美" userId="S::e0003417@m365.edu.city.kyoto.jp::81f88bac-62f7-4a0e-8bd6-3216452a9ea4" providerId="AD" clId="Web-{D6E9DEB0-9803-DF9C-10A7-4A87F20C93B5}" dt="2024-02-29T00:19:36.489" v="1"/>
      <pc:docMkLst>
        <pc:docMk/>
      </pc:docMkLst>
      <pc:sldChg chg="addSp delSp modSp">
        <pc:chgData name="松村　知美" userId="S::e0003417@m365.edu.city.kyoto.jp::81f88bac-62f7-4a0e-8bd6-3216452a9ea4" providerId="AD" clId="Web-{D6E9DEB0-9803-DF9C-10A7-4A87F20C93B5}" dt="2024-02-29T00:19:36.489" v="1"/>
        <pc:sldMkLst>
          <pc:docMk/>
          <pc:sldMk cId="1828612494" sldId="305"/>
        </pc:sldMkLst>
        <pc:picChg chg="add mod">
          <ac:chgData name="松村　知美" userId="S::e0003417@m365.edu.city.kyoto.jp::81f88bac-62f7-4a0e-8bd6-3216452a9ea4" providerId="AD" clId="Web-{D6E9DEB0-9803-DF9C-10A7-4A87F20C93B5}" dt="2024-02-29T00:19:36.489" v="1"/>
          <ac:picMkLst>
            <pc:docMk/>
            <pc:sldMk cId="1828612494" sldId="305"/>
            <ac:picMk id="2" creationId="{4C5DDE10-DC2D-DFD0-0FA6-E54A005BCF8C}"/>
          </ac:picMkLst>
        </pc:picChg>
        <pc:picChg chg="del">
          <ac:chgData name="松村　知美" userId="S::e0003417@m365.edu.city.kyoto.jp::81f88bac-62f7-4a0e-8bd6-3216452a9ea4" providerId="AD" clId="Web-{D6E9DEB0-9803-DF9C-10A7-4A87F20C93B5}" dt="2024-02-29T00:19:23.285" v="0"/>
          <ac:picMkLst>
            <pc:docMk/>
            <pc:sldMk cId="1828612494" sldId="305"/>
            <ac:picMk id="4" creationId="{DBF1A7F2-1B45-E0F4-1B90-DC00C4C891A0}"/>
          </ac:picMkLst>
        </pc:picChg>
      </pc:sldChg>
    </pc:docChg>
  </pc:docChgLst>
  <pc:docChgLst>
    <pc:chgData name="木原　結美" userId="S::e0010678@m365.edu.city.kyoto.jp::9073cec6-0964-4097-81a4-1323d275db41" providerId="AD" clId="Web-{E8CB5AE2-4532-4DF2-889C-F2E0BCB9C71C}"/>
    <pc:docChg chg="modSld">
      <pc:chgData name="木原　結美" userId="S::e0010678@m365.edu.city.kyoto.jp::9073cec6-0964-4097-81a4-1323d275db41" providerId="AD" clId="Web-{E8CB5AE2-4532-4DF2-889C-F2E0BCB9C71C}" dt="2024-02-20T02:10:26.559" v="4" actId="14100"/>
      <pc:docMkLst>
        <pc:docMk/>
      </pc:docMkLst>
      <pc:sldChg chg="addSp delSp modSp">
        <pc:chgData name="木原　結美" userId="S::e0010678@m365.edu.city.kyoto.jp::9073cec6-0964-4097-81a4-1323d275db41" providerId="AD" clId="Web-{E8CB5AE2-4532-4DF2-889C-F2E0BCB9C71C}" dt="2024-02-20T02:10:26.559" v="4" actId="14100"/>
        <pc:sldMkLst>
          <pc:docMk/>
          <pc:sldMk cId="2000739795" sldId="301"/>
        </pc:sldMkLst>
        <pc:spChg chg="del">
          <ac:chgData name="木原　結美" userId="S::e0010678@m365.edu.city.kyoto.jp::9073cec6-0964-4097-81a4-1323d275db41" providerId="AD" clId="Web-{E8CB5AE2-4532-4DF2-889C-F2E0BCB9C71C}" dt="2024-02-20T02:10:13.309" v="1"/>
          <ac:spMkLst>
            <pc:docMk/>
            <pc:sldMk cId="2000739795" sldId="301"/>
            <ac:spMk id="4" creationId="{5308DFD7-CE60-40DD-1BF7-A10C7A71509B}"/>
          </ac:spMkLst>
        </pc:spChg>
        <pc:picChg chg="add mod">
          <ac:chgData name="木原　結美" userId="S::e0010678@m365.edu.city.kyoto.jp::9073cec6-0964-4097-81a4-1323d275db41" providerId="AD" clId="Web-{E8CB5AE2-4532-4DF2-889C-F2E0BCB9C71C}" dt="2024-02-20T02:10:26.559" v="4" actId="14100"/>
          <ac:picMkLst>
            <pc:docMk/>
            <pc:sldMk cId="2000739795" sldId="301"/>
            <ac:picMk id="2" creationId="{3B2298DE-99EB-EA68-212E-F2AF1A3AE143}"/>
          </ac:picMkLst>
        </pc:picChg>
        <pc:picChg chg="del">
          <ac:chgData name="木原　結美" userId="S::e0010678@m365.edu.city.kyoto.jp::9073cec6-0964-4097-81a4-1323d275db41" providerId="AD" clId="Web-{E8CB5AE2-4532-4DF2-889C-F2E0BCB9C71C}" dt="2024-02-20T02:10:10.309" v="0"/>
          <ac:picMkLst>
            <pc:docMk/>
            <pc:sldMk cId="2000739795" sldId="301"/>
            <ac:picMk id="5" creationId="{718C50E1-23B8-4386-2A03-F6F3EEABDE76}"/>
          </ac:picMkLst>
        </pc:picChg>
      </pc:sldChg>
    </pc:docChg>
  </pc:docChgLst>
  <pc:docChgLst>
    <pc:chgData name="下川　はるか" userId="b74f3462-0d89-40f5-ae6b-e1bcc6dafa19" providerId="ADAL" clId="{616489BB-46AE-45F7-A0A1-D6D3419BC722}"/>
    <pc:docChg chg="custSel modSld">
      <pc:chgData name="下川　はるか" userId="b74f3462-0d89-40f5-ae6b-e1bcc6dafa19" providerId="ADAL" clId="{616489BB-46AE-45F7-A0A1-D6D3419BC722}" dt="2024-02-01T08:00:23.468" v="2" actId="22"/>
      <pc:docMkLst>
        <pc:docMk/>
      </pc:docMkLst>
      <pc:sldChg chg="addSp delSp modSp mod">
        <pc:chgData name="下川　はるか" userId="b74f3462-0d89-40f5-ae6b-e1bcc6dafa19" providerId="ADAL" clId="{616489BB-46AE-45F7-A0A1-D6D3419BC722}" dt="2024-02-01T08:00:23.468" v="2" actId="22"/>
        <pc:sldMkLst>
          <pc:docMk/>
          <pc:sldMk cId="737037636" sldId="304"/>
        </pc:sldMkLst>
        <pc:spChg chg="del">
          <ac:chgData name="下川　はるか" userId="b74f3462-0d89-40f5-ae6b-e1bcc6dafa19" providerId="ADAL" clId="{616489BB-46AE-45F7-A0A1-D6D3419BC722}" dt="2024-02-01T08:00:18.604" v="0" actId="478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616489BB-46AE-45F7-A0A1-D6D3419BC722}" dt="2024-02-01T08:00:21.661" v="1" actId="478"/>
          <ac:spMkLst>
            <pc:docMk/>
            <pc:sldMk cId="737037636" sldId="304"/>
            <ac:spMk id="4" creationId="{C447EAFE-BAFE-46D9-85A3-522CA0006DD4}"/>
          </ac:spMkLst>
        </pc:spChg>
        <pc:picChg chg="add">
          <ac:chgData name="下川　はるか" userId="b74f3462-0d89-40f5-ae6b-e1bcc6dafa19" providerId="ADAL" clId="{616489BB-46AE-45F7-A0A1-D6D3419BC722}" dt="2024-02-01T08:00:23.468" v="2" actId="22"/>
          <ac:picMkLst>
            <pc:docMk/>
            <pc:sldMk cId="737037636" sldId="304"/>
            <ac:picMk id="6" creationId="{AD6D702F-B7E5-407C-B445-ECC3877B4F33}"/>
          </ac:picMkLst>
        </pc:picChg>
      </pc:sldChg>
    </pc:docChg>
  </pc:docChgLst>
  <pc:docChgLst>
    <pc:chgData name="高橋　正一" userId="S::e0002053@m365.edu.city.kyoto.jp::44e5b9c5-7738-4439-9bcf-cd02c636e031" providerId="AD" clId="Web-{1356C639-6B56-C784-384D-CCA55E98F685}"/>
    <pc:docChg chg="modSld">
      <pc:chgData name="高橋　正一" userId="S::e0002053@m365.edu.city.kyoto.jp::44e5b9c5-7738-4439-9bcf-cd02c636e031" providerId="AD" clId="Web-{1356C639-6B56-C784-384D-CCA55E98F685}" dt="2024-01-29T09:34:01.360" v="2"/>
      <pc:docMkLst>
        <pc:docMk/>
      </pc:docMkLst>
      <pc:sldChg chg="addSp delSp modSp">
        <pc:chgData name="高橋　正一" userId="S::e0002053@m365.edu.city.kyoto.jp::44e5b9c5-7738-4439-9bcf-cd02c636e031" providerId="AD" clId="Web-{1356C639-6B56-C784-384D-CCA55E98F685}" dt="2024-01-29T09:34:01.360" v="2"/>
        <pc:sldMkLst>
          <pc:docMk/>
          <pc:sldMk cId="4128497287" sldId="303"/>
        </pc:sldMkLst>
        <pc:spChg chg="del">
          <ac:chgData name="高橋　正一" userId="S::e0002053@m365.edu.city.kyoto.jp::44e5b9c5-7738-4439-9bcf-cd02c636e031" providerId="AD" clId="Web-{1356C639-6B56-C784-384D-CCA55E98F685}" dt="2024-01-29T09:33:54.766" v="0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1356C639-6B56-C784-384D-CCA55E98F685}" dt="2024-01-29T09:33:58.063" v="1"/>
          <ac:spMkLst>
            <pc:docMk/>
            <pc:sldMk cId="4128497287" sldId="303"/>
            <ac:spMk id="4" creationId="{19740BE4-E706-9166-6265-E65F526397E5}"/>
          </ac:spMkLst>
        </pc:spChg>
        <pc:picChg chg="add mod">
          <ac:chgData name="高橋　正一" userId="S::e0002053@m365.edu.city.kyoto.jp::44e5b9c5-7738-4439-9bcf-cd02c636e031" providerId="AD" clId="Web-{1356C639-6B56-C784-384D-CCA55E98F685}" dt="2024-01-29T09:34:01.360" v="2"/>
          <ac:picMkLst>
            <pc:docMk/>
            <pc:sldMk cId="4128497287" sldId="303"/>
            <ac:picMk id="5" creationId="{BC4BA6FE-2385-0A40-DDA3-CD1C3B085B0D}"/>
          </ac:picMkLst>
        </pc:picChg>
      </pc:sldChg>
    </pc:docChg>
  </pc:docChgLst>
  <pc:docChgLst>
    <pc:chgData name="池端　千香子" userId="S::e0002056@m365.edu.city.kyoto.jp::b5c5aaca-b324-4b87-9a7f-d0d4059b8bab" providerId="AD" clId="Web-{115E4825-CF7D-2041-983B-5C73FFCB8A8E}"/>
    <pc:docChg chg="modSld">
      <pc:chgData name="池端　千香子" userId="S::e0002056@m365.edu.city.kyoto.jp::b5c5aaca-b324-4b87-9a7f-d0d4059b8bab" providerId="AD" clId="Web-{115E4825-CF7D-2041-983B-5C73FFCB8A8E}" dt="2024-02-01T05:25:49.871" v="2"/>
      <pc:docMkLst>
        <pc:docMk/>
      </pc:docMkLst>
      <pc:sldChg chg="addSp delSp modSp">
        <pc:chgData name="池端　千香子" userId="S::e0002056@m365.edu.city.kyoto.jp::b5c5aaca-b324-4b87-9a7f-d0d4059b8bab" providerId="AD" clId="Web-{115E4825-CF7D-2041-983B-5C73FFCB8A8E}" dt="2024-02-01T05:25:49.871" v="2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115E4825-CF7D-2041-983B-5C73FFCB8A8E}" dt="2024-02-01T05:25:41.245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115E4825-CF7D-2041-983B-5C73FFCB8A8E}" dt="2024-02-01T05:25:45.605" v="1"/>
          <ac:spMkLst>
            <pc:docMk/>
            <pc:sldMk cId="4291979405" sldId="264"/>
            <ac:spMk id="4" creationId="{F1155730-87EF-5A9D-9B6A-CAB606BB4E85}"/>
          </ac:spMkLst>
        </pc:spChg>
        <pc:picChg chg="add mod">
          <ac:chgData name="池端　千香子" userId="S::e0002056@m365.edu.city.kyoto.jp::b5c5aaca-b324-4b87-9a7f-d0d4059b8bab" providerId="AD" clId="Web-{115E4825-CF7D-2041-983B-5C73FFCB8A8E}" dt="2024-02-01T05:25:49.871" v="2"/>
          <ac:picMkLst>
            <pc:docMk/>
            <pc:sldMk cId="4291979405" sldId="264"/>
            <ac:picMk id="5" creationId="{54CF8B6B-86F2-AB24-654A-0FA6E0FE9FB5}"/>
          </ac:picMkLst>
        </pc:picChg>
      </pc:sldChg>
    </pc:docChg>
  </pc:docChgLst>
  <pc:docChgLst>
    <pc:chgData name="吉本　真千子" userId="S::e0008391@m365.edu.city.kyoto.jp::c203e1fd-65ab-46aa-bf75-e576f24d6f45" providerId="AD" clId="Web-{B0BC2356-6A85-484E-9ABC-CBB9025F0D6F}"/>
    <pc:docChg chg="modSld">
      <pc:chgData name="吉本　真千子" userId="S::e0008391@m365.edu.city.kyoto.jp::c203e1fd-65ab-46aa-bf75-e576f24d6f45" providerId="AD" clId="Web-{B0BC2356-6A85-484E-9ABC-CBB9025F0D6F}" dt="2024-02-01T13:20:14.185" v="4" actId="14100"/>
      <pc:docMkLst>
        <pc:docMk/>
      </pc:docMkLst>
      <pc:sldChg chg="addSp delSp modSp">
        <pc:chgData name="吉本　真千子" userId="S::e0008391@m365.edu.city.kyoto.jp::c203e1fd-65ab-46aa-bf75-e576f24d6f45" providerId="AD" clId="Web-{B0BC2356-6A85-484E-9ABC-CBB9025F0D6F}" dt="2024-02-01T13:20:14.185" v="4" actId="14100"/>
        <pc:sldMkLst>
          <pc:docMk/>
          <pc:sldMk cId="3307761043" sldId="299"/>
        </pc:sldMkLst>
        <pc:spChg chg="del">
          <ac:chgData name="吉本　真千子" userId="S::e0008391@m365.edu.city.kyoto.jp::c203e1fd-65ab-46aa-bf75-e576f24d6f45" providerId="AD" clId="Web-{B0BC2356-6A85-484E-9ABC-CBB9025F0D6F}" dt="2024-02-01T13:19:51.747" v="0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B0BC2356-6A85-484E-9ABC-CBB9025F0D6F}" dt="2024-02-01T13:19:57.200" v="1"/>
          <ac:spMkLst>
            <pc:docMk/>
            <pc:sldMk cId="3307761043" sldId="299"/>
            <ac:spMk id="4" creationId="{9A773269-7171-F960-DDC7-C8DE0538A24F}"/>
          </ac:spMkLst>
        </pc:spChg>
        <pc:picChg chg="add mod">
          <ac:chgData name="吉本　真千子" userId="S::e0008391@m365.edu.city.kyoto.jp::c203e1fd-65ab-46aa-bf75-e576f24d6f45" providerId="AD" clId="Web-{B0BC2356-6A85-484E-9ABC-CBB9025F0D6F}" dt="2024-02-01T13:20:14.185" v="4" actId="14100"/>
          <ac:picMkLst>
            <pc:docMk/>
            <pc:sldMk cId="3307761043" sldId="299"/>
            <ac:picMk id="5" creationId="{4460FA54-1BDE-F71A-360A-3E3496172ECA}"/>
          </ac:picMkLst>
        </pc:picChg>
      </pc:sldChg>
    </pc:docChg>
  </pc:docChgLst>
  <pc:docChgLst>
    <pc:chgData name="水谷　優奈" userId="S::e0015040@m365.edu.city.kyoto.jp::77621fd0-b7de-4e12-8650-96955c82fc50" providerId="AD" clId="Web-{C364999E-90F0-2D1F-DBB7-C9D275A77A7B}"/>
    <pc:docChg chg="modSld">
      <pc:chgData name="水谷　優奈" userId="S::e0015040@m365.edu.city.kyoto.jp::77621fd0-b7de-4e12-8650-96955c82fc50" providerId="AD" clId="Web-{C364999E-90F0-2D1F-DBB7-C9D275A77A7B}" dt="2024-04-17T01:30:24.450" v="2" actId="1076"/>
      <pc:docMkLst>
        <pc:docMk/>
      </pc:docMkLst>
      <pc:sldChg chg="modSp">
        <pc:chgData name="水谷　優奈" userId="S::e0015040@m365.edu.city.kyoto.jp::77621fd0-b7de-4e12-8650-96955c82fc50" providerId="AD" clId="Web-{C364999E-90F0-2D1F-DBB7-C9D275A77A7B}" dt="2024-04-17T01:30:24.450" v="2" actId="1076"/>
        <pc:sldMkLst>
          <pc:docMk/>
          <pc:sldMk cId="2801356254" sldId="295"/>
        </pc:sldMkLst>
        <pc:picChg chg="mod">
          <ac:chgData name="水谷　優奈" userId="S::e0015040@m365.edu.city.kyoto.jp::77621fd0-b7de-4e12-8650-96955c82fc50" providerId="AD" clId="Web-{C364999E-90F0-2D1F-DBB7-C9D275A77A7B}" dt="2024-04-17T01:30:24.450" v="2" actId="1076"/>
          <ac:picMkLst>
            <pc:docMk/>
            <pc:sldMk cId="2801356254" sldId="295"/>
            <ac:picMk id="2" creationId="{1AE63DB3-FE4C-864A-4C7A-AB8DE634CE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9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5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7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9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5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7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0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98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配膳図</a:t>
            </a:r>
            <a:r>
              <a:rPr lang="en-US" dirty="0"/>
              <a:t>】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【</a:t>
            </a:r>
            <a:r>
              <a:rPr lang="ja-JP" altLang="en-US">
                <a:ea typeface="游ゴシック"/>
              </a:rPr>
              <a:t>紙面内容</a:t>
            </a:r>
            <a:r>
              <a:rPr lang="en-US" dirty="0"/>
              <a:t>】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9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44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8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96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96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72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8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49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76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24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50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5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88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DDE10-DC2D-DFD0-0FA6-E54A005B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" y="3237"/>
            <a:ext cx="10693340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1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説明は自動で生成されたものです">
            <a:extLst>
              <a:ext uri="{FF2B5EF4-FFF2-40B4-BE49-F238E27FC236}">
                <a16:creationId xmlns:a16="http://schemas.microsoft.com/office/drawing/2014/main" id="{4460FA54-1BDE-F71A-360A-3E3496172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3"/>
            <a:ext cx="10691812" cy="75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6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C7B85-67CE-F1E6-D835-1E384612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4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6EB1EB-9281-4451-AB98-93C350F56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7"/>
            <a:ext cx="10691813" cy="754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42EDC09-4EC5-4262-8E1E-0575B092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1"/>
            <a:ext cx="10691813" cy="7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BA6FE-2385-0A40-DDA3-CD1C3B08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0691812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9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D6D702F-B7E5-407C-B445-ECC3877B4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3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CF8B6B-86F2-AB24-654A-0FA6E0FE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0691812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C52201-8330-ADAC-B122-D273BE6F0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5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0529C738-9827-5F28-A25F-F9AFA975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918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CD63F0-A805-4E5F-B6B0-E454414D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691813" cy="75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9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1AE63DB3-FE4C-864A-4C7A-AB8DE634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29"/>
            <a:ext cx="10685477" cy="75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5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BD8771F-A547-4523-BA50-D7E9EC8B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1"/>
            <a:ext cx="10691813" cy="7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680669D-4269-4B2D-A868-D9F37EF4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BFD1ED1-6973-4CE1-970E-5403A9FE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1069181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956B438-95E4-4E3E-B3F0-6E3C20DC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" y="23625"/>
            <a:ext cx="10690226" cy="75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488A5E-2D36-4776-BD63-F296791C2261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0fe31626-8830-49fc-820f-b5ea0d4febde"/>
    <ds:schemaRef ds:uri="http://schemas.openxmlformats.org/package/2006/metadata/core-properties"/>
    <ds:schemaRef ds:uri="b0135c8f-d594-4d1f-bfed-bf1d14e17417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2.xml><?xml version="1.0" encoding="utf-8"?>
<ds:datastoreItem xmlns:ds="http://schemas.openxmlformats.org/officeDocument/2006/customXml" ds:itemID="{3B0CB814-B130-4163-8375-99C26EB9BB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112</Words>
  <Application>Microsoft Office PowerPoint</Application>
  <PresentationFormat>Custom</PresentationFormat>
  <Paragraphs>70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138</cp:revision>
  <dcterms:created xsi:type="dcterms:W3CDTF">2022-11-04T07:42:48Z</dcterms:created>
  <dcterms:modified xsi:type="dcterms:W3CDTF">2024-04-17T01:30:31Z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