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4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DA2109-67BD-486F-8CAA-1C8F295209A5}" v="2" dt="2024-12-18T05:00:22.968"/>
    <p1510:client id="{88976A67-1E93-4784-80D5-3385D5B33E1B}" v="1" dt="2024-12-17T08:59:54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560" y="-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福井　由友子" userId="fee7ae25-e0eb-49f3-a5bc-b71201282a73" providerId="ADAL" clId="{31F8987E-E0AD-449E-85F4-75C6A146DD2D}"/>
    <pc:docChg chg="custSel modSld">
      <pc:chgData name="福井　由友子" userId="fee7ae25-e0eb-49f3-a5bc-b71201282a73" providerId="ADAL" clId="{31F8987E-E0AD-449E-85F4-75C6A146DD2D}" dt="2024-07-04T08:47:27.606" v="7" actId="14100"/>
      <pc:docMkLst>
        <pc:docMk/>
      </pc:docMkLst>
      <pc:sldChg chg="addSp delSp modSp mod">
        <pc:chgData name="福井　由友子" userId="fee7ae25-e0eb-49f3-a5bc-b71201282a73" providerId="ADAL" clId="{31F8987E-E0AD-449E-85F4-75C6A146DD2D}" dt="2024-07-04T08:47:27.606" v="7" actId="14100"/>
        <pc:sldMkLst>
          <pc:docMk/>
          <pc:sldMk cId="2795396090" sldId="319"/>
        </pc:sldMkLst>
      </pc:sldChg>
    </pc:docChg>
  </pc:docChgLst>
  <pc:docChgLst>
    <pc:chgData name="南城　陽" userId="f966be53-ce62-49ce-bed2-d67947953655" providerId="ADAL" clId="{DDD8C02A-B781-4572-9E4B-3E9AF8FBB25A}"/>
    <pc:docChg chg="custSel modSld">
      <pc:chgData name="南城　陽" userId="f966be53-ce62-49ce-bed2-d67947953655" providerId="ADAL" clId="{DDD8C02A-B781-4572-9E4B-3E9AF8FBB25A}" dt="2024-10-31T23:55:26.762" v="5" actId="14100"/>
      <pc:docMkLst>
        <pc:docMk/>
      </pc:docMkLst>
      <pc:sldChg chg="addSp delSp modSp mod">
        <pc:chgData name="南城　陽" userId="f966be53-ce62-49ce-bed2-d67947953655" providerId="ADAL" clId="{DDD8C02A-B781-4572-9E4B-3E9AF8FBB25A}" dt="2024-10-31T23:55:26.762" v="5" actId="14100"/>
        <pc:sldMkLst>
          <pc:docMk/>
          <pc:sldMk cId="3693655365" sldId="311"/>
        </pc:sldMkLst>
        <pc:picChg chg="add mod">
          <ac:chgData name="南城　陽" userId="f966be53-ce62-49ce-bed2-d67947953655" providerId="ADAL" clId="{DDD8C02A-B781-4572-9E4B-3E9AF8FBB25A}" dt="2024-10-31T23:55:26.762" v="5" actId="14100"/>
          <ac:picMkLst>
            <pc:docMk/>
            <pc:sldMk cId="3693655365" sldId="311"/>
            <ac:picMk id="4" creationId="{407B17B4-0DE1-A5CC-4F54-DD7372B2168A}"/>
          </ac:picMkLst>
        </pc:picChg>
      </pc:sldChg>
    </pc:docChg>
  </pc:docChgLst>
  <pc:docChgLst>
    <pc:chgData name="北川　夢乃" userId="S::e0013990@m365.edu.city.kyoto.jp::2845f8b8-f035-4ee2-95ae-9201936b9103" providerId="AD" clId="Web-{DF100CE0-D62B-469E-93E9-987493E3F819}"/>
    <pc:docChg chg="modSld">
      <pc:chgData name="北川　夢乃" userId="S::e0013990@m365.edu.city.kyoto.jp::2845f8b8-f035-4ee2-95ae-9201936b9103" providerId="AD" clId="Web-{DF100CE0-D62B-469E-93E9-987493E3F819}" dt="2024-02-02T05:16:52.743" v="5" actId="1076"/>
      <pc:docMkLst>
        <pc:docMk/>
      </pc:docMkLst>
      <pc:sldChg chg="addSp delSp modSp">
        <pc:chgData name="北川　夢乃" userId="S::e0013990@m365.edu.city.kyoto.jp::2845f8b8-f035-4ee2-95ae-9201936b9103" providerId="AD" clId="Web-{DF100CE0-D62B-469E-93E9-987493E3F819}" dt="2024-02-02T05:16:52.743" v="5" actId="1076"/>
        <pc:sldMkLst>
          <pc:docMk/>
          <pc:sldMk cId="889124545" sldId="296"/>
        </pc:sldMkLst>
      </pc:sldChg>
    </pc:docChg>
  </pc:docChgLst>
  <pc:docChgLst>
    <pc:chgData name="樋口　真祐" userId="S::e0010679@m365.edu.city.kyoto.jp::2390a2ad-1b80-4bed-9380-9d6cdbf69af8" providerId="AD" clId="Web-{6E4065F4-4868-E7F2-0DDF-D8E7372D9E35}"/>
    <pc:docChg chg="modSld">
      <pc:chgData name="樋口　真祐" userId="S::e0010679@m365.edu.city.kyoto.jp::2390a2ad-1b80-4bed-9380-9d6cdbf69af8" providerId="AD" clId="Web-{6E4065F4-4868-E7F2-0DDF-D8E7372D9E35}" dt="2024-03-04T02:01:14.030" v="1"/>
      <pc:docMkLst>
        <pc:docMk/>
      </pc:docMkLst>
      <pc:sldChg chg="addSp delSp modSp">
        <pc:chgData name="樋口　真祐" userId="S::e0010679@m365.edu.city.kyoto.jp::2390a2ad-1b80-4bed-9380-9d6cdbf69af8" providerId="AD" clId="Web-{6E4065F4-4868-E7F2-0DDF-D8E7372D9E35}" dt="2024-03-04T02:01:14.030" v="1"/>
        <pc:sldMkLst>
          <pc:docMk/>
          <pc:sldMk cId="714660014" sldId="309"/>
        </pc:sldMkLst>
      </pc:sldChg>
    </pc:docChg>
  </pc:docChgLst>
  <pc:docChgLst>
    <pc:chgData name="船野　未波" userId="8c7495e3-f098-4a97-9fda-39904775ded3" providerId="ADAL" clId="{EC7B3635-8098-486B-B829-011FB4C49607}"/>
    <pc:docChg chg="custSel modSld">
      <pc:chgData name="船野　未波" userId="8c7495e3-f098-4a97-9fda-39904775ded3" providerId="ADAL" clId="{EC7B3635-8098-486B-B829-011FB4C49607}" dt="2024-10-31T08:08:42.846" v="4" actId="14100"/>
      <pc:docMkLst>
        <pc:docMk/>
      </pc:docMkLst>
      <pc:sldChg chg="addSp delSp modSp mod">
        <pc:chgData name="船野　未波" userId="8c7495e3-f098-4a97-9fda-39904775ded3" providerId="ADAL" clId="{EC7B3635-8098-486B-B829-011FB4C49607}" dt="2024-10-31T08:08:42.846" v="4" actId="14100"/>
        <pc:sldMkLst>
          <pc:docMk/>
          <pc:sldMk cId="923035866" sldId="310"/>
        </pc:sldMkLst>
        <pc:picChg chg="add mod">
          <ac:chgData name="船野　未波" userId="8c7495e3-f098-4a97-9fda-39904775ded3" providerId="ADAL" clId="{EC7B3635-8098-486B-B829-011FB4C49607}" dt="2024-10-31T08:08:42.846" v="4" actId="14100"/>
          <ac:picMkLst>
            <pc:docMk/>
            <pc:sldMk cId="923035866" sldId="310"/>
            <ac:picMk id="4" creationId="{C0EDD099-4192-3BEE-C8FE-6399A12ECFF9}"/>
          </ac:picMkLst>
        </pc:picChg>
      </pc:sldChg>
    </pc:docChg>
  </pc:docChgLst>
  <pc:docChgLst>
    <pc:chgData name="中西　結月香" userId="7584ade3-fc58-41c7-9966-09e07e61fc78" providerId="ADAL" clId="{A2CC48D4-7100-4F07-B9E0-49CB2DA27474}"/>
    <pc:docChg chg="custSel modSld">
      <pc:chgData name="中西　結月香" userId="7584ade3-fc58-41c7-9966-09e07e61fc78" providerId="ADAL" clId="{A2CC48D4-7100-4F07-B9E0-49CB2DA27474}" dt="2024-02-26T04:40:54.676" v="3" actId="14100"/>
      <pc:docMkLst>
        <pc:docMk/>
      </pc:docMkLst>
      <pc:sldChg chg="addSp delSp modSp mod">
        <pc:chgData name="中西　結月香" userId="7584ade3-fc58-41c7-9966-09e07e61fc78" providerId="ADAL" clId="{A2CC48D4-7100-4F07-B9E0-49CB2DA27474}" dt="2024-02-26T04:40:54.676" v="3" actId="14100"/>
        <pc:sldMkLst>
          <pc:docMk/>
          <pc:sldMk cId="3654700675" sldId="305"/>
        </pc:sldMkLst>
      </pc:sldChg>
    </pc:docChg>
  </pc:docChgLst>
  <pc:docChgLst>
    <pc:chgData name="鈴木　一生" userId="S::e0015048@m365.edu.city.kyoto.jp::bca2d7ae-a444-46bc-83d5-1064509ca2a1" providerId="AD" clId="Web-{A6AA2F50-936C-972C-73DC-2BDEBB407C30}"/>
    <pc:docChg chg="modSld">
      <pc:chgData name="鈴木　一生" userId="S::e0015048@m365.edu.city.kyoto.jp::bca2d7ae-a444-46bc-83d5-1064509ca2a1" providerId="AD" clId="Web-{A6AA2F50-936C-972C-73DC-2BDEBB407C30}" dt="2024-12-16T06:16:52.933" v="1"/>
      <pc:docMkLst>
        <pc:docMk/>
      </pc:docMkLst>
      <pc:sldChg chg="addSp delSp modSp">
        <pc:chgData name="鈴木　一生" userId="S::e0015048@m365.edu.city.kyoto.jp::bca2d7ae-a444-46bc-83d5-1064509ca2a1" providerId="AD" clId="Web-{A6AA2F50-936C-972C-73DC-2BDEBB407C30}" dt="2024-12-16T06:16:52.933" v="1"/>
        <pc:sldMkLst>
          <pc:docMk/>
          <pc:sldMk cId="3825182446" sldId="307"/>
        </pc:sldMkLst>
        <pc:picChg chg="add mod">
          <ac:chgData name="鈴木　一生" userId="S::e0015048@m365.edu.city.kyoto.jp::bca2d7ae-a444-46bc-83d5-1064509ca2a1" providerId="AD" clId="Web-{A6AA2F50-936C-972C-73DC-2BDEBB407C30}" dt="2024-12-16T06:16:52.933" v="1"/>
          <ac:picMkLst>
            <pc:docMk/>
            <pc:sldMk cId="3825182446" sldId="307"/>
            <ac:picMk id="2" creationId="{6C02041F-FB81-C1D9-03F6-747C9CC21A1E}"/>
          </ac:picMkLst>
        </pc:picChg>
        <pc:picChg chg="del">
          <ac:chgData name="鈴木　一生" userId="S::e0015048@m365.edu.city.kyoto.jp::bca2d7ae-a444-46bc-83d5-1064509ca2a1" providerId="AD" clId="Web-{A6AA2F50-936C-972C-73DC-2BDEBB407C30}" dt="2024-12-16T06:16:49.261" v="0"/>
          <ac:picMkLst>
            <pc:docMk/>
            <pc:sldMk cId="3825182446" sldId="307"/>
            <ac:picMk id="3" creationId="{1D7B0901-FC96-03A9-FFD2-AE11FB00A23C}"/>
          </ac:picMkLst>
        </pc:picChg>
      </pc:sldChg>
    </pc:docChg>
  </pc:docChgLst>
  <pc:docChgLst>
    <pc:chgData name="田谷　奈菜" userId="55f63155-389b-4460-bb4c-5c6219994722" providerId="ADAL" clId="{8C251523-33BC-4970-AF17-E68F49424AB3}"/>
    <pc:docChg chg="modSld">
      <pc:chgData name="田谷　奈菜" userId="55f63155-389b-4460-bb4c-5c6219994722" providerId="ADAL" clId="{8C251523-33BC-4970-AF17-E68F49424AB3}" dt="2024-02-01T06:45:03.853" v="2" actId="1076"/>
      <pc:docMkLst>
        <pc:docMk/>
      </pc:docMkLst>
      <pc:sldChg chg="modSp mod">
        <pc:chgData name="田谷　奈菜" userId="55f63155-389b-4460-bb4c-5c6219994722" providerId="ADAL" clId="{8C251523-33BC-4970-AF17-E68F49424AB3}" dt="2024-02-01T06:45:03.853" v="2" actId="1076"/>
        <pc:sldMkLst>
          <pc:docMk/>
          <pc:sldMk cId="2200943984" sldId="293"/>
        </pc:sldMkLst>
      </pc:sldChg>
    </pc:docChg>
  </pc:docChgLst>
  <pc:docChgLst>
    <pc:chgData name="森下　藍子" userId="S::e0015043@m365.edu.city.kyoto.jp::38cf22c5-00c7-4bc2-868b-e2e0d6ecae7c" providerId="AD" clId="Web-{3A705568-E85C-E292-FD5C-E8D88E927364}"/>
    <pc:docChg chg="modSld">
      <pc:chgData name="森下　藍子" userId="S::e0015043@m365.edu.city.kyoto.jp::38cf22c5-00c7-4bc2-868b-e2e0d6ecae7c" providerId="AD" clId="Web-{3A705568-E85C-E292-FD5C-E8D88E927364}" dt="2024-10-30T02:00:51.774" v="1"/>
      <pc:docMkLst>
        <pc:docMk/>
      </pc:docMkLst>
      <pc:sldChg chg="addSp delSp modSp">
        <pc:chgData name="森下　藍子" userId="S::e0015043@m365.edu.city.kyoto.jp::38cf22c5-00c7-4bc2-868b-e2e0d6ecae7c" providerId="AD" clId="Web-{3A705568-E85C-E292-FD5C-E8D88E927364}" dt="2024-10-30T02:00:51.774" v="1"/>
        <pc:sldMkLst>
          <pc:docMk/>
          <pc:sldMk cId="3417059557" sldId="317"/>
        </pc:sldMkLst>
        <pc:picChg chg="add mod">
          <ac:chgData name="森下　藍子" userId="S::e0015043@m365.edu.city.kyoto.jp::38cf22c5-00c7-4bc2-868b-e2e0d6ecae7c" providerId="AD" clId="Web-{3A705568-E85C-E292-FD5C-E8D88E927364}" dt="2024-10-30T02:00:51.774" v="1"/>
          <ac:picMkLst>
            <pc:docMk/>
            <pc:sldMk cId="3417059557" sldId="317"/>
            <ac:picMk id="2" creationId="{84294298-A0E4-01A9-33B6-15C0D235675B}"/>
          </ac:picMkLst>
        </pc:picChg>
      </pc:sldChg>
    </pc:docChg>
  </pc:docChgLst>
  <pc:docChgLst>
    <pc:chgData name="樋瀬　摩耶" userId="S::e0015042@m365.edu.city.kyoto.jp::dd51f0e2-202f-4025-8c58-708f30a53b82" providerId="AD" clId="Web-{42C5B6F2-6799-7114-78EF-80F2955AD4BA}"/>
    <pc:docChg chg="modSld">
      <pc:chgData name="樋瀬　摩耶" userId="S::e0015042@m365.edu.city.kyoto.jp::dd51f0e2-202f-4025-8c58-708f30a53b82" providerId="AD" clId="Web-{42C5B6F2-6799-7114-78EF-80F2955AD4BA}" dt="2024-10-29T02:10:24.389" v="0"/>
      <pc:docMkLst>
        <pc:docMk/>
      </pc:docMkLst>
      <pc:sldChg chg="addSp modSp">
        <pc:chgData name="樋瀬　摩耶" userId="S::e0015042@m365.edu.city.kyoto.jp::dd51f0e2-202f-4025-8c58-708f30a53b82" providerId="AD" clId="Web-{42C5B6F2-6799-7114-78EF-80F2955AD4BA}" dt="2024-10-29T02:10:24.389" v="0"/>
        <pc:sldMkLst>
          <pc:docMk/>
          <pc:sldMk cId="1488477963" sldId="321"/>
        </pc:sldMkLst>
        <pc:picChg chg="add mod">
          <ac:chgData name="樋瀬　摩耶" userId="S::e0015042@m365.edu.city.kyoto.jp::dd51f0e2-202f-4025-8c58-708f30a53b82" providerId="AD" clId="Web-{42C5B6F2-6799-7114-78EF-80F2955AD4BA}" dt="2024-10-29T02:10:24.389" v="0"/>
          <ac:picMkLst>
            <pc:docMk/>
            <pc:sldMk cId="1488477963" sldId="321"/>
            <ac:picMk id="2" creationId="{E0875D88-C67A-28DB-C2FB-8D73554916FA}"/>
          </ac:picMkLst>
        </pc:picChg>
      </pc:sldChg>
    </pc:docChg>
  </pc:docChgLst>
  <pc:docChgLst>
    <pc:chgData name="船野　未波" userId="8c7495e3-f098-4a97-9fda-39904775ded3" providerId="ADAL" clId="{86FA3685-DB51-4CB3-B6EA-B15F926ACD47}"/>
    <pc:docChg chg="custSel modSld">
      <pc:chgData name="船野　未波" userId="8c7495e3-f098-4a97-9fda-39904775ded3" providerId="ADAL" clId="{86FA3685-DB51-4CB3-B6EA-B15F926ACD47}" dt="2024-03-04T00:29:24.915" v="4" actId="14100"/>
      <pc:docMkLst>
        <pc:docMk/>
      </pc:docMkLst>
      <pc:sldChg chg="addSp delSp modSp mod">
        <pc:chgData name="船野　未波" userId="8c7495e3-f098-4a97-9fda-39904775ded3" providerId="ADAL" clId="{86FA3685-DB51-4CB3-B6EA-B15F926ACD47}" dt="2024-03-04T00:29:24.915" v="4" actId="14100"/>
        <pc:sldMkLst>
          <pc:docMk/>
          <pc:sldMk cId="3693655365" sldId="311"/>
        </pc:sldMkLst>
      </pc:sldChg>
    </pc:docChg>
  </pc:docChgLst>
  <pc:docChgLst>
    <pc:chgData name="北川　夢乃" userId="S::e0013990@m365.edu.city.kyoto.jp::2845f8b8-f035-4ee2-95ae-9201936b9103" providerId="AD" clId="Web-{A1A5FF3E-CB38-4366-B6F2-F3257F42D992}"/>
    <pc:docChg chg="modSld">
      <pc:chgData name="北川　夢乃" userId="S::e0013990@m365.edu.city.kyoto.jp::2845f8b8-f035-4ee2-95ae-9201936b9103" providerId="AD" clId="Web-{A1A5FF3E-CB38-4366-B6F2-F3257F42D992}" dt="2024-07-05T05:48:54.131" v="4" actId="1076"/>
      <pc:docMkLst>
        <pc:docMk/>
      </pc:docMkLst>
      <pc:sldChg chg="addSp delSp modSp">
        <pc:chgData name="北川　夢乃" userId="S::e0013990@m365.edu.city.kyoto.jp::2845f8b8-f035-4ee2-95ae-9201936b9103" providerId="AD" clId="Web-{A1A5FF3E-CB38-4366-B6F2-F3257F42D992}" dt="2024-07-05T05:48:54.131" v="4" actId="1076"/>
        <pc:sldMkLst>
          <pc:docMk/>
          <pc:sldMk cId="2326107272" sldId="320"/>
        </pc:sldMkLst>
      </pc:sldChg>
    </pc:docChg>
  </pc:docChgLst>
  <pc:docChgLst>
    <pc:chgData name="大西　翔子" userId="99de796d-8638-4c49-b397-eff9dbc26687" providerId="ADAL" clId="{B5E9CDA1-7539-42CF-AFCF-1D95185F16B7}"/>
    <pc:docChg chg="custSel modSld">
      <pc:chgData name="大西　翔子" userId="99de796d-8638-4c49-b397-eff9dbc26687" providerId="ADAL" clId="{B5E9CDA1-7539-42CF-AFCF-1D95185F16B7}" dt="2024-01-31T13:06:00.252" v="27" actId="1076"/>
      <pc:docMkLst>
        <pc:docMk/>
      </pc:docMkLst>
      <pc:sldChg chg="addSp delSp modSp mod">
        <pc:chgData name="大西　翔子" userId="99de796d-8638-4c49-b397-eff9dbc26687" providerId="ADAL" clId="{B5E9CDA1-7539-42CF-AFCF-1D95185F16B7}" dt="2024-01-31T13:06:00.252" v="27" actId="1076"/>
        <pc:sldMkLst>
          <pc:docMk/>
          <pc:sldMk cId="318785081" sldId="298"/>
        </pc:sldMkLst>
      </pc:sldChg>
      <pc:sldChg chg="modSp mod">
        <pc:chgData name="大西　翔子" userId="99de796d-8638-4c49-b397-eff9dbc26687" providerId="ADAL" clId="{B5E9CDA1-7539-42CF-AFCF-1D95185F16B7}" dt="2024-01-31T13:05:34.869" v="24" actId="1076"/>
        <pc:sldMkLst>
          <pc:docMk/>
          <pc:sldMk cId="737037636" sldId="304"/>
        </pc:sldMkLst>
      </pc:sldChg>
    </pc:docChg>
  </pc:docChgLst>
  <pc:docChgLst>
    <pc:chgData name="吉田　多美代" userId="S::e0000046@m365.edu.city.kyoto.jp::e013cfd4-6943-4b9d-badd-e281554286a6" providerId="AD" clId="Web-{FC4D021D-171E-4105-BA96-46BCD243FA06}"/>
    <pc:docChg chg="modSld">
      <pc:chgData name="吉田　多美代" userId="S::e0000046@m365.edu.city.kyoto.jp::e013cfd4-6943-4b9d-badd-e281554286a6" providerId="AD" clId="Web-{FC4D021D-171E-4105-BA96-46BCD243FA06}" dt="2024-12-10T02:38:51.766" v="1"/>
      <pc:docMkLst>
        <pc:docMk/>
      </pc:docMkLst>
      <pc:sldChg chg="addSp delSp modSp">
        <pc:chgData name="吉田　多美代" userId="S::e0000046@m365.edu.city.kyoto.jp::e013cfd4-6943-4b9d-badd-e281554286a6" providerId="AD" clId="Web-{FC4D021D-171E-4105-BA96-46BCD243FA06}" dt="2024-12-10T02:38:51.766" v="1"/>
        <pc:sldMkLst>
          <pc:docMk/>
          <pc:sldMk cId="4151202941" sldId="329"/>
        </pc:sldMkLst>
        <pc:picChg chg="add mod">
          <ac:chgData name="吉田　多美代" userId="S::e0000046@m365.edu.city.kyoto.jp::e013cfd4-6943-4b9d-badd-e281554286a6" providerId="AD" clId="Web-{FC4D021D-171E-4105-BA96-46BCD243FA06}" dt="2024-12-10T02:38:51.766" v="1"/>
          <ac:picMkLst>
            <pc:docMk/>
            <pc:sldMk cId="4151202941" sldId="329"/>
            <ac:picMk id="3" creationId="{EA8D6C3F-9A3A-B8BB-1259-89E9F5EC12CF}"/>
          </ac:picMkLst>
        </pc:picChg>
      </pc:sldChg>
    </pc:docChg>
  </pc:docChgLst>
  <pc:docChgLst>
    <pc:chgData name="北川　夢乃" userId="S::e0013990@m365.edu.city.kyoto.jp::2845f8b8-f035-4ee2-95ae-9201936b9103" providerId="AD" clId="Web-{99CCBAB0-4008-664F-4A6D-2F82757E4D87}"/>
    <pc:docChg chg="modSld">
      <pc:chgData name="北川　夢乃" userId="S::e0013990@m365.edu.city.kyoto.jp::2845f8b8-f035-4ee2-95ae-9201936b9103" providerId="AD" clId="Web-{99CCBAB0-4008-664F-4A6D-2F82757E4D87}" dt="2024-03-04T00:44:43.348" v="3"/>
      <pc:docMkLst>
        <pc:docMk/>
      </pc:docMkLst>
      <pc:sldChg chg="addSp delSp modSp">
        <pc:chgData name="北川　夢乃" userId="S::e0013990@m365.edu.city.kyoto.jp::2845f8b8-f035-4ee2-95ae-9201936b9103" providerId="AD" clId="Web-{99CCBAB0-4008-664F-4A6D-2F82757E4D87}" dt="2024-03-04T00:44:43.348" v="3"/>
        <pc:sldMkLst>
          <pc:docMk/>
          <pc:sldMk cId="3410796622" sldId="315"/>
        </pc:sldMkLst>
      </pc:sldChg>
    </pc:docChg>
  </pc:docChgLst>
  <pc:docChgLst>
    <pc:chgData name="下川　はるか" userId="b74f3462-0d89-40f5-ae6b-e1bcc6dafa19" providerId="ADAL" clId="{5E7CDC40-2328-4A37-8075-774DABDB8371}"/>
    <pc:docChg chg="custSel modSld">
      <pc:chgData name="下川　はるか" userId="b74f3462-0d89-40f5-ae6b-e1bcc6dafa19" providerId="ADAL" clId="{5E7CDC40-2328-4A37-8075-774DABDB8371}" dt="2024-02-28T08:12:46.521" v="1" actId="22"/>
      <pc:docMkLst>
        <pc:docMk/>
      </pc:docMkLst>
      <pc:sldChg chg="addSp delSp mod">
        <pc:chgData name="下川　はるか" userId="b74f3462-0d89-40f5-ae6b-e1bcc6dafa19" providerId="ADAL" clId="{5E7CDC40-2328-4A37-8075-774DABDB8371}" dt="2024-02-28T08:12:46.521" v="1" actId="22"/>
        <pc:sldMkLst>
          <pc:docMk/>
          <pc:sldMk cId="2795396090" sldId="319"/>
        </pc:sldMkLst>
      </pc:sldChg>
    </pc:docChg>
  </pc:docChgLst>
  <pc:docChgLst>
    <pc:chgData name="中川　美優花" userId="90add436-4453-4509-9973-e81892d12cf8" providerId="ADAL" clId="{AC31364D-0496-4E1A-B191-4898B8602241}"/>
    <pc:docChg chg="modSld">
      <pc:chgData name="中川　美優花" userId="90add436-4453-4509-9973-e81892d12cf8" providerId="ADAL" clId="{AC31364D-0496-4E1A-B191-4898B8602241}" dt="2024-02-14T05:46:34.479" v="56" actId="14100"/>
      <pc:docMkLst>
        <pc:docMk/>
      </pc:docMkLst>
      <pc:sldChg chg="modSp mod">
        <pc:chgData name="中川　美優花" userId="90add436-4453-4509-9973-e81892d12cf8" providerId="ADAL" clId="{AC31364D-0496-4E1A-B191-4898B8602241}" dt="2024-02-14T05:43:15.320" v="9" actId="14100"/>
        <pc:sldMkLst>
          <pc:docMk/>
          <pc:sldMk cId="4291979405" sldId="264"/>
        </pc:sldMkLst>
      </pc:sldChg>
      <pc:sldChg chg="modSp mod">
        <pc:chgData name="中川　美優花" userId="90add436-4453-4509-9973-e81892d12cf8" providerId="ADAL" clId="{AC31364D-0496-4E1A-B191-4898B8602241}" dt="2024-02-14T05:43:27.820" v="14" actId="14100"/>
        <pc:sldMkLst>
          <pc:docMk/>
          <pc:sldMk cId="3520750604" sldId="292"/>
        </pc:sldMkLst>
      </pc:sldChg>
      <pc:sldChg chg="modSp mod">
        <pc:chgData name="中川　美優花" userId="90add436-4453-4509-9973-e81892d12cf8" providerId="ADAL" clId="{AC31364D-0496-4E1A-B191-4898B8602241}" dt="2024-02-14T05:44:51.126" v="18" actId="14100"/>
        <pc:sldMkLst>
          <pc:docMk/>
          <pc:sldMk cId="2200943984" sldId="293"/>
        </pc:sldMkLst>
      </pc:sldChg>
      <pc:sldChg chg="modSp mod">
        <pc:chgData name="中川　美優花" userId="90add436-4453-4509-9973-e81892d12cf8" providerId="ADAL" clId="{AC31364D-0496-4E1A-B191-4898B8602241}" dt="2024-02-14T05:45:01.668" v="22" actId="14100"/>
        <pc:sldMkLst>
          <pc:docMk/>
          <pc:sldMk cId="887694933" sldId="294"/>
        </pc:sldMkLst>
      </pc:sldChg>
      <pc:sldChg chg="modSp mod">
        <pc:chgData name="中川　美優花" userId="90add436-4453-4509-9973-e81892d12cf8" providerId="ADAL" clId="{AC31364D-0496-4E1A-B191-4898B8602241}" dt="2024-02-14T05:45:08.535" v="24" actId="14100"/>
        <pc:sldMkLst>
          <pc:docMk/>
          <pc:sldMk cId="2801356254" sldId="295"/>
        </pc:sldMkLst>
      </pc:sldChg>
      <pc:sldChg chg="modSp mod">
        <pc:chgData name="中川　美優花" userId="90add436-4453-4509-9973-e81892d12cf8" providerId="ADAL" clId="{AC31364D-0496-4E1A-B191-4898B8602241}" dt="2024-02-14T05:45:19.774" v="28" actId="14100"/>
        <pc:sldMkLst>
          <pc:docMk/>
          <pc:sldMk cId="889124545" sldId="296"/>
        </pc:sldMkLst>
      </pc:sldChg>
      <pc:sldChg chg="modSp mod">
        <pc:chgData name="中川　美優花" userId="90add436-4453-4509-9973-e81892d12cf8" providerId="ADAL" clId="{AC31364D-0496-4E1A-B191-4898B8602241}" dt="2024-02-14T05:45:30.476" v="32" actId="14100"/>
        <pc:sldMkLst>
          <pc:docMk/>
          <pc:sldMk cId="3083373960" sldId="297"/>
        </pc:sldMkLst>
      </pc:sldChg>
      <pc:sldChg chg="modSp mod">
        <pc:chgData name="中川　美優花" userId="90add436-4453-4509-9973-e81892d12cf8" providerId="ADAL" clId="{AC31364D-0496-4E1A-B191-4898B8602241}" dt="2024-02-14T05:45:40.442" v="36" actId="14100"/>
        <pc:sldMkLst>
          <pc:docMk/>
          <pc:sldMk cId="318785081" sldId="298"/>
        </pc:sldMkLst>
      </pc:sldChg>
      <pc:sldChg chg="modSp mod">
        <pc:chgData name="中川　美優花" userId="90add436-4453-4509-9973-e81892d12cf8" providerId="ADAL" clId="{AC31364D-0496-4E1A-B191-4898B8602241}" dt="2024-02-14T05:45:47.066" v="38" actId="14100"/>
        <pc:sldMkLst>
          <pc:docMk/>
          <pc:sldMk cId="3419345934" sldId="300"/>
        </pc:sldMkLst>
      </pc:sldChg>
      <pc:sldChg chg="modSp mod">
        <pc:chgData name="中川　美優花" userId="90add436-4453-4509-9973-e81892d12cf8" providerId="ADAL" clId="{AC31364D-0496-4E1A-B191-4898B8602241}" dt="2024-02-14T05:45:58.305" v="43" actId="14100"/>
        <pc:sldMkLst>
          <pc:docMk/>
          <pc:sldMk cId="2000739795" sldId="301"/>
        </pc:sldMkLst>
      </pc:sldChg>
      <pc:sldChg chg="modSp mod delDesignElem">
        <pc:chgData name="中川　美優花" userId="90add436-4453-4509-9973-e81892d12cf8" providerId="ADAL" clId="{AC31364D-0496-4E1A-B191-4898B8602241}" dt="2024-02-14T05:46:08.739" v="47" actId="14100"/>
        <pc:sldMkLst>
          <pc:docMk/>
          <pc:sldMk cId="1738392274" sldId="302"/>
        </pc:sldMkLst>
      </pc:sldChg>
      <pc:sldChg chg="modSp mod">
        <pc:chgData name="中川　美優花" userId="90add436-4453-4509-9973-e81892d12cf8" providerId="ADAL" clId="{AC31364D-0496-4E1A-B191-4898B8602241}" dt="2024-02-14T05:46:18.502" v="51" actId="14100"/>
        <pc:sldMkLst>
          <pc:docMk/>
          <pc:sldMk cId="4128497287" sldId="303"/>
        </pc:sldMkLst>
      </pc:sldChg>
      <pc:sldChg chg="modSp mod">
        <pc:chgData name="中川　美優花" userId="90add436-4453-4509-9973-e81892d12cf8" providerId="ADAL" clId="{AC31364D-0496-4E1A-B191-4898B8602241}" dt="2024-02-14T05:46:34.479" v="56" actId="14100"/>
        <pc:sldMkLst>
          <pc:docMk/>
          <pc:sldMk cId="737037636" sldId="304"/>
        </pc:sldMkLst>
      </pc:sldChg>
      <pc:sldChg chg="modSp mod">
        <pc:chgData name="中川　美優花" userId="90add436-4453-4509-9973-e81892d12cf8" providerId="ADAL" clId="{AC31364D-0496-4E1A-B191-4898B8602241}" dt="2024-02-14T05:42:23.434" v="4" actId="14100"/>
        <pc:sldMkLst>
          <pc:docMk/>
          <pc:sldMk cId="3654700675" sldId="305"/>
        </pc:sldMkLst>
      </pc:sldChg>
    </pc:docChg>
  </pc:docChgLst>
  <pc:docChgLst>
    <pc:chgData name="松村　知美" userId="S::e0003417@m365.edu.city.kyoto.jp::81f88bac-62f7-4a0e-8bd6-3216452a9ea4" providerId="AD" clId="Web-{4A80A1F9-0027-F117-FE87-94FAAF337A86}"/>
    <pc:docChg chg="modSld">
      <pc:chgData name="松村　知美" userId="S::e0003417@m365.edu.city.kyoto.jp::81f88bac-62f7-4a0e-8bd6-3216452a9ea4" providerId="AD" clId="Web-{4A80A1F9-0027-F117-FE87-94FAAF337A86}" dt="2024-10-31T01:57:10.043" v="1"/>
      <pc:docMkLst>
        <pc:docMk/>
      </pc:docMkLst>
      <pc:sldChg chg="addSp delSp modSp">
        <pc:chgData name="松村　知美" userId="S::e0003417@m365.edu.city.kyoto.jp::81f88bac-62f7-4a0e-8bd6-3216452a9ea4" providerId="AD" clId="Web-{4A80A1F9-0027-F117-FE87-94FAAF337A86}" dt="2024-10-31T01:57:10.043" v="1"/>
        <pc:sldMkLst>
          <pc:docMk/>
          <pc:sldMk cId="2801624006" sldId="325"/>
        </pc:sldMkLst>
        <pc:picChg chg="add mod">
          <ac:chgData name="松村　知美" userId="S::e0003417@m365.edu.city.kyoto.jp::81f88bac-62f7-4a0e-8bd6-3216452a9ea4" providerId="AD" clId="Web-{4A80A1F9-0027-F117-FE87-94FAAF337A86}" dt="2024-10-31T01:57:10.043" v="1"/>
          <ac:picMkLst>
            <pc:docMk/>
            <pc:sldMk cId="2801624006" sldId="325"/>
            <ac:picMk id="2" creationId="{4888189A-CA9D-E9F1-2A9A-6C701361EA4D}"/>
          </ac:picMkLst>
        </pc:picChg>
      </pc:sldChg>
    </pc:docChg>
  </pc:docChgLst>
  <pc:docChgLst>
    <pc:chgData name="上田　佳穂" userId="S::e0013764@m365.edu.city.kyoto.jp::a680f283-018a-40aa-aea1-174b65568f57" providerId="AD" clId="Web-{C0F21676-95C9-2270-A7B0-9EBE36D70D05}"/>
    <pc:docChg chg="modSld">
      <pc:chgData name="上田　佳穂" userId="S::e0013764@m365.edu.city.kyoto.jp::a680f283-018a-40aa-aea1-174b65568f57" providerId="AD" clId="Web-{C0F21676-95C9-2270-A7B0-9EBE36D70D05}" dt="2024-02-01T07:42:53.202" v="3" actId="1076"/>
      <pc:docMkLst>
        <pc:docMk/>
      </pc:docMkLst>
      <pc:sldChg chg="addSp delSp modSp">
        <pc:chgData name="上田　佳穂" userId="S::e0013764@m365.edu.city.kyoto.jp::a680f283-018a-40aa-aea1-174b65568f57" providerId="AD" clId="Web-{C0F21676-95C9-2270-A7B0-9EBE36D70D05}" dt="2024-02-01T07:42:53.202" v="3" actId="1076"/>
        <pc:sldMkLst>
          <pc:docMk/>
          <pc:sldMk cId="2000739795" sldId="301"/>
        </pc:sldMkLst>
      </pc:sldChg>
    </pc:docChg>
  </pc:docChgLst>
  <pc:docChgLst>
    <pc:chgData name="下川　はるか" userId="b74f3462-0d89-40f5-ae6b-e1bcc6dafa19" providerId="ADAL" clId="{0D4BA896-98AB-4132-A1F9-AEEBD1B1FED2}"/>
    <pc:docChg chg="custSel modSld">
      <pc:chgData name="下川　はるか" userId="b74f3462-0d89-40f5-ae6b-e1bcc6dafa19" providerId="ADAL" clId="{0D4BA896-98AB-4132-A1F9-AEEBD1B1FED2}" dt="2024-02-01T07:58:35.653" v="3" actId="1076"/>
      <pc:docMkLst>
        <pc:docMk/>
      </pc:docMkLst>
      <pc:sldChg chg="addSp delSp modSp mod">
        <pc:chgData name="下川　はるか" userId="b74f3462-0d89-40f5-ae6b-e1bcc6dafa19" providerId="ADAL" clId="{0D4BA896-98AB-4132-A1F9-AEEBD1B1FED2}" dt="2024-02-01T07:58:35.653" v="3" actId="1076"/>
        <pc:sldMkLst>
          <pc:docMk/>
          <pc:sldMk cId="4128497287" sldId="303"/>
        </pc:sldMkLst>
      </pc:sldChg>
    </pc:docChg>
  </pc:docChgLst>
  <pc:docChgLst>
    <pc:chgData name="田淵　亜有" userId="S::e0015046@m365.edu.city.kyoto.jp::c64b0f3a-4f64-4b10-b8d7-11c21a5b7e6a" providerId="AD" clId="Web-{11680E8F-22F0-D39A-11F3-CB011B7A59D8}"/>
    <pc:docChg chg="modSld">
      <pc:chgData name="田淵　亜有" userId="S::e0015046@m365.edu.city.kyoto.jp::c64b0f3a-4f64-4b10-b8d7-11c21a5b7e6a" providerId="AD" clId="Web-{11680E8F-22F0-D39A-11F3-CB011B7A59D8}" dt="2024-07-04T07:08:21.372" v="0"/>
      <pc:docMkLst>
        <pc:docMk/>
      </pc:docMkLst>
      <pc:sldChg chg="addSp modSp">
        <pc:chgData name="田淵　亜有" userId="S::e0015046@m365.edu.city.kyoto.jp::c64b0f3a-4f64-4b10-b8d7-11c21a5b7e6a" providerId="AD" clId="Web-{11680E8F-22F0-D39A-11F3-CB011B7A59D8}" dt="2024-07-04T07:08:21.372" v="0"/>
        <pc:sldMkLst>
          <pc:docMk/>
          <pc:sldMk cId="3864052645" sldId="316"/>
        </pc:sldMkLst>
      </pc:sldChg>
    </pc:docChg>
  </pc:docChgLst>
  <pc:docChgLst>
    <pc:chgData name="五十嵐　友紀" userId="S::e0013763@m365.edu.city.kyoto.jp::06b2215c-2dc4-4496-bb8c-4b5cbc6f748b" providerId="AD" clId="Web-{C4D32377-150B-4C27-BD60-744227E4A4D9}"/>
    <pc:docChg chg="modSld">
      <pc:chgData name="五十嵐　友紀" userId="S::e0013763@m365.edu.city.kyoto.jp::06b2215c-2dc4-4496-bb8c-4b5cbc6f748b" providerId="AD" clId="Web-{C4D32377-150B-4C27-BD60-744227E4A4D9}" dt="2024-02-02T01:56:58.994" v="5" actId="1076"/>
      <pc:docMkLst>
        <pc:docMk/>
      </pc:docMkLst>
      <pc:sldChg chg="addSp delSp modSp">
        <pc:chgData name="五十嵐　友紀" userId="S::e0013763@m365.edu.city.kyoto.jp::06b2215c-2dc4-4496-bb8c-4b5cbc6f748b" providerId="AD" clId="Web-{C4D32377-150B-4C27-BD60-744227E4A4D9}" dt="2024-02-02T01:56:58.994" v="5" actId="1076"/>
        <pc:sldMkLst>
          <pc:docMk/>
          <pc:sldMk cId="3083373960" sldId="297"/>
        </pc:sldMkLst>
      </pc:sldChg>
    </pc:docChg>
  </pc:docChgLst>
  <pc:docChgLst>
    <pc:chgData name="田淵　亜有" userId="S::e0015046@m365.edu.city.kyoto.jp::c64b0f3a-4f64-4b10-b8d7-11c21a5b7e6a" providerId="AD" clId="Web-{2D8E1000-0D78-D8F9-E23E-9C8ED88D865B}"/>
    <pc:docChg chg="modSld">
      <pc:chgData name="田淵　亜有" userId="S::e0015046@m365.edu.city.kyoto.jp::c64b0f3a-4f64-4b10-b8d7-11c21a5b7e6a" providerId="AD" clId="Web-{2D8E1000-0D78-D8F9-E23E-9C8ED88D865B}" dt="2024-07-04T07:29:50.133" v="0"/>
      <pc:docMkLst>
        <pc:docMk/>
      </pc:docMkLst>
      <pc:sldChg chg="addSp modSp">
        <pc:chgData name="田淵　亜有" userId="S::e0015046@m365.edu.city.kyoto.jp::c64b0f3a-4f64-4b10-b8d7-11c21a5b7e6a" providerId="AD" clId="Web-{2D8E1000-0D78-D8F9-E23E-9C8ED88D865B}" dt="2024-07-04T07:29:50.133" v="0"/>
        <pc:sldMkLst>
          <pc:docMk/>
          <pc:sldMk cId="3693655365" sldId="311"/>
        </pc:sldMkLst>
      </pc:sldChg>
    </pc:docChg>
  </pc:docChgLst>
  <pc:docChgLst>
    <pc:chgData name="池端　千香子" userId="S::e0002056@m365.edu.city.kyoto.jp::b5c5aaca-b324-4b87-9a7f-d0d4059b8bab" providerId="AD" clId="Web-{98D2581B-4937-22CF-FAEE-3C4F3EB77C4C}"/>
    <pc:docChg chg="modSld">
      <pc:chgData name="池端　千香子" userId="S::e0002056@m365.edu.city.kyoto.jp::b5c5aaca-b324-4b87-9a7f-d0d4059b8bab" providerId="AD" clId="Web-{98D2581B-4937-22CF-FAEE-3C4F3EB77C4C}" dt="2024-02-01T05:24:51.891" v="5" actId="1076"/>
      <pc:docMkLst>
        <pc:docMk/>
      </pc:docMkLst>
      <pc:sldChg chg="addSp delSp modSp">
        <pc:chgData name="池端　千香子" userId="S::e0002056@m365.edu.city.kyoto.jp::b5c5aaca-b324-4b87-9a7f-d0d4059b8bab" providerId="AD" clId="Web-{98D2581B-4937-22CF-FAEE-3C4F3EB77C4C}" dt="2024-02-01T05:24:51.891" v="5" actId="1076"/>
        <pc:sldMkLst>
          <pc:docMk/>
          <pc:sldMk cId="4291979405" sldId="264"/>
        </pc:sldMkLst>
      </pc:sldChg>
    </pc:docChg>
  </pc:docChgLst>
  <pc:docChgLst>
    <pc:chgData name="竹口　知里" userId="f53055b4-cdde-42f7-a599-c2c274fa873c" providerId="ADAL" clId="{29079311-7A06-4D9A-9D2F-D2E7572DF306}"/>
    <pc:docChg chg="custSel modSld">
      <pc:chgData name="竹口　知里" userId="f53055b4-cdde-42f7-a599-c2c274fa873c" providerId="ADAL" clId="{29079311-7A06-4D9A-9D2F-D2E7572DF306}" dt="2024-02-27T04:45:16.324" v="5" actId="12789"/>
      <pc:docMkLst>
        <pc:docMk/>
      </pc:docMkLst>
      <pc:sldChg chg="addSp delSp modSp mod">
        <pc:chgData name="竹口　知里" userId="f53055b4-cdde-42f7-a599-c2c274fa873c" providerId="ADAL" clId="{29079311-7A06-4D9A-9D2F-D2E7572DF306}" dt="2024-02-27T04:45:16.324" v="5" actId="12789"/>
        <pc:sldMkLst>
          <pc:docMk/>
          <pc:sldMk cId="923035866" sldId="310"/>
        </pc:sldMkLst>
      </pc:sldChg>
    </pc:docChg>
  </pc:docChgLst>
  <pc:docChgLst>
    <pc:chgData name="樋瀬　摩耶" userId="S::e0015042@m365.edu.city.kyoto.jp::dd51f0e2-202f-4025-8c58-708f30a53b82" providerId="AD" clId="Web-{CA68E166-CDDE-6B46-1EF4-93CD444CF9D1}"/>
    <pc:docChg chg="modSld">
      <pc:chgData name="樋瀬　摩耶" userId="S::e0015042@m365.edu.city.kyoto.jp::dd51f0e2-202f-4025-8c58-708f30a53b82" providerId="AD" clId="Web-{CA68E166-CDDE-6B46-1EF4-93CD444CF9D1}" dt="2024-07-05T01:41:25.229" v="1"/>
      <pc:docMkLst>
        <pc:docMk/>
      </pc:docMkLst>
      <pc:sldChg chg="addSp delSp modSp">
        <pc:chgData name="樋瀬　摩耶" userId="S::e0015042@m365.edu.city.kyoto.jp::dd51f0e2-202f-4025-8c58-708f30a53b82" providerId="AD" clId="Web-{CA68E166-CDDE-6B46-1EF4-93CD444CF9D1}" dt="2024-07-05T01:41:25.229" v="1"/>
        <pc:sldMkLst>
          <pc:docMk/>
          <pc:sldMk cId="1551186406" sldId="330"/>
        </pc:sldMkLst>
      </pc:sldChg>
    </pc:docChg>
  </pc:docChgLst>
  <pc:docChgLst>
    <pc:chgData name="樋口　真祐" userId="2390a2ad-1b80-4bed-9380-9d6cdbf69af8" providerId="ADAL" clId="{2CDA2109-67BD-486F-8CAA-1C8F295209A5}"/>
    <pc:docChg chg="custSel modSld">
      <pc:chgData name="樋口　真祐" userId="2390a2ad-1b80-4bed-9380-9d6cdbf69af8" providerId="ADAL" clId="{2CDA2109-67BD-486F-8CAA-1C8F295209A5}" dt="2024-12-18T05:00:23.924" v="82" actId="962"/>
      <pc:docMkLst>
        <pc:docMk/>
      </pc:docMkLst>
      <pc:sldChg chg="addSp delSp modSp mod">
        <pc:chgData name="樋口　真祐" userId="2390a2ad-1b80-4bed-9380-9d6cdbf69af8" providerId="ADAL" clId="{2CDA2109-67BD-486F-8CAA-1C8F295209A5}" dt="2024-12-18T04:37:30.989" v="20" actId="962"/>
        <pc:sldMkLst>
          <pc:docMk/>
          <pc:sldMk cId="1820229469" sldId="308"/>
        </pc:sldMkLst>
        <pc:spChg chg="add del mod">
          <ac:chgData name="樋口　真祐" userId="2390a2ad-1b80-4bed-9380-9d6cdbf69af8" providerId="ADAL" clId="{2CDA2109-67BD-486F-8CAA-1C8F295209A5}" dt="2024-12-18T04:37:19.157" v="17" actId="478"/>
          <ac:spMkLst>
            <pc:docMk/>
            <pc:sldMk cId="1820229469" sldId="308"/>
            <ac:spMk id="2" creationId="{AC87AEC5-62F3-F4A8-AE4A-B1069377065D}"/>
          </ac:spMkLst>
        </pc:spChg>
        <pc:picChg chg="add mod">
          <ac:chgData name="樋口　真祐" userId="2390a2ad-1b80-4bed-9380-9d6cdbf69af8" providerId="ADAL" clId="{2CDA2109-67BD-486F-8CAA-1C8F295209A5}" dt="2024-12-18T04:37:30.989" v="20" actId="962"/>
          <ac:picMkLst>
            <pc:docMk/>
            <pc:sldMk cId="1820229469" sldId="308"/>
            <ac:picMk id="5" creationId="{B2ABBF21-D9B9-5016-41B4-51662E4784E6}"/>
          </ac:picMkLst>
        </pc:picChg>
        <pc:picChg chg="del mod">
          <ac:chgData name="樋口　真祐" userId="2390a2ad-1b80-4bed-9380-9d6cdbf69af8" providerId="ADAL" clId="{2CDA2109-67BD-486F-8CAA-1C8F295209A5}" dt="2024-12-18T04:37:19.157" v="17" actId="478"/>
          <ac:picMkLst>
            <pc:docMk/>
            <pc:sldMk cId="1820229469" sldId="308"/>
            <ac:picMk id="13" creationId="{386F669E-3314-C24D-F716-F7C12E36A06C}"/>
          </ac:picMkLst>
        </pc:picChg>
      </pc:sldChg>
      <pc:sldChg chg="addSp delSp modSp mod">
        <pc:chgData name="樋口　真祐" userId="2390a2ad-1b80-4bed-9380-9d6cdbf69af8" providerId="ADAL" clId="{2CDA2109-67BD-486F-8CAA-1C8F295209A5}" dt="2024-12-18T05:00:23.924" v="82" actId="962"/>
        <pc:sldMkLst>
          <pc:docMk/>
          <pc:sldMk cId="3410796622" sldId="315"/>
        </pc:sldMkLst>
        <pc:spChg chg="add del mod">
          <ac:chgData name="樋口　真祐" userId="2390a2ad-1b80-4bed-9380-9d6cdbf69af8" providerId="ADAL" clId="{2CDA2109-67BD-486F-8CAA-1C8F295209A5}" dt="2024-12-18T05:00:14.322" v="79" actId="478"/>
          <ac:spMkLst>
            <pc:docMk/>
            <pc:sldMk cId="3410796622" sldId="315"/>
            <ac:spMk id="3" creationId="{8DF3661B-4575-4E78-BCFB-A7E46F169B74}"/>
          </ac:spMkLst>
        </pc:spChg>
        <pc:spChg chg="add del mod">
          <ac:chgData name="樋口　真祐" userId="2390a2ad-1b80-4bed-9380-9d6cdbf69af8" providerId="ADAL" clId="{2CDA2109-67BD-486F-8CAA-1C8F295209A5}" dt="2024-12-18T05:00:14.322" v="79" actId="478"/>
          <ac:spMkLst>
            <pc:docMk/>
            <pc:sldMk cId="3410796622" sldId="315"/>
            <ac:spMk id="4" creationId="{31B2D830-A6E9-9C37-C39C-179DEAEE561B}"/>
          </ac:spMkLst>
        </pc:spChg>
        <pc:picChg chg="del mod">
          <ac:chgData name="樋口　真祐" userId="2390a2ad-1b80-4bed-9380-9d6cdbf69af8" providerId="ADAL" clId="{2CDA2109-67BD-486F-8CAA-1C8F295209A5}" dt="2024-12-18T05:00:14.322" v="79" actId="478"/>
          <ac:picMkLst>
            <pc:docMk/>
            <pc:sldMk cId="3410796622" sldId="315"/>
            <ac:picMk id="2" creationId="{D0E247EB-9E3F-19D1-6C00-90CBC4012424}"/>
          </ac:picMkLst>
        </pc:picChg>
        <pc:picChg chg="add mod">
          <ac:chgData name="樋口　真祐" userId="2390a2ad-1b80-4bed-9380-9d6cdbf69af8" providerId="ADAL" clId="{2CDA2109-67BD-486F-8CAA-1C8F295209A5}" dt="2024-12-18T05:00:23.924" v="82" actId="962"/>
          <ac:picMkLst>
            <pc:docMk/>
            <pc:sldMk cId="3410796622" sldId="315"/>
            <ac:picMk id="6" creationId="{057CC318-A446-FDC8-C453-13E5F1BB0F62}"/>
          </ac:picMkLst>
        </pc:picChg>
      </pc:sldChg>
      <pc:sldChg chg="modSp mod">
        <pc:chgData name="樋口　真祐" userId="2390a2ad-1b80-4bed-9380-9d6cdbf69af8" providerId="ADAL" clId="{2CDA2109-67BD-486F-8CAA-1C8F295209A5}" dt="2024-12-18T04:50:30.259" v="60" actId="14100"/>
        <pc:sldMkLst>
          <pc:docMk/>
          <pc:sldMk cId="487927970" sldId="318"/>
        </pc:sldMkLst>
        <pc:picChg chg="mod">
          <ac:chgData name="樋口　真祐" userId="2390a2ad-1b80-4bed-9380-9d6cdbf69af8" providerId="ADAL" clId="{2CDA2109-67BD-486F-8CAA-1C8F295209A5}" dt="2024-12-18T04:50:30.259" v="60" actId="14100"/>
          <ac:picMkLst>
            <pc:docMk/>
            <pc:sldMk cId="487927970" sldId="318"/>
            <ac:picMk id="2" creationId="{B83EDD2E-73CF-A0F3-3183-25F9E9290BFD}"/>
          </ac:picMkLst>
        </pc:picChg>
      </pc:sldChg>
      <pc:sldChg chg="addSp delSp modSp mod">
        <pc:chgData name="樋口　真祐" userId="2390a2ad-1b80-4bed-9380-9d6cdbf69af8" providerId="ADAL" clId="{2CDA2109-67BD-486F-8CAA-1C8F295209A5}" dt="2024-12-18T04:48:55.775" v="29" actId="962"/>
        <pc:sldMkLst>
          <pc:docMk/>
          <pc:sldMk cId="1626945815" sldId="322"/>
        </pc:sldMkLst>
        <pc:spChg chg="add del mod">
          <ac:chgData name="樋口　真祐" userId="2390a2ad-1b80-4bed-9380-9d6cdbf69af8" providerId="ADAL" clId="{2CDA2109-67BD-486F-8CAA-1C8F295209A5}" dt="2024-12-18T04:48:46.199" v="26" actId="478"/>
          <ac:spMkLst>
            <pc:docMk/>
            <pc:sldMk cId="1626945815" sldId="322"/>
            <ac:spMk id="2" creationId="{F2080A73-E1F0-0177-934F-2C5E60FA10AE}"/>
          </ac:spMkLst>
        </pc:spChg>
        <pc:picChg chg="del">
          <ac:chgData name="樋口　真祐" userId="2390a2ad-1b80-4bed-9380-9d6cdbf69af8" providerId="ADAL" clId="{2CDA2109-67BD-486F-8CAA-1C8F295209A5}" dt="2024-12-18T04:48:46.199" v="26" actId="478"/>
          <ac:picMkLst>
            <pc:docMk/>
            <pc:sldMk cId="1626945815" sldId="322"/>
            <ac:picMk id="3" creationId="{1AA0DEFD-879C-3FEF-2481-994B6C43C7F3}"/>
          </ac:picMkLst>
        </pc:picChg>
        <pc:picChg chg="add mod">
          <ac:chgData name="樋口　真祐" userId="2390a2ad-1b80-4bed-9380-9d6cdbf69af8" providerId="ADAL" clId="{2CDA2109-67BD-486F-8CAA-1C8F295209A5}" dt="2024-12-18T04:48:55.775" v="29" actId="962"/>
          <ac:picMkLst>
            <pc:docMk/>
            <pc:sldMk cId="1626945815" sldId="322"/>
            <ac:picMk id="5" creationId="{1D7F28C9-D06A-668A-0F8F-4F98BFD9CC83}"/>
          </ac:picMkLst>
        </pc:picChg>
      </pc:sldChg>
    </pc:docChg>
  </pc:docChgLst>
  <pc:docChgLst>
    <pc:chgData name="北川　夢乃" userId="2845f8b8-f035-4ee2-95ae-9201936b9103" providerId="ADAL" clId="{C0A870E9-1626-46D4-B8BD-6AA265EC17A9}"/>
    <pc:docChg chg="custSel modSld">
      <pc:chgData name="北川　夢乃" userId="2845f8b8-f035-4ee2-95ae-9201936b9103" providerId="ADAL" clId="{C0A870E9-1626-46D4-B8BD-6AA265EC17A9}" dt="2024-11-01T08:16:24.319" v="5" actId="12789"/>
      <pc:docMkLst>
        <pc:docMk/>
      </pc:docMkLst>
      <pc:sldChg chg="addSp delSp modSp mod">
        <pc:chgData name="北川　夢乃" userId="2845f8b8-f035-4ee2-95ae-9201936b9103" providerId="ADAL" clId="{C0A870E9-1626-46D4-B8BD-6AA265EC17A9}" dt="2024-11-01T08:16:24.319" v="5" actId="12789"/>
        <pc:sldMkLst>
          <pc:docMk/>
          <pc:sldMk cId="3271591256" sldId="306"/>
        </pc:sldMkLst>
        <pc:picChg chg="add mod">
          <ac:chgData name="北川　夢乃" userId="2845f8b8-f035-4ee2-95ae-9201936b9103" providerId="ADAL" clId="{C0A870E9-1626-46D4-B8BD-6AA265EC17A9}" dt="2024-11-01T08:16:24.319" v="5" actId="12789"/>
          <ac:picMkLst>
            <pc:docMk/>
            <pc:sldMk cId="3271591256" sldId="306"/>
            <ac:picMk id="3" creationId="{47831FBA-2BAA-8F43-4B6F-AFC460FCC96A}"/>
          </ac:picMkLst>
        </pc:picChg>
      </pc:sldChg>
    </pc:docChg>
  </pc:docChgLst>
  <pc:docChgLst>
    <pc:chgData name="北川　夢乃" userId="S::e0013990@m365.edu.city.kyoto.jp::2845f8b8-f035-4ee2-95ae-9201936b9103" providerId="AD" clId="Web-{965C28F1-4011-4DFC-96E9-9639A60D8151}"/>
    <pc:docChg chg="modSld">
      <pc:chgData name="北川　夢乃" userId="S::e0013990@m365.edu.city.kyoto.jp::2845f8b8-f035-4ee2-95ae-9201936b9103" providerId="AD" clId="Web-{965C28F1-4011-4DFC-96E9-9639A60D8151}" dt="2024-02-14T08:58:36.525" v="1"/>
      <pc:docMkLst>
        <pc:docMk/>
      </pc:docMkLst>
      <pc:sldChg chg="addSp delSp modSp">
        <pc:chgData name="北川　夢乃" userId="S::e0013990@m365.edu.city.kyoto.jp::2845f8b8-f035-4ee2-95ae-9201936b9103" providerId="AD" clId="Web-{965C28F1-4011-4DFC-96E9-9639A60D8151}" dt="2024-02-14T08:58:36.525" v="1"/>
        <pc:sldMkLst>
          <pc:docMk/>
          <pc:sldMk cId="889124545" sldId="296"/>
        </pc:sldMkLst>
      </pc:sldChg>
    </pc:docChg>
  </pc:docChgLst>
  <pc:docChgLst>
    <pc:chgData name="五十嵐　友紀" userId="S::e0013763@m365.edu.city.kyoto.jp::06b2215c-2dc4-4496-bb8c-4b5cbc6f748b" providerId="AD" clId="Web-{E2710E27-BA4D-47A8-8E95-263A459D197F}"/>
    <pc:docChg chg="modSld">
      <pc:chgData name="五十嵐　友紀" userId="S::e0013763@m365.edu.city.kyoto.jp::06b2215c-2dc4-4496-bb8c-4b5cbc6f748b" providerId="AD" clId="Web-{E2710E27-BA4D-47A8-8E95-263A459D197F}" dt="2024-02-29T23:32:04.577" v="1"/>
      <pc:docMkLst>
        <pc:docMk/>
      </pc:docMkLst>
      <pc:sldChg chg="addSp delSp modSp">
        <pc:chgData name="五十嵐　友紀" userId="S::e0013763@m365.edu.city.kyoto.jp::06b2215c-2dc4-4496-bb8c-4b5cbc6f748b" providerId="AD" clId="Web-{E2710E27-BA4D-47A8-8E95-263A459D197F}" dt="2024-02-29T23:32:04.577" v="1"/>
        <pc:sldMkLst>
          <pc:docMk/>
          <pc:sldMk cId="3305803077" sldId="324"/>
        </pc:sldMkLst>
      </pc:sldChg>
    </pc:docChg>
  </pc:docChgLst>
  <pc:docChgLst>
    <pc:chgData name="高橋　正一" userId="S::e0002053@m365.edu.city.kyoto.jp::44e5b9c5-7738-4439-9bcf-cd02c636e031" providerId="AD" clId="Web-{28EAC708-1B85-5547-D6FD-B907677C1467}"/>
    <pc:docChg chg="modSld">
      <pc:chgData name="高橋　正一" userId="S::e0002053@m365.edu.city.kyoto.jp::44e5b9c5-7738-4439-9bcf-cd02c636e031" providerId="AD" clId="Web-{28EAC708-1B85-5547-D6FD-B907677C1467}" dt="2024-01-29T09:33:17.342" v="2"/>
      <pc:docMkLst>
        <pc:docMk/>
      </pc:docMkLst>
      <pc:sldChg chg="addSp delSp modSp">
        <pc:chgData name="高橋　正一" userId="S::e0002053@m365.edu.city.kyoto.jp::44e5b9c5-7738-4439-9bcf-cd02c636e031" providerId="AD" clId="Web-{28EAC708-1B85-5547-D6FD-B907677C1467}" dt="2024-01-29T09:33:17.342" v="2"/>
        <pc:sldMkLst>
          <pc:docMk/>
          <pc:sldMk cId="737037636" sldId="304"/>
        </pc:sldMkLst>
      </pc:sldChg>
    </pc:docChg>
  </pc:docChgLst>
  <pc:docChgLst>
    <pc:chgData name="田淵　亜有" userId="S::e0015046@m365.edu.city.kyoto.jp::c64b0f3a-4f64-4b10-b8d7-11c21a5b7e6a" providerId="AD" clId="Web-{A2A7283F-95B2-1B8B-11D7-B1C56B6C5BB0}"/>
    <pc:docChg chg="modSld">
      <pc:chgData name="田淵　亜有" userId="S::e0015046@m365.edu.city.kyoto.jp::c64b0f3a-4f64-4b10-b8d7-11c21a5b7e6a" providerId="AD" clId="Web-{A2A7283F-95B2-1B8B-11D7-B1C56B6C5BB0}" dt="2024-12-12T01:35:23.006" v="1"/>
      <pc:docMkLst>
        <pc:docMk/>
      </pc:docMkLst>
      <pc:sldChg chg="addSp delSp modSp">
        <pc:chgData name="田淵　亜有" userId="S::e0015046@m365.edu.city.kyoto.jp::c64b0f3a-4f64-4b10-b8d7-11c21a5b7e6a" providerId="AD" clId="Web-{A2A7283F-95B2-1B8B-11D7-B1C56B6C5BB0}" dt="2024-12-12T01:35:23.006" v="1"/>
        <pc:sldMkLst>
          <pc:docMk/>
          <pc:sldMk cId="3864052645" sldId="316"/>
        </pc:sldMkLst>
        <pc:picChg chg="add mod">
          <ac:chgData name="田淵　亜有" userId="S::e0015046@m365.edu.city.kyoto.jp::c64b0f3a-4f64-4b10-b8d7-11c21a5b7e6a" providerId="AD" clId="Web-{A2A7283F-95B2-1B8B-11D7-B1C56B6C5BB0}" dt="2024-12-12T01:35:23.006" v="1"/>
          <ac:picMkLst>
            <pc:docMk/>
            <pc:sldMk cId="3864052645" sldId="316"/>
            <ac:picMk id="4" creationId="{60B7FAB4-FE05-BA41-189D-B24410D9EF1C}"/>
          </ac:picMkLst>
        </pc:picChg>
      </pc:sldChg>
    </pc:docChg>
  </pc:docChgLst>
  <pc:docChgLst>
    <pc:chgData name="樋瀬　摩耶" userId="S::e0015042@m365.edu.city.kyoto.jp::dd51f0e2-202f-4025-8c58-708f30a53b82" providerId="AD" clId="Web-{396BB98A-69B9-9BD8-AAB6-CBF9DD3C41FB}"/>
    <pc:docChg chg="modSld">
      <pc:chgData name="樋瀬　摩耶" userId="S::e0015042@m365.edu.city.kyoto.jp::dd51f0e2-202f-4025-8c58-708f30a53b82" providerId="AD" clId="Web-{396BB98A-69B9-9BD8-AAB6-CBF9DD3C41FB}" dt="2024-07-04T01:08:13.152" v="3" actId="14100"/>
      <pc:docMkLst>
        <pc:docMk/>
      </pc:docMkLst>
      <pc:sldChg chg="modSp">
        <pc:chgData name="樋瀬　摩耶" userId="S::e0015042@m365.edu.city.kyoto.jp::dd51f0e2-202f-4025-8c58-708f30a53b82" providerId="AD" clId="Web-{396BB98A-69B9-9BD8-AAB6-CBF9DD3C41FB}" dt="2024-07-04T01:08:13.152" v="3" actId="14100"/>
        <pc:sldMkLst>
          <pc:docMk/>
          <pc:sldMk cId="1551186406" sldId="330"/>
        </pc:sldMkLst>
      </pc:sldChg>
    </pc:docChg>
  </pc:docChgLst>
  <pc:docChgLst>
    <pc:chgData name="竹口　知里" userId="f53055b4-cdde-42f7-a599-c2c274fa873c" providerId="ADAL" clId="{9CFC8DDD-9FC9-4705-A1DE-ED3E72DAC13F}"/>
    <pc:docChg chg="custSel modSld">
      <pc:chgData name="竹口　知里" userId="f53055b4-cdde-42f7-a599-c2c274fa873c" providerId="ADAL" clId="{9CFC8DDD-9FC9-4705-A1DE-ED3E72DAC13F}" dt="2024-02-14T09:27:30.221" v="6" actId="12789"/>
      <pc:docMkLst>
        <pc:docMk/>
      </pc:docMkLst>
      <pc:sldChg chg="addSp delSp modSp mod">
        <pc:chgData name="竹口　知里" userId="f53055b4-cdde-42f7-a599-c2c274fa873c" providerId="ADAL" clId="{9CFC8DDD-9FC9-4705-A1DE-ED3E72DAC13F}" dt="2024-02-14T09:27:30.221" v="6" actId="12789"/>
        <pc:sldMkLst>
          <pc:docMk/>
          <pc:sldMk cId="3307761043" sldId="299"/>
        </pc:sldMkLst>
      </pc:sldChg>
    </pc:docChg>
  </pc:docChgLst>
  <pc:docChgLst>
    <pc:chgData name="宮川　恵里花" userId="S::e0015045@m365.edu.city.kyoto.jp::f90e7ed3-e02d-4d6a-b899-8132b19bcae6" providerId="AD" clId="Web-{FDFCC940-B27B-6DB7-435D-9FF06FADDEF0}"/>
    <pc:docChg chg="modSld">
      <pc:chgData name="宮川　恵里花" userId="S::e0015045@m365.edu.city.kyoto.jp::f90e7ed3-e02d-4d6a-b899-8132b19bcae6" providerId="AD" clId="Web-{FDFCC940-B27B-6DB7-435D-9FF06FADDEF0}" dt="2024-07-03T05:37:44.200" v="12"/>
      <pc:docMkLst>
        <pc:docMk/>
      </pc:docMkLst>
      <pc:sldChg chg="addSp delSp modSp mod setBg">
        <pc:chgData name="宮川　恵里花" userId="S::e0015045@m365.edu.city.kyoto.jp::f90e7ed3-e02d-4d6a-b899-8132b19bcae6" providerId="AD" clId="Web-{FDFCC940-B27B-6DB7-435D-9FF06FADDEF0}" dt="2024-07-03T05:37:44.200" v="12"/>
        <pc:sldMkLst>
          <pc:docMk/>
          <pc:sldMk cId="4151202941" sldId="329"/>
        </pc:sldMkLst>
      </pc:sldChg>
    </pc:docChg>
  </pc:docChgLst>
  <pc:docChgLst>
    <pc:chgData name="笘篠　奈央" userId="59e45faf-541c-405a-a088-4514cf882938" providerId="ADAL" clId="{54EA5E81-B041-42D8-AEFF-CACF4EED7040}"/>
    <pc:docChg chg="custSel modSld">
      <pc:chgData name="笘篠　奈央" userId="59e45faf-541c-405a-a088-4514cf882938" providerId="ADAL" clId="{54EA5E81-B041-42D8-AEFF-CACF4EED7040}" dt="2024-02-02T01:47:28.025" v="6" actId="14100"/>
      <pc:docMkLst>
        <pc:docMk/>
      </pc:docMkLst>
      <pc:sldChg chg="addSp delSp modSp mod">
        <pc:chgData name="笘篠　奈央" userId="59e45faf-541c-405a-a088-4514cf882938" providerId="ADAL" clId="{54EA5E81-B041-42D8-AEFF-CACF4EED7040}" dt="2024-02-02T01:47:28.025" v="6" actId="14100"/>
        <pc:sldMkLst>
          <pc:docMk/>
          <pc:sldMk cId="2801356254" sldId="295"/>
        </pc:sldMkLst>
      </pc:sldChg>
    </pc:docChg>
  </pc:docChgLst>
  <pc:docChgLst>
    <pc:chgData name="吉本　真千子" userId="S::e0008391@m365.edu.city.kyoto.jp::c203e1fd-65ab-46aa-bf75-e576f24d6f45" providerId="AD" clId="Web-{EA4982E4-68B0-AEB7-B514-67E9EE78F4BC}"/>
    <pc:docChg chg="modSld">
      <pc:chgData name="吉本　真千子" userId="S::e0008391@m365.edu.city.kyoto.jp::c203e1fd-65ab-46aa-bf75-e576f24d6f45" providerId="AD" clId="Web-{EA4982E4-68B0-AEB7-B514-67E9EE78F4BC}" dt="2024-03-12T03:57:58.542" v="2"/>
      <pc:docMkLst>
        <pc:docMk/>
      </pc:docMkLst>
      <pc:sldChg chg="addSp modSp">
        <pc:chgData name="吉本　真千子" userId="S::e0008391@m365.edu.city.kyoto.jp::c203e1fd-65ab-46aa-bf75-e576f24d6f45" providerId="AD" clId="Web-{EA4982E4-68B0-AEB7-B514-67E9EE78F4BC}" dt="2024-03-12T03:56:58.587" v="0"/>
        <pc:sldMkLst>
          <pc:docMk/>
          <pc:sldMk cId="1488477963" sldId="321"/>
        </pc:sldMkLst>
      </pc:sldChg>
      <pc:sldChg chg="addSp delSp modSp">
        <pc:chgData name="吉本　真千子" userId="S::e0008391@m365.edu.city.kyoto.jp::c203e1fd-65ab-46aa-bf75-e576f24d6f45" providerId="AD" clId="Web-{EA4982E4-68B0-AEB7-B514-67E9EE78F4BC}" dt="2024-03-12T03:57:58.542" v="2"/>
        <pc:sldMkLst>
          <pc:docMk/>
          <pc:sldMk cId="1626945815" sldId="322"/>
        </pc:sldMkLst>
      </pc:sldChg>
    </pc:docChg>
  </pc:docChgLst>
  <pc:docChgLst>
    <pc:chgData name="田淵　亜有" userId="S::e0015046@m365.edu.city.kyoto.jp::c64b0f3a-4f64-4b10-b8d7-11c21a5b7e6a" providerId="AD" clId="Web-{4DFB32F9-1EEC-CD9F-1471-8AEA781BBE33}"/>
    <pc:docChg chg="modSld">
      <pc:chgData name="田淵　亜有" userId="S::e0015046@m365.edu.city.kyoto.jp::c64b0f3a-4f64-4b10-b8d7-11c21a5b7e6a" providerId="AD" clId="Web-{4DFB32F9-1EEC-CD9F-1471-8AEA781BBE33}" dt="2024-12-16T05:58:16.487" v="13"/>
      <pc:docMkLst>
        <pc:docMk/>
      </pc:docMkLst>
      <pc:sldChg chg="addSp delSp modSp">
        <pc:chgData name="田淵　亜有" userId="S::e0015046@m365.edu.city.kyoto.jp::c64b0f3a-4f64-4b10-b8d7-11c21a5b7e6a" providerId="AD" clId="Web-{4DFB32F9-1EEC-CD9F-1471-8AEA781BBE33}" dt="2024-12-16T05:58:16.487" v="13"/>
        <pc:sldMkLst>
          <pc:docMk/>
          <pc:sldMk cId="3864052645" sldId="316"/>
        </pc:sldMkLst>
        <pc:picChg chg="add del mod">
          <ac:chgData name="田淵　亜有" userId="S::e0015046@m365.edu.city.kyoto.jp::c64b0f3a-4f64-4b10-b8d7-11c21a5b7e6a" providerId="AD" clId="Web-{4DFB32F9-1EEC-CD9F-1471-8AEA781BBE33}" dt="2024-12-16T05:57:23.814" v="2"/>
          <ac:picMkLst>
            <pc:docMk/>
            <pc:sldMk cId="3864052645" sldId="316"/>
            <ac:picMk id="2" creationId="{0CB517E2-D971-E6E7-A9C1-53966291EFB7}"/>
          </ac:picMkLst>
        </pc:picChg>
        <pc:picChg chg="add del mod">
          <ac:chgData name="田淵　亜有" userId="S::e0015046@m365.edu.city.kyoto.jp::c64b0f3a-4f64-4b10-b8d7-11c21a5b7e6a" providerId="AD" clId="Web-{4DFB32F9-1EEC-CD9F-1471-8AEA781BBE33}" dt="2024-12-16T05:57:36.736" v="5"/>
          <ac:picMkLst>
            <pc:docMk/>
            <pc:sldMk cId="3864052645" sldId="316"/>
            <ac:picMk id="5" creationId="{D52FB93A-CDAE-9A02-5329-14DF2E9CB343}"/>
          </ac:picMkLst>
        </pc:picChg>
        <pc:picChg chg="add del mod">
          <ac:chgData name="田淵　亜有" userId="S::e0015046@m365.edu.city.kyoto.jp::c64b0f3a-4f64-4b10-b8d7-11c21a5b7e6a" providerId="AD" clId="Web-{4DFB32F9-1EEC-CD9F-1471-8AEA781BBE33}" dt="2024-12-16T05:58:13.488" v="12"/>
          <ac:picMkLst>
            <pc:docMk/>
            <pc:sldMk cId="3864052645" sldId="316"/>
            <ac:picMk id="6" creationId="{6F5B63B8-0A04-2F3A-CCFF-9AAA8F67B19E}"/>
          </ac:picMkLst>
        </pc:picChg>
        <pc:picChg chg="add mod">
          <ac:chgData name="田淵　亜有" userId="S::e0015046@m365.edu.city.kyoto.jp::c64b0f3a-4f64-4b10-b8d7-11c21a5b7e6a" providerId="AD" clId="Web-{4DFB32F9-1EEC-CD9F-1471-8AEA781BBE33}" dt="2024-12-16T05:58:16.487" v="13"/>
          <ac:picMkLst>
            <pc:docMk/>
            <pc:sldMk cId="3864052645" sldId="316"/>
            <ac:picMk id="7" creationId="{362EBDF4-9186-DE92-88D8-679571164B04}"/>
          </ac:picMkLst>
        </pc:picChg>
      </pc:sldChg>
    </pc:docChg>
  </pc:docChgLst>
  <pc:docChgLst>
    <pc:chgData name="福井　由友子" userId="fee7ae25-e0eb-49f3-a5bc-b71201282a73" providerId="ADAL" clId="{0E82EF05-9D27-46A1-99A5-6CB53FF01B2D}"/>
    <pc:docChg chg="custSel modSld">
      <pc:chgData name="福井　由友子" userId="fee7ae25-e0eb-49f3-a5bc-b71201282a73" providerId="ADAL" clId="{0E82EF05-9D27-46A1-99A5-6CB53FF01B2D}" dt="2024-10-30T01:53:11.939" v="4" actId="14100"/>
      <pc:docMkLst>
        <pc:docMk/>
      </pc:docMkLst>
      <pc:sldChg chg="addSp delSp modSp mod">
        <pc:chgData name="福井　由友子" userId="fee7ae25-e0eb-49f3-a5bc-b71201282a73" providerId="ADAL" clId="{0E82EF05-9D27-46A1-99A5-6CB53FF01B2D}" dt="2024-10-30T01:53:11.939" v="4" actId="14100"/>
        <pc:sldMkLst>
          <pc:docMk/>
          <pc:sldMk cId="2326107272" sldId="320"/>
        </pc:sldMkLst>
        <pc:picChg chg="add mod">
          <ac:chgData name="福井　由友子" userId="fee7ae25-e0eb-49f3-a5bc-b71201282a73" providerId="ADAL" clId="{0E82EF05-9D27-46A1-99A5-6CB53FF01B2D}" dt="2024-10-30T01:53:11.939" v="4" actId="14100"/>
          <ac:picMkLst>
            <pc:docMk/>
            <pc:sldMk cId="2326107272" sldId="320"/>
            <ac:picMk id="4" creationId="{E7846770-93DB-BDC1-005F-A51495261D30}"/>
          </ac:picMkLst>
        </pc:picChg>
      </pc:sldChg>
    </pc:docChg>
  </pc:docChgLst>
  <pc:docChgLst>
    <pc:chgData name="木原　結美" userId="S::e0010678@m365.edu.city.kyoto.jp::9073cec6-0964-4097-81a4-1323d275db41" providerId="AD" clId="Web-{79A28500-ADD1-4A6D-833F-E566D5C285DF}"/>
    <pc:docChg chg="modSld">
      <pc:chgData name="木原　結美" userId="S::e0010678@m365.edu.city.kyoto.jp::9073cec6-0964-4097-81a4-1323d275db41" providerId="AD" clId="Web-{79A28500-ADD1-4A6D-833F-E566D5C285DF}" dt="2024-02-20T02:06:56.325" v="2"/>
      <pc:docMkLst>
        <pc:docMk/>
      </pc:docMkLst>
      <pc:sldChg chg="addSp delSp modSp">
        <pc:chgData name="木原　結美" userId="S::e0010678@m365.edu.city.kyoto.jp::9073cec6-0964-4097-81a4-1323d275db41" providerId="AD" clId="Web-{79A28500-ADD1-4A6D-833F-E566D5C285DF}" dt="2024-02-20T02:06:56.325" v="2"/>
        <pc:sldMkLst>
          <pc:docMk/>
          <pc:sldMk cId="887694933" sldId="294"/>
        </pc:sldMkLst>
      </pc:sldChg>
    </pc:docChg>
  </pc:docChgLst>
  <pc:docChgLst>
    <pc:chgData name="吉田　多美代" userId="S::e0000046@m365.edu.city.kyoto.jp::e013cfd4-6943-4b9d-badd-e281554286a6" providerId="AD" clId="Web-{D873B19D-850A-4937-9988-3C1BBBDEF90F}"/>
    <pc:docChg chg="modSld">
      <pc:chgData name="吉田　多美代" userId="S::e0000046@m365.edu.city.kyoto.jp::e013cfd4-6943-4b9d-badd-e281554286a6" providerId="AD" clId="Web-{D873B19D-850A-4937-9988-3C1BBBDEF90F}" dt="2024-07-04T08:39:27.164" v="1"/>
      <pc:docMkLst>
        <pc:docMk/>
      </pc:docMkLst>
      <pc:sldChg chg="addSp delSp modSp">
        <pc:chgData name="吉田　多美代" userId="S::e0000046@m365.edu.city.kyoto.jp::e013cfd4-6943-4b9d-badd-e281554286a6" providerId="AD" clId="Web-{D873B19D-850A-4937-9988-3C1BBBDEF90F}" dt="2024-07-04T08:39:27.164" v="1"/>
        <pc:sldMkLst>
          <pc:docMk/>
          <pc:sldMk cId="3410796622" sldId="315"/>
        </pc:sldMkLst>
      </pc:sldChg>
    </pc:docChg>
  </pc:docChgLst>
  <pc:docChgLst>
    <pc:chgData name="外園　紫野" userId="6d2dea3b-4dc4-4d48-b4d0-0409e648d242" providerId="ADAL" clId="{545169AE-6CE7-40BD-8087-E58FD9EC8923}"/>
    <pc:docChg chg="custSel modSld">
      <pc:chgData name="外園　紫野" userId="6d2dea3b-4dc4-4d48-b4d0-0409e648d242" providerId="ADAL" clId="{545169AE-6CE7-40BD-8087-E58FD9EC8923}" dt="2024-11-01T05:36:13.995" v="5" actId="1076"/>
      <pc:docMkLst>
        <pc:docMk/>
      </pc:docMkLst>
      <pc:sldChg chg="modSp mod">
        <pc:chgData name="外園　紫野" userId="6d2dea3b-4dc4-4d48-b4d0-0409e648d242" providerId="ADAL" clId="{545169AE-6CE7-40BD-8087-E58FD9EC8923}" dt="2024-11-01T05:36:13.995" v="5" actId="1076"/>
        <pc:sldMkLst>
          <pc:docMk/>
          <pc:sldMk cId="1820229469" sldId="308"/>
        </pc:sldMkLst>
        <pc:picChg chg="mod">
          <ac:chgData name="外園　紫野" userId="6d2dea3b-4dc4-4d48-b4d0-0409e648d242" providerId="ADAL" clId="{545169AE-6CE7-40BD-8087-E58FD9EC8923}" dt="2024-11-01T05:36:13.995" v="5" actId="1076"/>
          <ac:picMkLst>
            <pc:docMk/>
            <pc:sldMk cId="1820229469" sldId="308"/>
            <ac:picMk id="13" creationId="{386F669E-3314-C24D-F716-F7C12E36A06C}"/>
          </ac:picMkLst>
        </pc:picChg>
      </pc:sldChg>
      <pc:sldChg chg="addSp delSp modSp mod">
        <pc:chgData name="外園　紫野" userId="6d2dea3b-4dc4-4d48-b4d0-0409e648d242" providerId="ADAL" clId="{545169AE-6CE7-40BD-8087-E58FD9EC8923}" dt="2024-11-01T05:36:06.419" v="3" actId="14100"/>
        <pc:sldMkLst>
          <pc:docMk/>
          <pc:sldMk cId="714660014" sldId="309"/>
        </pc:sldMkLst>
        <pc:picChg chg="add mod">
          <ac:chgData name="外園　紫野" userId="6d2dea3b-4dc4-4d48-b4d0-0409e648d242" providerId="ADAL" clId="{545169AE-6CE7-40BD-8087-E58FD9EC8923}" dt="2024-11-01T05:36:06.419" v="3" actId="14100"/>
          <ac:picMkLst>
            <pc:docMk/>
            <pc:sldMk cId="714660014" sldId="309"/>
            <ac:picMk id="3" creationId="{4039A94E-457D-0CD9-6641-C152E41EC303}"/>
          </ac:picMkLst>
        </pc:picChg>
      </pc:sldChg>
    </pc:docChg>
  </pc:docChgLst>
  <pc:docChgLst>
    <pc:chgData name="鈴木　一生" userId="bca2d7ae-a444-46bc-83d5-1064509ca2a1" providerId="ADAL" clId="{2CCA0AEC-D816-4403-958A-8392E9D5B9D0}"/>
    <pc:docChg chg="custSel modSld">
      <pc:chgData name="鈴木　一生" userId="bca2d7ae-a444-46bc-83d5-1064509ca2a1" providerId="ADAL" clId="{2CCA0AEC-D816-4403-958A-8392E9D5B9D0}" dt="2024-11-01T12:51:53.857" v="4" actId="14100"/>
      <pc:docMkLst>
        <pc:docMk/>
      </pc:docMkLst>
      <pc:sldChg chg="addSp delSp modSp mod">
        <pc:chgData name="鈴木　一生" userId="bca2d7ae-a444-46bc-83d5-1064509ca2a1" providerId="ADAL" clId="{2CCA0AEC-D816-4403-958A-8392E9D5B9D0}" dt="2024-11-01T12:51:53.857" v="4" actId="14100"/>
        <pc:sldMkLst>
          <pc:docMk/>
          <pc:sldMk cId="3825182446" sldId="307"/>
        </pc:sldMkLst>
        <pc:picChg chg="add mod">
          <ac:chgData name="鈴木　一生" userId="bca2d7ae-a444-46bc-83d5-1064509ca2a1" providerId="ADAL" clId="{2CCA0AEC-D816-4403-958A-8392E9D5B9D0}" dt="2024-11-01T12:51:53.857" v="4" actId="14100"/>
          <ac:picMkLst>
            <pc:docMk/>
            <pc:sldMk cId="3825182446" sldId="307"/>
            <ac:picMk id="3" creationId="{1D7B0901-FC96-03A9-FFD2-AE11FB00A23C}"/>
          </ac:picMkLst>
        </pc:picChg>
      </pc:sldChg>
    </pc:docChg>
  </pc:docChgLst>
  <pc:docChgLst>
    <pc:chgData name="松村　知美" userId="S::e0003417@m365.edu.city.kyoto.jp::81f88bac-62f7-4a0e-8bd6-3216452a9ea4" providerId="AD" clId="Web-{1EC0CA30-929B-EFCD-E54D-66D686E784B1}"/>
    <pc:docChg chg="modSld">
      <pc:chgData name="松村　知美" userId="S::e0003417@m365.edu.city.kyoto.jp::81f88bac-62f7-4a0e-8bd6-3216452a9ea4" providerId="AD" clId="Web-{1EC0CA30-929B-EFCD-E54D-66D686E784B1}" dt="2024-03-01T07:26:46.263" v="5" actId="1076"/>
      <pc:docMkLst>
        <pc:docMk/>
      </pc:docMkLst>
      <pc:sldChg chg="addSp delSp modSp">
        <pc:chgData name="松村　知美" userId="S::e0003417@m365.edu.city.kyoto.jp::81f88bac-62f7-4a0e-8bd6-3216452a9ea4" providerId="AD" clId="Web-{1EC0CA30-929B-EFCD-E54D-66D686E784B1}" dt="2024-03-01T07:26:46.263" v="5" actId="1076"/>
        <pc:sldMkLst>
          <pc:docMk/>
          <pc:sldMk cId="2801624006" sldId="325"/>
        </pc:sldMkLst>
      </pc:sldChg>
    </pc:docChg>
  </pc:docChgLst>
  <pc:docChgLst>
    <pc:chgData name="吉本　真千子" userId="S::e0008391@m365.edu.city.kyoto.jp::c203e1fd-65ab-46aa-bf75-e576f24d6f45" providerId="AD" clId="Web-{4A2B3E58-5C30-4DBF-946E-C9079A7CCA1E}"/>
    <pc:docChg chg="modSld">
      <pc:chgData name="吉本　真千子" userId="S::e0008391@m365.edu.city.kyoto.jp::c203e1fd-65ab-46aa-bf75-e576f24d6f45" providerId="AD" clId="Web-{4A2B3E58-5C30-4DBF-946E-C9079A7CCA1E}" dt="2024-02-01T13:18:34.901" v="6" actId="14100"/>
      <pc:docMkLst>
        <pc:docMk/>
      </pc:docMkLst>
      <pc:sldChg chg="addSp delSp modSp">
        <pc:chgData name="吉本　真千子" userId="S::e0008391@m365.edu.city.kyoto.jp::c203e1fd-65ab-46aa-bf75-e576f24d6f45" providerId="AD" clId="Web-{4A2B3E58-5C30-4DBF-946E-C9079A7CCA1E}" dt="2024-02-01T13:18:34.901" v="6" actId="14100"/>
        <pc:sldMkLst>
          <pc:docMk/>
          <pc:sldMk cId="3419345934" sldId="300"/>
        </pc:sldMkLst>
      </pc:sldChg>
    </pc:docChg>
  </pc:docChgLst>
  <pc:docChgLst>
    <pc:chgData name="松村　知美" userId="S::e0003417@m365.edu.city.kyoto.jp::81f88bac-62f7-4a0e-8bd6-3216452a9ea4" providerId="AD" clId="Web-{BB7D1066-595B-5208-5119-1FDF6C48DA0A}"/>
    <pc:docChg chg="modSld">
      <pc:chgData name="松村　知美" userId="S::e0003417@m365.edu.city.kyoto.jp::81f88bac-62f7-4a0e-8bd6-3216452a9ea4" providerId="AD" clId="Web-{BB7D1066-595B-5208-5119-1FDF6C48DA0A}" dt="2024-08-30T07:51:55.433" v="53" actId="20577"/>
      <pc:docMkLst>
        <pc:docMk/>
      </pc:docMkLst>
      <pc:sldChg chg="modSp">
        <pc:chgData name="松村　知美" userId="S::e0003417@m365.edu.city.kyoto.jp::81f88bac-62f7-4a0e-8bd6-3216452a9ea4" providerId="AD" clId="Web-{BB7D1066-595B-5208-5119-1FDF6C48DA0A}" dt="2024-08-30T07:49:36.195" v="5" actId="20577"/>
        <pc:sldMkLst>
          <pc:docMk/>
          <pc:sldMk cId="3654700675" sldId="305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0:00.055" v="9" actId="20577"/>
        <pc:sldMkLst>
          <pc:docMk/>
          <pc:sldMk cId="3271591256" sldId="306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0:07.102" v="14" actId="20577"/>
        <pc:sldMkLst>
          <pc:docMk/>
          <pc:sldMk cId="3825182446" sldId="307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0:15.133" v="16" actId="20577"/>
        <pc:sldMkLst>
          <pc:docMk/>
          <pc:sldMk cId="1820229469" sldId="308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0:21.884" v="20" actId="20577"/>
        <pc:sldMkLst>
          <pc:docMk/>
          <pc:sldMk cId="714660014" sldId="309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0:27.868" v="23" actId="20577"/>
        <pc:sldMkLst>
          <pc:docMk/>
          <pc:sldMk cId="923035866" sldId="310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0:34.462" v="25" actId="20577"/>
        <pc:sldMkLst>
          <pc:docMk/>
          <pc:sldMk cId="3693655365" sldId="311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0:42.509" v="28" actId="20577"/>
        <pc:sldMkLst>
          <pc:docMk/>
          <pc:sldMk cId="1537220619" sldId="312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0:48.337" v="30" actId="20577"/>
        <pc:sldMkLst>
          <pc:docMk/>
          <pc:sldMk cId="3403637016" sldId="313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0:55.509" v="33" actId="20577"/>
        <pc:sldMkLst>
          <pc:docMk/>
          <pc:sldMk cId="3410796622" sldId="315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1:01.931" v="35" actId="20577"/>
        <pc:sldMkLst>
          <pc:docMk/>
          <pc:sldMk cId="3864052645" sldId="316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1:07.838" v="39" actId="20577"/>
        <pc:sldMkLst>
          <pc:docMk/>
          <pc:sldMk cId="3417059557" sldId="317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1:16.354" v="42" actId="20577"/>
        <pc:sldMkLst>
          <pc:docMk/>
          <pc:sldMk cId="487927970" sldId="318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1:23.729" v="45" actId="20577"/>
        <pc:sldMkLst>
          <pc:docMk/>
          <pc:sldMk cId="2795396090" sldId="319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1:33.948" v="47" actId="20577"/>
        <pc:sldMkLst>
          <pc:docMk/>
          <pc:sldMk cId="2326107272" sldId="320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1:40.886" v="49" actId="20577"/>
        <pc:sldMkLst>
          <pc:docMk/>
          <pc:sldMk cId="1488477963" sldId="321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51:55.433" v="53" actId="20577"/>
        <pc:sldMkLst>
          <pc:docMk/>
          <pc:sldMk cId="1626945815" sldId="322"/>
        </pc:sldMkLst>
      </pc:sldChg>
      <pc:sldChg chg="modSp">
        <pc:chgData name="松村　知美" userId="S::e0003417@m365.edu.city.kyoto.jp::81f88bac-62f7-4a0e-8bd6-3216452a9ea4" providerId="AD" clId="Web-{BB7D1066-595B-5208-5119-1FDF6C48DA0A}" dt="2024-08-30T07:49:29.023" v="3" actId="20577"/>
        <pc:sldMkLst>
          <pc:docMk/>
          <pc:sldMk cId="4151202941" sldId="329"/>
        </pc:sldMkLst>
      </pc:sldChg>
    </pc:docChg>
  </pc:docChgLst>
  <pc:docChgLst>
    <pc:chgData name="野里常　爽" userId="ab8ff6da-4ed9-4616-b0fa-bcb0a0291a0f" providerId="ADAL" clId="{196DFE6F-5496-4600-93C9-DD1DA8635DE2}"/>
    <pc:docChg chg="custSel modSld">
      <pc:chgData name="野里常　爽" userId="ab8ff6da-4ed9-4616-b0fa-bcb0a0291a0f" providerId="ADAL" clId="{196DFE6F-5496-4600-93C9-DD1DA8635DE2}" dt="2024-11-01T00:10:00.418" v="3" actId="14100"/>
      <pc:docMkLst>
        <pc:docMk/>
      </pc:docMkLst>
      <pc:sldChg chg="addSp delSp modSp mod">
        <pc:chgData name="野里常　爽" userId="ab8ff6da-4ed9-4616-b0fa-bcb0a0291a0f" providerId="ADAL" clId="{196DFE6F-5496-4600-93C9-DD1DA8635DE2}" dt="2024-11-01T00:10:00.418" v="3" actId="14100"/>
        <pc:sldMkLst>
          <pc:docMk/>
          <pc:sldMk cId="2795396090" sldId="319"/>
        </pc:sldMkLst>
        <pc:picChg chg="add mod">
          <ac:chgData name="野里常　爽" userId="ab8ff6da-4ed9-4616-b0fa-bcb0a0291a0f" providerId="ADAL" clId="{196DFE6F-5496-4600-93C9-DD1DA8635DE2}" dt="2024-11-01T00:10:00.418" v="3" actId="14100"/>
          <ac:picMkLst>
            <pc:docMk/>
            <pc:sldMk cId="2795396090" sldId="319"/>
            <ac:picMk id="4" creationId="{81CA77E7-0842-8161-37AF-5897216E858B}"/>
          </ac:picMkLst>
        </pc:picChg>
      </pc:sldChg>
    </pc:docChg>
  </pc:docChgLst>
  <pc:docChgLst>
    <pc:chgData name="竹中　万裕" userId="d9b8be52-76db-4aeb-9b63-5ce69ccfb616" providerId="ADAL" clId="{C4E0BEE6-DDF9-47EB-BDCC-C5EDE6152E01}"/>
    <pc:docChg chg="custSel modSld">
      <pc:chgData name="竹中　万裕" userId="d9b8be52-76db-4aeb-9b63-5ce69ccfb616" providerId="ADAL" clId="{C4E0BEE6-DDF9-47EB-BDCC-C5EDE6152E01}" dt="2024-10-31T09:05:32.322" v="1" actId="22"/>
      <pc:docMkLst>
        <pc:docMk/>
      </pc:docMkLst>
      <pc:sldChg chg="addSp delSp mod">
        <pc:chgData name="竹中　万裕" userId="d9b8be52-76db-4aeb-9b63-5ce69ccfb616" providerId="ADAL" clId="{C4E0BEE6-DDF9-47EB-BDCC-C5EDE6152E01}" dt="2024-10-31T09:05:32.322" v="1" actId="22"/>
        <pc:sldMkLst>
          <pc:docMk/>
          <pc:sldMk cId="3654700675" sldId="305"/>
        </pc:sldMkLst>
        <pc:picChg chg="add">
          <ac:chgData name="竹中　万裕" userId="d9b8be52-76db-4aeb-9b63-5ce69ccfb616" providerId="ADAL" clId="{C4E0BEE6-DDF9-47EB-BDCC-C5EDE6152E01}" dt="2024-10-31T09:05:32.322" v="1" actId="22"/>
          <ac:picMkLst>
            <pc:docMk/>
            <pc:sldMk cId="3654700675" sldId="305"/>
            <ac:picMk id="4" creationId="{BEC0C12E-A3E2-2CD7-F551-994264CB7FD2}"/>
          </ac:picMkLst>
        </pc:picChg>
      </pc:sldChg>
    </pc:docChg>
  </pc:docChgLst>
  <pc:docChgLst>
    <pc:chgData name="田谷　奈菜" userId="55f63155-389b-4460-bb4c-5c6219994722" providerId="ADAL" clId="{069DCC69-EF00-4A74-9F3B-0D335037977E}"/>
    <pc:docChg chg="custSel modSld">
      <pc:chgData name="田谷　奈菜" userId="55f63155-389b-4460-bb4c-5c6219994722" providerId="ADAL" clId="{069DCC69-EF00-4A74-9F3B-0D335037977E}" dt="2024-10-31T08:02:24.830" v="5" actId="14100"/>
      <pc:docMkLst>
        <pc:docMk/>
      </pc:docMkLst>
      <pc:sldChg chg="addSp delSp modSp mod">
        <pc:chgData name="田谷　奈菜" userId="55f63155-389b-4460-bb4c-5c6219994722" providerId="ADAL" clId="{069DCC69-EF00-4A74-9F3B-0D335037977E}" dt="2024-10-31T08:02:24.830" v="5" actId="14100"/>
        <pc:sldMkLst>
          <pc:docMk/>
          <pc:sldMk cId="3403637016" sldId="313"/>
        </pc:sldMkLst>
        <pc:picChg chg="add mod">
          <ac:chgData name="田谷　奈菜" userId="55f63155-389b-4460-bb4c-5c6219994722" providerId="ADAL" clId="{069DCC69-EF00-4A74-9F3B-0D335037977E}" dt="2024-10-31T08:02:24.830" v="5" actId="14100"/>
          <ac:picMkLst>
            <pc:docMk/>
            <pc:sldMk cId="3403637016" sldId="313"/>
            <ac:picMk id="4" creationId="{93CEFB6B-6F00-1CE3-F16E-5F20DC22940D}"/>
          </ac:picMkLst>
        </pc:picChg>
      </pc:sldChg>
    </pc:docChg>
  </pc:docChgLst>
  <pc:docChgLst>
    <pc:chgData name="樋瀬　摩耶" userId="S::e0015042@m365.edu.city.kyoto.jp::dd51f0e2-202f-4025-8c58-708f30a53b82" providerId="AD" clId="Web-{FCE10323-F499-8FC3-B54B-78FD217F72A0}"/>
    <pc:docChg chg="addSld delSld modSld">
      <pc:chgData name="樋瀬　摩耶" userId="S::e0015042@m365.edu.city.kyoto.jp::dd51f0e2-202f-4025-8c58-708f30a53b82" providerId="AD" clId="Web-{FCE10323-F499-8FC3-B54B-78FD217F72A0}" dt="2024-07-04T00:56:48.224" v="9"/>
      <pc:docMkLst>
        <pc:docMk/>
      </pc:docMkLst>
      <pc:sldChg chg="del">
        <pc:chgData name="樋瀬　摩耶" userId="S::e0015042@m365.edu.city.kyoto.jp::dd51f0e2-202f-4025-8c58-708f30a53b82" providerId="AD" clId="Web-{FCE10323-F499-8FC3-B54B-78FD217F72A0}" dt="2024-07-04T00:55:50.816" v="0"/>
        <pc:sldMkLst>
          <pc:docMk/>
          <pc:sldMk cId="2345836974" sldId="327"/>
        </pc:sldMkLst>
      </pc:sldChg>
      <pc:sldChg chg="addSp modSp new">
        <pc:chgData name="樋瀬　摩耶" userId="S::e0015042@m365.edu.city.kyoto.jp::dd51f0e2-202f-4025-8c58-708f30a53b82" providerId="AD" clId="Web-{FCE10323-F499-8FC3-B54B-78FD217F72A0}" dt="2024-07-04T00:56:48.224" v="9"/>
        <pc:sldMkLst>
          <pc:docMk/>
          <pc:sldMk cId="1551186406" sldId="330"/>
        </pc:sldMkLst>
      </pc:sldChg>
    </pc:docChg>
  </pc:docChgLst>
  <pc:docChgLst>
    <pc:chgData name="田谷　奈菜" userId="S::e0013762@m365.edu.city.kyoto.jp::55f63155-389b-4460-bb4c-5c6219994722" providerId="AD" clId="Web-{754A07B4-2710-47C0-B187-5C111637D13E}"/>
    <pc:docChg chg="modSld">
      <pc:chgData name="田谷　奈菜" userId="S::e0013762@m365.edu.city.kyoto.jp::55f63155-389b-4460-bb4c-5c6219994722" providerId="AD" clId="Web-{754A07B4-2710-47C0-B187-5C111637D13E}" dt="2024-02-01T06:44:21.952" v="5" actId="1076"/>
      <pc:docMkLst>
        <pc:docMk/>
      </pc:docMkLst>
      <pc:sldChg chg="addSp delSp modSp">
        <pc:chgData name="田谷　奈菜" userId="S::e0013762@m365.edu.city.kyoto.jp::55f63155-389b-4460-bb4c-5c6219994722" providerId="AD" clId="Web-{754A07B4-2710-47C0-B187-5C111637D13E}" dt="2024-02-01T06:44:21.952" v="5" actId="1076"/>
        <pc:sldMkLst>
          <pc:docMk/>
          <pc:sldMk cId="2200943984" sldId="293"/>
        </pc:sldMkLst>
      </pc:sldChg>
    </pc:docChg>
  </pc:docChgLst>
  <pc:docChgLst>
    <pc:chgData name="田淵　亜有" userId="S::e0015046@m365.edu.city.kyoto.jp::c64b0f3a-4f64-4b10-b8d7-11c21a5b7e6a" providerId="AD" clId="Web-{6711C0CE-F366-C686-1649-AAFF8CBE728F}"/>
    <pc:docChg chg="modSld">
      <pc:chgData name="田淵　亜有" userId="S::e0015046@m365.edu.city.kyoto.jp::c64b0f3a-4f64-4b10-b8d7-11c21a5b7e6a" providerId="AD" clId="Web-{6711C0CE-F366-C686-1649-AAFF8CBE728F}" dt="2024-12-16T05:56:49.805" v="2"/>
      <pc:docMkLst>
        <pc:docMk/>
      </pc:docMkLst>
      <pc:sldChg chg="addSp delSp modSp">
        <pc:chgData name="田淵　亜有" userId="S::e0015046@m365.edu.city.kyoto.jp::c64b0f3a-4f64-4b10-b8d7-11c21a5b7e6a" providerId="AD" clId="Web-{6711C0CE-F366-C686-1649-AAFF8CBE728F}" dt="2024-12-16T05:56:49.805" v="2"/>
        <pc:sldMkLst>
          <pc:docMk/>
          <pc:sldMk cId="3864052645" sldId="316"/>
        </pc:sldMkLst>
        <pc:picChg chg="add del mod">
          <ac:chgData name="田淵　亜有" userId="S::e0015046@m365.edu.city.kyoto.jp::c64b0f3a-4f64-4b10-b8d7-11c21a5b7e6a" providerId="AD" clId="Web-{6711C0CE-F366-C686-1649-AAFF8CBE728F}" dt="2024-12-16T05:56:49.805" v="2"/>
          <ac:picMkLst>
            <pc:docMk/>
            <pc:sldMk cId="3864052645" sldId="316"/>
            <ac:picMk id="2" creationId="{6948F08D-EDA0-BB1A-CD69-56A71D942714}"/>
          </ac:picMkLst>
        </pc:picChg>
        <pc:picChg chg="del">
          <ac:chgData name="田淵　亜有" userId="S::e0015046@m365.edu.city.kyoto.jp::c64b0f3a-4f64-4b10-b8d7-11c21a5b7e6a" providerId="AD" clId="Web-{6711C0CE-F366-C686-1649-AAFF8CBE728F}" dt="2024-12-16T05:56:40.648" v="0"/>
          <ac:picMkLst>
            <pc:docMk/>
            <pc:sldMk cId="3864052645" sldId="316"/>
            <ac:picMk id="4" creationId="{60B7FAB4-FE05-BA41-189D-B24410D9EF1C}"/>
          </ac:picMkLst>
        </pc:picChg>
      </pc:sldChg>
    </pc:docChg>
  </pc:docChgLst>
  <pc:docChgLst>
    <pc:chgData name="宮川　恵里花" userId="S::e0015045@m365.edu.city.kyoto.jp::f90e7ed3-e02d-4d6a-b899-8132b19bcae6" providerId="AD" clId="Web-{69568A57-7A13-8286-BD59-48C06E445FBB}"/>
    <pc:docChg chg="modSld">
      <pc:chgData name="宮川　恵里花" userId="S::e0015045@m365.edu.city.kyoto.jp::f90e7ed3-e02d-4d6a-b899-8132b19bcae6" providerId="AD" clId="Web-{69568A57-7A13-8286-BD59-48C06E445FBB}" dt="2024-10-28T23:31:47.056" v="31"/>
      <pc:docMkLst>
        <pc:docMk/>
      </pc:docMkLst>
      <pc:sldChg chg="addSp delSp modSp mod setBg">
        <pc:chgData name="宮川　恵里花" userId="S::e0015045@m365.edu.city.kyoto.jp::f90e7ed3-e02d-4d6a-b899-8132b19bcae6" providerId="AD" clId="Web-{69568A57-7A13-8286-BD59-48C06E445FBB}" dt="2024-10-28T23:31:47.056" v="31"/>
        <pc:sldMkLst>
          <pc:docMk/>
          <pc:sldMk cId="1820229469" sldId="308"/>
        </pc:sldMkLst>
        <pc:spChg chg="mod">
          <ac:chgData name="宮川　恵里花" userId="S::e0015045@m365.edu.city.kyoto.jp::f90e7ed3-e02d-4d6a-b899-8132b19bcae6" providerId="AD" clId="Web-{69568A57-7A13-8286-BD59-48C06E445FBB}" dt="2024-10-28T23:25:42.438" v="3"/>
          <ac:spMkLst>
            <pc:docMk/>
            <pc:sldMk cId="1820229469" sldId="308"/>
            <ac:spMk id="3" creationId="{1547E47D-7FB2-A3AA-A5B8-DB26762A09C9}"/>
          </ac:spMkLst>
        </pc:spChg>
        <pc:picChg chg="add mod">
          <ac:chgData name="宮川　恵里花" userId="S::e0015045@m365.edu.city.kyoto.jp::f90e7ed3-e02d-4d6a-b899-8132b19bcae6" providerId="AD" clId="Web-{69568A57-7A13-8286-BD59-48C06E445FBB}" dt="2024-10-28T23:31:15.727" v="28" actId="1076"/>
          <ac:picMkLst>
            <pc:docMk/>
            <pc:sldMk cId="1820229469" sldId="308"/>
            <ac:picMk id="13" creationId="{386F669E-3314-C24D-F716-F7C12E36A06C}"/>
          </ac:picMkLst>
        </pc:picChg>
      </pc:sldChg>
    </pc:docChg>
  </pc:docChgLst>
  <pc:docChgLst>
    <pc:chgData name="大西　翔子" userId="99de796d-8638-4c49-b397-eff9dbc26687" providerId="ADAL" clId="{E43D1027-B319-45D7-A75C-9165B738C7C7}"/>
    <pc:docChg chg="custSel modSld">
      <pc:chgData name="大西　翔子" userId="99de796d-8638-4c49-b397-eff9dbc26687" providerId="ADAL" clId="{E43D1027-B319-45D7-A75C-9165B738C7C7}" dt="2024-02-28T04:58:40.721" v="10" actId="14100"/>
      <pc:docMkLst>
        <pc:docMk/>
      </pc:docMkLst>
      <pc:sldChg chg="addSp delSp modSp mod">
        <pc:chgData name="大西　翔子" userId="99de796d-8638-4c49-b397-eff9dbc26687" providerId="ADAL" clId="{E43D1027-B319-45D7-A75C-9165B738C7C7}" dt="2024-02-28T04:58:40.721" v="10" actId="14100"/>
        <pc:sldMkLst>
          <pc:docMk/>
          <pc:sldMk cId="3864052645" sldId="316"/>
        </pc:sldMkLst>
      </pc:sldChg>
    </pc:docChg>
  </pc:docChgLst>
  <pc:docChgLst>
    <pc:chgData name="山田　雄大" userId="S::e0014451@m365.edu.city.kyoto.jp::fbdb14d1-d6e7-4647-bef0-08bb57928fc5" providerId="AD" clId="Web-{4B5677F4-7B86-FC36-ADE3-F8EA0CDFC315}"/>
    <pc:docChg chg="modSld">
      <pc:chgData name="山田　雄大" userId="S::e0014451@m365.edu.city.kyoto.jp::fbdb14d1-d6e7-4647-bef0-08bb57928fc5" providerId="AD" clId="Web-{4B5677F4-7B86-FC36-ADE3-F8EA0CDFC315}" dt="2024-11-01T08:03:48.830" v="2"/>
      <pc:docMkLst>
        <pc:docMk/>
      </pc:docMkLst>
      <pc:sldChg chg="addSp delSp modSp">
        <pc:chgData name="山田　雄大" userId="S::e0014451@m365.edu.city.kyoto.jp::fbdb14d1-d6e7-4647-bef0-08bb57928fc5" providerId="AD" clId="Web-{4B5677F4-7B86-FC36-ADE3-F8EA0CDFC315}" dt="2024-11-01T08:03:48.830" v="2"/>
        <pc:sldMkLst>
          <pc:docMk/>
          <pc:sldMk cId="3410796622" sldId="315"/>
        </pc:sldMkLst>
        <pc:picChg chg="add mod ord">
          <ac:chgData name="山田　雄大" userId="S::e0014451@m365.edu.city.kyoto.jp::fbdb14d1-d6e7-4647-bef0-08bb57928fc5" providerId="AD" clId="Web-{4B5677F4-7B86-FC36-ADE3-F8EA0CDFC315}" dt="2024-11-01T08:03:41.080" v="1"/>
          <ac:picMkLst>
            <pc:docMk/>
            <pc:sldMk cId="3410796622" sldId="315"/>
            <ac:picMk id="2" creationId="{D0E247EB-9E3F-19D1-6C00-90CBC4012424}"/>
          </ac:picMkLst>
        </pc:picChg>
      </pc:sldChg>
    </pc:docChg>
  </pc:docChgLst>
  <pc:docChgLst>
    <pc:chgData name="野里常　爽" userId="ab8ff6da-4ed9-4616-b0fa-bcb0a0291a0f" providerId="ADAL" clId="{BDD6D510-9C0A-4A97-AA96-19725E981989}"/>
    <pc:docChg chg="undo custSel modSld">
      <pc:chgData name="野里常　爽" userId="ab8ff6da-4ed9-4616-b0fa-bcb0a0291a0f" providerId="ADAL" clId="{BDD6D510-9C0A-4A97-AA96-19725E981989}" dt="2024-07-04T00:33:02.699" v="5" actId="14100"/>
      <pc:docMkLst>
        <pc:docMk/>
      </pc:docMkLst>
      <pc:sldChg chg="addSp delSp mod">
        <pc:chgData name="野里常　爽" userId="ab8ff6da-4ed9-4616-b0fa-bcb0a0291a0f" providerId="ADAL" clId="{BDD6D510-9C0A-4A97-AA96-19725E981989}" dt="2024-07-04T00:32:04.963" v="1" actId="478"/>
        <pc:sldMkLst>
          <pc:docMk/>
          <pc:sldMk cId="714660014" sldId="309"/>
        </pc:sldMkLst>
      </pc:sldChg>
      <pc:sldChg chg="addSp delSp modSp mod">
        <pc:chgData name="野里常　爽" userId="ab8ff6da-4ed9-4616-b0fa-bcb0a0291a0f" providerId="ADAL" clId="{BDD6D510-9C0A-4A97-AA96-19725E981989}" dt="2024-07-04T00:33:02.699" v="5" actId="14100"/>
        <pc:sldMkLst>
          <pc:docMk/>
          <pc:sldMk cId="156393679" sldId="323"/>
        </pc:sldMkLst>
      </pc:sldChg>
    </pc:docChg>
  </pc:docChgLst>
  <pc:docChgLst>
    <pc:chgData name="吉本　真千子" userId="S::e0008391@m365.edu.city.kyoto.jp::c203e1fd-65ab-46aa-bf75-e576f24d6f45" providerId="AD" clId="Web-{A1FF4A28-DEBA-42D1-8857-C89F902AAF40}"/>
    <pc:docChg chg="modSld">
      <pc:chgData name="吉本　真千子" userId="S::e0008391@m365.edu.city.kyoto.jp::c203e1fd-65ab-46aa-bf75-e576f24d6f45" providerId="AD" clId="Web-{A1FF4A28-DEBA-42D1-8857-C89F902AAF40}" dt="2024-03-12T03:56:30.887" v="0"/>
      <pc:docMkLst>
        <pc:docMk/>
      </pc:docMkLst>
      <pc:sldChg chg="delSp">
        <pc:chgData name="吉本　真千子" userId="S::e0008391@m365.edu.city.kyoto.jp::c203e1fd-65ab-46aa-bf75-e576f24d6f45" providerId="AD" clId="Web-{A1FF4A28-DEBA-42D1-8857-C89F902AAF40}" dt="2024-03-12T03:56:30.887" v="0"/>
        <pc:sldMkLst>
          <pc:docMk/>
          <pc:sldMk cId="1488477963" sldId="321"/>
        </pc:sldMkLst>
      </pc:sldChg>
    </pc:docChg>
  </pc:docChgLst>
  <pc:docChgLst>
    <pc:chgData name="中川　美優花" userId="90add436-4453-4509-9973-e81892d12cf8" providerId="ADAL" clId="{BE128EEF-F706-468F-AA05-B1284F7C6435}"/>
    <pc:docChg chg="delSld">
      <pc:chgData name="中川　美優花" userId="90add436-4453-4509-9973-e81892d12cf8" providerId="ADAL" clId="{BE128EEF-F706-468F-AA05-B1284F7C6435}" dt="2024-03-12T02:57:15.603" v="0" actId="2696"/>
      <pc:docMkLst>
        <pc:docMk/>
      </pc:docMkLst>
      <pc:sldChg chg="del">
        <pc:chgData name="中川　美優花" userId="90add436-4453-4509-9973-e81892d12cf8" providerId="ADAL" clId="{BE128EEF-F706-468F-AA05-B1284F7C6435}" dt="2024-03-12T02:57:15.603" v="0" actId="2696"/>
        <pc:sldMkLst>
          <pc:docMk/>
          <pc:sldMk cId="2278233114" sldId="314"/>
        </pc:sldMkLst>
      </pc:sldChg>
    </pc:docChg>
  </pc:docChgLst>
  <pc:docChgLst>
    <pc:chgData name="船田　智子" userId="S::e0003521@m365.edu.city.kyoto.jp::f7650d64-3541-4a32-9294-230b4f5d9e7b" providerId="AD" clId="Web-{76D63F15-404D-43DE-AF2D-F4C97A8D78EB}"/>
    <pc:docChg chg="modSld">
      <pc:chgData name="船田　智子" userId="S::e0003521@m365.edu.city.kyoto.jp::f7650d64-3541-4a32-9294-230b4f5d9e7b" providerId="AD" clId="Web-{76D63F15-404D-43DE-AF2D-F4C97A8D78EB}" dt="2024-01-24T05:42:52.918" v="7"/>
      <pc:docMkLst>
        <pc:docMk/>
      </pc:docMkLst>
      <pc:sldChg chg="addSp delSp modSp">
        <pc:chgData name="船田　智子" userId="S::e0003521@m365.edu.city.kyoto.jp::f7650d64-3541-4a32-9294-230b4f5d9e7b" providerId="AD" clId="Web-{76D63F15-404D-43DE-AF2D-F4C97A8D78EB}" dt="2024-01-24T05:42:52.918" v="7"/>
        <pc:sldMkLst>
          <pc:docMk/>
          <pc:sldMk cId="3520750604" sldId="292"/>
        </pc:sldMkLst>
      </pc:sldChg>
    </pc:docChg>
  </pc:docChgLst>
  <pc:docChgLst>
    <pc:chgData name="野里常　爽" userId="S::e0015049@m365.edu.city.kyoto.jp::ab8ff6da-4ed9-4616-b0fa-bcb0a0291a0f" providerId="AD" clId="Web-{73670A56-15D5-420B-954E-0E7BBDA344F8}"/>
    <pc:docChg chg="delSld">
      <pc:chgData name="野里常　爽" userId="S::e0015049@m365.edu.city.kyoto.jp::ab8ff6da-4ed9-4616-b0fa-bcb0a0291a0f" providerId="AD" clId="Web-{73670A56-15D5-420B-954E-0E7BBDA344F8}" dt="2024-07-05T07:25:07.243" v="0"/>
      <pc:docMkLst>
        <pc:docMk/>
      </pc:docMkLst>
      <pc:sldChg chg="del">
        <pc:chgData name="野里常　爽" userId="S::e0015049@m365.edu.city.kyoto.jp::ab8ff6da-4ed9-4616-b0fa-bcb0a0291a0f" providerId="AD" clId="Web-{73670A56-15D5-420B-954E-0E7BBDA344F8}" dt="2024-07-05T07:25:07.243" v="0"/>
        <pc:sldMkLst>
          <pc:docMk/>
          <pc:sldMk cId="156393679" sldId="323"/>
        </pc:sldMkLst>
      </pc:sldChg>
    </pc:docChg>
  </pc:docChgLst>
  <pc:docChgLst>
    <pc:chgData name="松村　知美" userId="S::e0003417@m365.edu.city.kyoto.jp::81f88bac-62f7-4a0e-8bd6-3216452a9ea4" providerId="AD" clId="Web-{5F84FAD5-11F5-5EE5-3F7B-737C3A66A125}"/>
    <pc:docChg chg="modSld">
      <pc:chgData name="松村　知美" userId="S::e0003417@m365.edu.city.kyoto.jp::81f88bac-62f7-4a0e-8bd6-3216452a9ea4" providerId="AD" clId="Web-{5F84FAD5-11F5-5EE5-3F7B-737C3A66A125}" dt="2024-07-03T05:21:35.960" v="8" actId="1076"/>
      <pc:docMkLst>
        <pc:docMk/>
      </pc:docMkLst>
      <pc:sldChg chg="addSp delSp modSp">
        <pc:chgData name="松村　知美" userId="S::e0003417@m365.edu.city.kyoto.jp::81f88bac-62f7-4a0e-8bd6-3216452a9ea4" providerId="AD" clId="Web-{5F84FAD5-11F5-5EE5-3F7B-737C3A66A125}" dt="2024-07-03T05:20:33.162" v="3"/>
        <pc:sldMkLst>
          <pc:docMk/>
          <pc:sldMk cId="923035866" sldId="310"/>
        </pc:sldMkLst>
      </pc:sldChg>
      <pc:sldChg chg="addSp delSp modSp">
        <pc:chgData name="松村　知美" userId="S::e0003417@m365.edu.city.kyoto.jp::81f88bac-62f7-4a0e-8bd6-3216452a9ea4" providerId="AD" clId="Web-{5F84FAD5-11F5-5EE5-3F7B-737C3A66A125}" dt="2024-07-03T05:21:35.960" v="8" actId="1076"/>
        <pc:sldMkLst>
          <pc:docMk/>
          <pc:sldMk cId="2801624006" sldId="325"/>
        </pc:sldMkLst>
      </pc:sldChg>
    </pc:docChg>
  </pc:docChgLst>
  <pc:docChgLst>
    <pc:chgData name="田谷　奈菜" userId="S::e0013762@m365.edu.city.kyoto.jp::55f63155-389b-4460-bb4c-5c6219994722" providerId="AD" clId="Web-{2A816241-F70D-4CAF-B20A-BE55219F2865}"/>
    <pc:docChg chg="modSld">
      <pc:chgData name="田谷　奈菜" userId="S::e0013762@m365.edu.city.kyoto.jp::55f63155-389b-4460-bb4c-5c6219994722" providerId="AD" clId="Web-{2A816241-F70D-4CAF-B20A-BE55219F2865}" dt="2024-07-04T08:20:10.504" v="2" actId="1076"/>
      <pc:docMkLst>
        <pc:docMk/>
      </pc:docMkLst>
      <pc:sldChg chg="addSp delSp modSp">
        <pc:chgData name="田谷　奈菜" userId="S::e0013762@m365.edu.city.kyoto.jp::55f63155-389b-4460-bb4c-5c6219994722" providerId="AD" clId="Web-{2A816241-F70D-4CAF-B20A-BE55219F2865}" dt="2024-07-04T08:20:10.504" v="2" actId="1076"/>
        <pc:sldMkLst>
          <pc:docMk/>
          <pc:sldMk cId="487927970" sldId="318"/>
        </pc:sldMkLst>
      </pc:sldChg>
    </pc:docChg>
  </pc:docChgLst>
  <pc:docChgLst>
    <pc:chgData name="樋瀬　摩耶" userId="S::e0015042@m365.edu.city.kyoto.jp::dd51f0e2-202f-4025-8c58-708f30a53b82" providerId="AD" clId="Web-{947266CE-71EE-A207-0DB1-E2CCBD43FF23}"/>
    <pc:docChg chg="modSld">
      <pc:chgData name="樋瀬　摩耶" userId="S::e0015042@m365.edu.city.kyoto.jp::dd51f0e2-202f-4025-8c58-708f30a53b82" providerId="AD" clId="Web-{947266CE-71EE-A207-0DB1-E2CCBD43FF23}" dt="2024-07-04T00:55:22.384" v="2"/>
      <pc:docMkLst>
        <pc:docMk/>
      </pc:docMkLst>
      <pc:sldChg chg="addSp delSp modSp mod setBg">
        <pc:chgData name="樋瀬　摩耶" userId="S::e0015042@m365.edu.city.kyoto.jp::dd51f0e2-202f-4025-8c58-708f30a53b82" providerId="AD" clId="Web-{947266CE-71EE-A207-0DB1-E2CCBD43FF23}" dt="2024-07-04T00:55:22.384" v="2"/>
        <pc:sldMkLst>
          <pc:docMk/>
          <pc:sldMk cId="2345836974" sldId="327"/>
        </pc:sldMkLst>
      </pc:sldChg>
    </pc:docChg>
  </pc:docChgLst>
  <pc:docChgLst>
    <pc:chgData name="田谷　奈菜" userId="S::e0013762@m365.edu.city.kyoto.jp::55f63155-389b-4460-bb4c-5c6219994722" providerId="AD" clId="Web-{EEF9D1E3-B474-4D77-849E-60B1C0C75137}"/>
    <pc:docChg chg="modSld">
      <pc:chgData name="田谷　奈菜" userId="S::e0013762@m365.edu.city.kyoto.jp::55f63155-389b-4460-bb4c-5c6219994722" providerId="AD" clId="Web-{EEF9D1E3-B474-4D77-849E-60B1C0C75137}" dt="2024-07-04T08:16:57.724" v="1"/>
      <pc:docMkLst>
        <pc:docMk/>
      </pc:docMkLst>
      <pc:sldChg chg="addSp delSp modSp">
        <pc:chgData name="田谷　奈菜" userId="S::e0013762@m365.edu.city.kyoto.jp::55f63155-389b-4460-bb4c-5c6219994722" providerId="AD" clId="Web-{EEF9D1E3-B474-4D77-849E-60B1C0C75137}" dt="2024-07-04T08:16:57.724" v="1"/>
        <pc:sldMkLst>
          <pc:docMk/>
          <pc:sldMk cId="1537220619" sldId="312"/>
        </pc:sldMkLst>
      </pc:sldChg>
    </pc:docChg>
  </pc:docChgLst>
  <pc:docChgLst>
    <pc:chgData name="田淵　亜有" userId="S::e0015046@m365.edu.city.kyoto.jp::c64b0f3a-4f64-4b10-b8d7-11c21a5b7e6a" providerId="AD" clId="Web-{E5417D45-42E2-71B5-F84A-FAB9A7CE80BB}"/>
    <pc:docChg chg="modSld">
      <pc:chgData name="田淵　亜有" userId="S::e0015046@m365.edu.city.kyoto.jp::c64b0f3a-4f64-4b10-b8d7-11c21a5b7e6a" providerId="AD" clId="Web-{E5417D45-42E2-71B5-F84A-FAB9A7CE80BB}" dt="2024-07-05T06:31:54.794" v="1"/>
      <pc:docMkLst>
        <pc:docMk/>
      </pc:docMkLst>
      <pc:sldChg chg="addSp delSp modSp">
        <pc:chgData name="田淵　亜有" userId="S::e0015046@m365.edu.city.kyoto.jp::c64b0f3a-4f64-4b10-b8d7-11c21a5b7e6a" providerId="AD" clId="Web-{E5417D45-42E2-71B5-F84A-FAB9A7CE80BB}" dt="2024-07-05T06:31:54.794" v="1"/>
        <pc:sldMkLst>
          <pc:docMk/>
          <pc:sldMk cId="3693655365" sldId="311"/>
        </pc:sldMkLst>
      </pc:sldChg>
    </pc:docChg>
  </pc:docChgLst>
  <pc:docChgLst>
    <pc:chgData name="太田　あずみ" userId="S::e0013514@m365.edu.city.kyoto.jp::167851e6-cf25-404b-b58e-57c8e17225fa" providerId="AD" clId="Web-{89C9BE25-B76C-8FAA-E50E-F3B4883E12EC}"/>
    <pc:docChg chg="modSld">
      <pc:chgData name="太田　あずみ" userId="S::e0013514@m365.edu.city.kyoto.jp::167851e6-cf25-404b-b58e-57c8e17225fa" providerId="AD" clId="Web-{89C9BE25-B76C-8FAA-E50E-F3B4883E12EC}" dt="2024-02-01T09:24:38.889" v="12"/>
      <pc:docMkLst>
        <pc:docMk/>
      </pc:docMkLst>
      <pc:sldChg chg="addSp delSp modSp mod setBg">
        <pc:chgData name="太田　あずみ" userId="S::e0013514@m365.edu.city.kyoto.jp::167851e6-cf25-404b-b58e-57c8e17225fa" providerId="AD" clId="Web-{89C9BE25-B76C-8FAA-E50E-F3B4883E12EC}" dt="2024-02-01T09:24:38.889" v="12"/>
        <pc:sldMkLst>
          <pc:docMk/>
          <pc:sldMk cId="1738392274" sldId="302"/>
        </pc:sldMkLst>
      </pc:sldChg>
    </pc:docChg>
  </pc:docChgLst>
  <pc:docChgLst>
    <pc:chgData name="大橋　麻名" userId="3918807c-2ae6-4162-b2c5-05d46fdbe154" providerId="ADAL" clId="{115218DC-48A7-4FE2-8833-27F39F12C78A}"/>
    <pc:docChg chg="custSel modSld">
      <pc:chgData name="大橋　麻名" userId="3918807c-2ae6-4162-b2c5-05d46fdbe154" providerId="ADAL" clId="{115218DC-48A7-4FE2-8833-27F39F12C78A}" dt="2024-07-05T02:02:50.381" v="4" actId="14100"/>
      <pc:docMkLst>
        <pc:docMk/>
      </pc:docMkLst>
      <pc:sldChg chg="addSp delSp modSp mod">
        <pc:chgData name="大橋　麻名" userId="3918807c-2ae6-4162-b2c5-05d46fdbe154" providerId="ADAL" clId="{115218DC-48A7-4FE2-8833-27F39F12C78A}" dt="2024-07-05T02:02:50.381" v="4" actId="14100"/>
        <pc:sldMkLst>
          <pc:docMk/>
          <pc:sldMk cId="3403637016" sldId="313"/>
        </pc:sldMkLst>
      </pc:sldChg>
    </pc:docChg>
  </pc:docChgLst>
  <pc:docChgLst>
    <pc:chgData name="高橋　正一" userId="S::e0002053@m365.edu.city.kyoto.jp::44e5b9c5-7738-4439-9bcf-cd02c636e031" providerId="AD" clId="Web-{1AF32EF7-3444-2196-A738-38DBC052DF2C}"/>
    <pc:docChg chg="modSld">
      <pc:chgData name="高橋　正一" userId="S::e0002053@m365.edu.city.kyoto.jp::44e5b9c5-7738-4439-9bcf-cd02c636e031" providerId="AD" clId="Web-{1AF32EF7-3444-2196-A738-38DBC052DF2C}" dt="2024-02-26T00:03:51.285" v="1"/>
      <pc:docMkLst>
        <pc:docMk/>
      </pc:docMkLst>
      <pc:sldChg chg="addSp delSp modSp">
        <pc:chgData name="高橋　正一" userId="S::e0002053@m365.edu.city.kyoto.jp::44e5b9c5-7738-4439-9bcf-cd02c636e031" providerId="AD" clId="Web-{1AF32EF7-3444-2196-A738-38DBC052DF2C}" dt="2024-02-26T00:03:51.285" v="1"/>
        <pc:sldMkLst>
          <pc:docMk/>
          <pc:sldMk cId="1537220619" sldId="312"/>
        </pc:sldMkLst>
      </pc:sldChg>
    </pc:docChg>
  </pc:docChgLst>
  <pc:docChgLst>
    <pc:chgData name="田淵　亜有" userId="S::e0015046@m365.edu.city.kyoto.jp::c64b0f3a-4f64-4b10-b8d7-11c21a5b7e6a" providerId="AD" clId="Web-{9DA136AE-ABAE-4889-91DE-261FC4F4A5F3}"/>
    <pc:docChg chg="modSld">
      <pc:chgData name="田淵　亜有" userId="S::e0015046@m365.edu.city.kyoto.jp::c64b0f3a-4f64-4b10-b8d7-11c21a5b7e6a" providerId="AD" clId="Web-{9DA136AE-ABAE-4889-91DE-261FC4F4A5F3}" dt="2024-07-04T07:14:02.872" v="0"/>
      <pc:docMkLst>
        <pc:docMk/>
      </pc:docMkLst>
      <pc:sldChg chg="delSp">
        <pc:chgData name="田淵　亜有" userId="S::e0015046@m365.edu.city.kyoto.jp::c64b0f3a-4f64-4b10-b8d7-11c21a5b7e6a" providerId="AD" clId="Web-{9DA136AE-ABAE-4889-91DE-261FC4F4A5F3}" dt="2024-07-04T07:14:02.872" v="0"/>
        <pc:sldMkLst>
          <pc:docMk/>
          <pc:sldMk cId="3864052645" sldId="316"/>
        </pc:sldMkLst>
      </pc:sldChg>
    </pc:docChg>
  </pc:docChgLst>
  <pc:docChgLst>
    <pc:chgData name="上田　佳穂" userId="a680f283-018a-40aa-aea1-174b65568f57" providerId="ADAL" clId="{2B6AA3F6-9F75-4C11-B3FB-012C06E4AC3C}"/>
    <pc:docChg chg="custSel modSld">
      <pc:chgData name="上田　佳穂" userId="a680f283-018a-40aa-aea1-174b65568f57" providerId="ADAL" clId="{2B6AA3F6-9F75-4C11-B3FB-012C06E4AC3C}" dt="2024-02-29T00:51:47.630" v="4" actId="1076"/>
      <pc:docMkLst>
        <pc:docMk/>
      </pc:docMkLst>
      <pc:sldChg chg="addSp delSp modSp mod">
        <pc:chgData name="上田　佳穂" userId="a680f283-018a-40aa-aea1-174b65568f57" providerId="ADAL" clId="{2B6AA3F6-9F75-4C11-B3FB-012C06E4AC3C}" dt="2024-02-29T00:51:47.630" v="4" actId="1076"/>
        <pc:sldMkLst>
          <pc:docMk/>
          <pc:sldMk cId="2326107272" sldId="320"/>
        </pc:sldMkLst>
      </pc:sldChg>
    </pc:docChg>
  </pc:docChgLst>
  <pc:docChgLst>
    <pc:chgData name="田淵　亜有" userId="S::e0015046@m365.edu.city.kyoto.jp::c64b0f3a-4f64-4b10-b8d7-11c21a5b7e6a" providerId="AD" clId="Web-{B3BAB808-B441-4662-DBC5-6D3956F84876}"/>
    <pc:docChg chg="modSld">
      <pc:chgData name="田淵　亜有" userId="S::e0015046@m365.edu.city.kyoto.jp::c64b0f3a-4f64-4b10-b8d7-11c21a5b7e6a" providerId="AD" clId="Web-{B3BAB808-B441-4662-DBC5-6D3956F84876}" dt="2024-07-04T07:07:43.950" v="3"/>
      <pc:docMkLst>
        <pc:docMk/>
      </pc:docMkLst>
      <pc:sldChg chg="addSp delSp modSp">
        <pc:chgData name="田淵　亜有" userId="S::e0015046@m365.edu.city.kyoto.jp::c64b0f3a-4f64-4b10-b8d7-11c21a5b7e6a" providerId="AD" clId="Web-{B3BAB808-B441-4662-DBC5-6D3956F84876}" dt="2024-07-04T07:07:43.950" v="3"/>
        <pc:sldMkLst>
          <pc:docMk/>
          <pc:sldMk cId="3864052645" sldId="316"/>
        </pc:sldMkLst>
      </pc:sldChg>
    </pc:docChg>
  </pc:docChgLst>
  <pc:docChgLst>
    <pc:chgData name="北川　夢乃" userId="2845f8b8-f035-4ee2-95ae-9201936b9103" providerId="ADAL" clId="{0B3D04A9-2AD2-4A74-B848-A5E8FBEA5F0F}"/>
    <pc:docChg chg="custSel modSld">
      <pc:chgData name="北川　夢乃" userId="2845f8b8-f035-4ee2-95ae-9201936b9103" providerId="ADAL" clId="{0B3D04A9-2AD2-4A74-B848-A5E8FBEA5F0F}" dt="2024-12-16T08:58:12.468" v="6" actId="12789"/>
      <pc:docMkLst>
        <pc:docMk/>
      </pc:docMkLst>
      <pc:sldChg chg="addSp delSp modSp mod">
        <pc:chgData name="北川　夢乃" userId="2845f8b8-f035-4ee2-95ae-9201936b9103" providerId="ADAL" clId="{0B3D04A9-2AD2-4A74-B848-A5E8FBEA5F0F}" dt="2024-12-16T08:58:12.468" v="6" actId="12789"/>
        <pc:sldMkLst>
          <pc:docMk/>
          <pc:sldMk cId="3271591256" sldId="306"/>
        </pc:sldMkLst>
        <pc:picChg chg="del">
          <ac:chgData name="北川　夢乃" userId="2845f8b8-f035-4ee2-95ae-9201936b9103" providerId="ADAL" clId="{0B3D04A9-2AD2-4A74-B848-A5E8FBEA5F0F}" dt="2024-12-16T08:57:48.834" v="0" actId="478"/>
          <ac:picMkLst>
            <pc:docMk/>
            <pc:sldMk cId="3271591256" sldId="306"/>
            <ac:picMk id="3" creationId="{47831FBA-2BAA-8F43-4B6F-AFC460FCC96A}"/>
          </ac:picMkLst>
        </pc:picChg>
        <pc:picChg chg="add mod">
          <ac:chgData name="北川　夢乃" userId="2845f8b8-f035-4ee2-95ae-9201936b9103" providerId="ADAL" clId="{0B3D04A9-2AD2-4A74-B848-A5E8FBEA5F0F}" dt="2024-12-16T08:58:12.468" v="6" actId="12789"/>
          <ac:picMkLst>
            <pc:docMk/>
            <pc:sldMk cId="3271591256" sldId="306"/>
            <ac:picMk id="4" creationId="{9996A017-A51B-37A6-97B1-F9C26C83E3B9}"/>
          </ac:picMkLst>
        </pc:picChg>
      </pc:sldChg>
    </pc:docChg>
  </pc:docChgLst>
  <pc:docChgLst>
    <pc:chgData name="藤本　美里" userId="S::e0012256@m365.edu.city.kyoto.jp::270ef419-2d60-4158-ae0d-53a8b3b698ea" providerId="AD" clId="Web-{CF3AEBFE-766A-462C-BD00-D1611BF81A14}"/>
    <pc:docChg chg="modSld">
      <pc:chgData name="藤本　美里" userId="S::e0012256@m365.edu.city.kyoto.jp::270ef419-2d60-4158-ae0d-53a8b3b698ea" providerId="AD" clId="Web-{CF3AEBFE-766A-462C-BD00-D1611BF81A14}" dt="2024-03-12T06:15:25.032" v="1"/>
      <pc:docMkLst>
        <pc:docMk/>
      </pc:docMkLst>
      <pc:sldChg chg="addSp delSp modSp">
        <pc:chgData name="藤本　美里" userId="S::e0012256@m365.edu.city.kyoto.jp::270ef419-2d60-4158-ae0d-53a8b3b698ea" providerId="AD" clId="Web-{CF3AEBFE-766A-462C-BD00-D1611BF81A14}" dt="2024-03-12T06:15:25.032" v="1"/>
        <pc:sldMkLst>
          <pc:docMk/>
          <pc:sldMk cId="3417059557" sldId="317"/>
        </pc:sldMkLst>
      </pc:sldChg>
    </pc:docChg>
  </pc:docChgLst>
  <pc:docChgLst>
    <pc:chgData name="松村　知美" userId="S::e0003417@m365.edu.city.kyoto.jp::81f88bac-62f7-4a0e-8bd6-3216452a9ea4" providerId="AD" clId="Web-{2C532BB4-679A-69DC-7C62-8C4A44EC4CB9}"/>
    <pc:docChg chg="addSld modSld">
      <pc:chgData name="松村　知美" userId="S::e0003417@m365.edu.city.kyoto.jp::81f88bac-62f7-4a0e-8bd6-3216452a9ea4" providerId="AD" clId="Web-{2C532BB4-679A-69DC-7C62-8C4A44EC4CB9}" dt="2024-02-02T08:10:20.458" v="1"/>
      <pc:docMkLst>
        <pc:docMk/>
      </pc:docMkLst>
      <pc:sldChg chg="addSp modSp new">
        <pc:chgData name="松村　知美" userId="S::e0003417@m365.edu.city.kyoto.jp::81f88bac-62f7-4a0e-8bd6-3216452a9ea4" providerId="AD" clId="Web-{2C532BB4-679A-69DC-7C62-8C4A44EC4CB9}" dt="2024-02-02T08:10:20.458" v="1"/>
        <pc:sldMkLst>
          <pc:docMk/>
          <pc:sldMk cId="3654700675" sldId="305"/>
        </pc:sldMkLst>
      </pc:sldChg>
    </pc:docChg>
  </pc:docChgLst>
  <pc:docChgLst>
    <pc:chgData name="木原　結美" userId="S::e0010678@m365.edu.city.kyoto.jp::9073cec6-0964-4097-81a4-1323d275db41" providerId="AD" clId="Web-{E4CAD413-D3B1-4DA4-AC07-2161010839C7}"/>
    <pc:docChg chg="modSld">
      <pc:chgData name="木原　結美" userId="S::e0010678@m365.edu.city.kyoto.jp::9073cec6-0964-4097-81a4-1323d275db41" providerId="AD" clId="Web-{E4CAD413-D3B1-4DA4-AC07-2161010839C7}" dt="2024-02-29T08:50:29.372" v="5"/>
      <pc:docMkLst>
        <pc:docMk/>
      </pc:docMkLst>
      <pc:sldChg chg="addSp delSp modSp mod setBg">
        <pc:chgData name="木原　結美" userId="S::e0010678@m365.edu.city.kyoto.jp::9073cec6-0964-4097-81a4-1323d275db41" providerId="AD" clId="Web-{E4CAD413-D3B1-4DA4-AC07-2161010839C7}" dt="2024-02-29T08:49:57.010" v="3"/>
        <pc:sldMkLst>
          <pc:docMk/>
          <pc:sldMk cId="487927970" sldId="318"/>
        </pc:sldMkLst>
      </pc:sldChg>
      <pc:sldChg chg="addSp delSp modSp">
        <pc:chgData name="木原　結美" userId="S::e0010678@m365.edu.city.kyoto.jp::9073cec6-0964-4097-81a4-1323d275db41" providerId="AD" clId="Web-{E4CAD413-D3B1-4DA4-AC07-2161010839C7}" dt="2024-02-29T08:50:29.372" v="5"/>
        <pc:sldMkLst>
          <pc:docMk/>
          <pc:sldMk cId="156393679" sldId="323"/>
        </pc:sldMkLst>
      </pc:sldChg>
    </pc:docChg>
  </pc:docChgLst>
  <pc:docChgLst>
    <pc:chgData name="樋口　真祐" userId="2390a2ad-1b80-4bed-9380-9d6cdbf69af8" providerId="ADAL" clId="{88976A67-1E93-4784-80D5-3385D5B33E1B}"/>
    <pc:docChg chg="delSld modSld">
      <pc:chgData name="樋口　真祐" userId="2390a2ad-1b80-4bed-9380-9d6cdbf69af8" providerId="ADAL" clId="{88976A67-1E93-4784-80D5-3385D5B33E1B}" dt="2024-12-17T08:59:54.184" v="2"/>
      <pc:docMkLst>
        <pc:docMk/>
      </pc:docMkLst>
      <pc:sldChg chg="del">
        <pc:chgData name="樋口　真祐" userId="2390a2ad-1b80-4bed-9380-9d6cdbf69af8" providerId="ADAL" clId="{88976A67-1E93-4784-80D5-3385D5B33E1B}" dt="2024-12-17T02:40:38.842" v="0" actId="47"/>
        <pc:sldMkLst>
          <pc:docMk/>
          <pc:sldMk cId="4075955948" sldId="274"/>
        </pc:sldMkLst>
      </pc:sldChg>
      <pc:sldChg chg="addSp modSp">
        <pc:chgData name="樋口　真祐" userId="2390a2ad-1b80-4bed-9380-9d6cdbf69af8" providerId="ADAL" clId="{88976A67-1E93-4784-80D5-3385D5B33E1B}" dt="2024-12-17T08:59:54.184" v="2"/>
        <pc:sldMkLst>
          <pc:docMk/>
          <pc:sldMk cId="3825182446" sldId="307"/>
        </pc:sldMkLst>
        <pc:picChg chg="add mod">
          <ac:chgData name="樋口　真祐" userId="2390a2ad-1b80-4bed-9380-9d6cdbf69af8" providerId="ADAL" clId="{88976A67-1E93-4784-80D5-3385D5B33E1B}" dt="2024-12-17T08:59:54.184" v="2"/>
          <ac:picMkLst>
            <pc:docMk/>
            <pc:sldMk cId="3825182446" sldId="307"/>
            <ac:picMk id="3" creationId="{30C47524-89CB-5662-AFA4-68BD8D3EFA0A}"/>
          </ac:picMkLst>
        </pc:picChg>
      </pc:sldChg>
      <pc:sldChg chg="del">
        <pc:chgData name="樋口　真祐" userId="2390a2ad-1b80-4bed-9380-9d6cdbf69af8" providerId="ADAL" clId="{88976A67-1E93-4784-80D5-3385D5B33E1B}" dt="2024-12-17T02:40:47.248" v="1" actId="47"/>
        <pc:sldMkLst>
          <pc:docMk/>
          <pc:sldMk cId="3305803077" sldId="324"/>
        </pc:sldMkLst>
      </pc:sldChg>
    </pc:docChg>
  </pc:docChgLst>
  <pc:docChgLst>
    <pc:chgData name="松村　知美" userId="S::e0003417@m365.edu.city.kyoto.jp::81f88bac-62f7-4a0e-8bd6-3216452a9ea4" providerId="AD" clId="Web-{9B8CE97E-F2B7-10BA-8126-1FD3F9BB630A}"/>
    <pc:docChg chg="addSld modSld">
      <pc:chgData name="松村　知美" userId="S::e0003417@m365.edu.city.kyoto.jp::81f88bac-62f7-4a0e-8bd6-3216452a9ea4" providerId="AD" clId="Web-{9B8CE97E-F2B7-10BA-8126-1FD3F9BB630A}" dt="2024-05-20T05:05:03.708" v="125" actId="20577"/>
      <pc:docMkLst>
        <pc:docMk/>
      </pc:docMkLst>
      <pc:sldChg chg="addSp delSp modSp">
        <pc:chgData name="松村　知美" userId="S::e0003417@m365.edu.city.kyoto.jp::81f88bac-62f7-4a0e-8bd6-3216452a9ea4" providerId="AD" clId="Web-{9B8CE97E-F2B7-10BA-8126-1FD3F9BB630A}" dt="2024-05-20T04:59:54.575" v="10" actId="20577"/>
        <pc:sldMkLst>
          <pc:docMk/>
          <pc:sldMk cId="3654700675" sldId="305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0:00.591" v="13" actId="20577"/>
        <pc:sldMkLst>
          <pc:docMk/>
          <pc:sldMk cId="3271591256" sldId="306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0:17.107" v="19" actId="20577"/>
        <pc:sldMkLst>
          <pc:docMk/>
          <pc:sldMk cId="3825182446" sldId="307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1:05.624" v="38" actId="20577"/>
        <pc:sldMkLst>
          <pc:docMk/>
          <pc:sldMk cId="1820229469" sldId="308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1:22.968" v="41" actId="20577"/>
        <pc:sldMkLst>
          <pc:docMk/>
          <pc:sldMk cId="714660014" sldId="309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1:30.328" v="48" actId="20577"/>
        <pc:sldMkLst>
          <pc:docMk/>
          <pc:sldMk cId="923035866" sldId="310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1:38.125" v="52" actId="20577"/>
        <pc:sldMkLst>
          <pc:docMk/>
          <pc:sldMk cId="3693655365" sldId="311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2:00.813" v="58" actId="20577"/>
        <pc:sldMkLst>
          <pc:docMk/>
          <pc:sldMk cId="1537220619" sldId="312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2:06.266" v="61" actId="20577"/>
        <pc:sldMkLst>
          <pc:docMk/>
          <pc:sldMk cId="3403637016" sldId="313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2:14.798" v="66" actId="20577"/>
        <pc:sldMkLst>
          <pc:docMk/>
          <pc:sldMk cId="3410796622" sldId="315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2:22.063" v="69" actId="20577"/>
        <pc:sldMkLst>
          <pc:docMk/>
          <pc:sldMk cId="3864052645" sldId="316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2:31.985" v="74" actId="20577"/>
        <pc:sldMkLst>
          <pc:docMk/>
          <pc:sldMk cId="3417059557" sldId="317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2:38.908" v="77" actId="20577"/>
        <pc:sldMkLst>
          <pc:docMk/>
          <pc:sldMk cId="487927970" sldId="318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3:00.549" v="82" actId="20577"/>
        <pc:sldMkLst>
          <pc:docMk/>
          <pc:sldMk cId="2795396090" sldId="319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3:19.143" v="87" actId="20577"/>
        <pc:sldMkLst>
          <pc:docMk/>
          <pc:sldMk cId="2326107272" sldId="320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3:26.409" v="90" actId="20577"/>
        <pc:sldMkLst>
          <pc:docMk/>
          <pc:sldMk cId="1488477963" sldId="321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3:38.003" v="94" actId="20577"/>
        <pc:sldMkLst>
          <pc:docMk/>
          <pc:sldMk cId="1626945815" sldId="322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3:45.909" v="98" actId="20577"/>
        <pc:sldMkLst>
          <pc:docMk/>
          <pc:sldMk cId="156393679" sldId="323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4:07.332" v="102" actId="20577"/>
        <pc:sldMkLst>
          <pc:docMk/>
          <pc:sldMk cId="3305803077" sldId="324"/>
        </pc:sldMkLst>
      </pc:sldChg>
      <pc:sldChg chg="addSp delSp modSp">
        <pc:chgData name="松村　知美" userId="S::e0003417@m365.edu.city.kyoto.jp::81f88bac-62f7-4a0e-8bd6-3216452a9ea4" providerId="AD" clId="Web-{9B8CE97E-F2B7-10BA-8126-1FD3F9BB630A}" dt="2024-05-20T05:05:03.708" v="125" actId="20577"/>
        <pc:sldMkLst>
          <pc:docMk/>
          <pc:sldMk cId="2801624006" sldId="325"/>
        </pc:sldMkLst>
      </pc:sldChg>
      <pc:sldChg chg="modSp add replId">
        <pc:chgData name="松村　知美" userId="S::e0003417@m365.edu.city.kyoto.jp::81f88bac-62f7-4a0e-8bd6-3216452a9ea4" providerId="AD" clId="Web-{9B8CE97E-F2B7-10BA-8126-1FD3F9BB630A}" dt="2024-05-20T05:04:12.035" v="105" actId="20577"/>
        <pc:sldMkLst>
          <pc:docMk/>
          <pc:sldMk cId="821323549" sldId="326"/>
        </pc:sldMkLst>
      </pc:sldChg>
      <pc:sldChg chg="modSp add replId">
        <pc:chgData name="松村　知美" userId="S::e0003417@m365.edu.city.kyoto.jp::81f88bac-62f7-4a0e-8bd6-3216452a9ea4" providerId="AD" clId="Web-{9B8CE97E-F2B7-10BA-8126-1FD3F9BB630A}" dt="2024-05-20T05:04:19.270" v="108" actId="20577"/>
        <pc:sldMkLst>
          <pc:docMk/>
          <pc:sldMk cId="2345836974" sldId="327"/>
        </pc:sldMkLst>
      </pc:sldChg>
      <pc:sldChg chg="modSp add replId">
        <pc:chgData name="松村　知美" userId="S::e0003417@m365.edu.city.kyoto.jp::81f88bac-62f7-4a0e-8bd6-3216452a9ea4" providerId="AD" clId="Web-{9B8CE97E-F2B7-10BA-8126-1FD3F9BB630A}" dt="2024-05-20T05:04:25.457" v="110" actId="20577"/>
        <pc:sldMkLst>
          <pc:docMk/>
          <pc:sldMk cId="1310240492" sldId="328"/>
        </pc:sldMkLst>
      </pc:sldChg>
      <pc:sldChg chg="add replId">
        <pc:chgData name="松村　知美" userId="S::e0003417@m365.edu.city.kyoto.jp::81f88bac-62f7-4a0e-8bd6-3216452a9ea4" providerId="AD" clId="Web-{9B8CE97E-F2B7-10BA-8126-1FD3F9BB630A}" dt="2024-05-20T05:04:54.396" v="111"/>
        <pc:sldMkLst>
          <pc:docMk/>
          <pc:sldMk cId="4151202941" sldId="329"/>
        </pc:sldMkLst>
      </pc:sldChg>
    </pc:docChg>
  </pc:docChgLst>
  <pc:docChgLst>
    <pc:chgData name="田谷　奈菜" userId="S::e0013762@m365.edu.city.kyoto.jp::55f63155-389b-4460-bb4c-5c6219994722" providerId="AD" clId="Web-{B91AB9CB-5883-4ABF-A529-AF4F46443E7F}"/>
    <pc:docChg chg="modSld">
      <pc:chgData name="田谷　奈菜" userId="S::e0013762@m365.edu.city.kyoto.jp::55f63155-389b-4460-bb4c-5c6219994722" providerId="AD" clId="Web-{B91AB9CB-5883-4ABF-A529-AF4F46443E7F}" dt="2024-02-29T07:52:30.878" v="1"/>
      <pc:docMkLst>
        <pc:docMk/>
      </pc:docMkLst>
      <pc:sldChg chg="addSp delSp modSp">
        <pc:chgData name="田谷　奈菜" userId="S::e0013762@m365.edu.city.kyoto.jp::55f63155-389b-4460-bb4c-5c6219994722" providerId="AD" clId="Web-{B91AB9CB-5883-4ABF-A529-AF4F46443E7F}" dt="2024-02-29T07:52:30.878" v="1"/>
        <pc:sldMkLst>
          <pc:docMk/>
          <pc:sldMk cId="3271591256" sldId="306"/>
        </pc:sldMkLst>
      </pc:sldChg>
    </pc:docChg>
  </pc:docChgLst>
  <pc:docChgLst>
    <pc:chgData name="外園　紫野" userId="S::e0003535@m365.edu.city.kyoto.jp::6d2dea3b-4dc4-4d48-b4d0-0409e648d242" providerId="AD" clId="Web-{0704DCE0-0B47-4D82-9E2E-927C5DA3EF86}"/>
    <pc:docChg chg="modSld">
      <pc:chgData name="外園　紫野" userId="S::e0003535@m365.edu.city.kyoto.jp::6d2dea3b-4dc4-4d48-b4d0-0409e648d242" providerId="AD" clId="Web-{0704DCE0-0B47-4D82-9E2E-927C5DA3EF86}" dt="2024-07-04T01:15:48.462" v="2"/>
      <pc:docMkLst>
        <pc:docMk/>
      </pc:docMkLst>
      <pc:sldChg chg="addSp delSp modSp">
        <pc:chgData name="外園　紫野" userId="S::e0003535@m365.edu.city.kyoto.jp::6d2dea3b-4dc4-4d48-b4d0-0409e648d242" providerId="AD" clId="Web-{0704DCE0-0B47-4D82-9E2E-927C5DA3EF86}" dt="2024-07-04T01:15:48.462" v="2"/>
        <pc:sldMkLst>
          <pc:docMk/>
          <pc:sldMk cId="1488477963" sldId="321"/>
        </pc:sldMkLst>
      </pc:sldChg>
    </pc:docChg>
  </pc:docChgLst>
  <pc:docChgLst>
    <pc:chgData name="樫　なつみ" userId="ec7dfa1c-180c-4479-99d8-d7d824a30862" providerId="ADAL" clId="{5D8EFF77-5E8F-4787-9BBB-768651ABE564}"/>
    <pc:docChg chg="custSel modSld">
      <pc:chgData name="樫　なつみ" userId="ec7dfa1c-180c-4479-99d8-d7d824a30862" providerId="ADAL" clId="{5D8EFF77-5E8F-4787-9BBB-768651ABE564}" dt="2024-11-01T08:19:02.868" v="3" actId="1076"/>
      <pc:docMkLst>
        <pc:docMk/>
      </pc:docMkLst>
      <pc:sldChg chg="addSp delSp modSp mod">
        <pc:chgData name="樫　なつみ" userId="ec7dfa1c-180c-4479-99d8-d7d824a30862" providerId="ADAL" clId="{5D8EFF77-5E8F-4787-9BBB-768651ABE564}" dt="2024-11-01T08:19:02.868" v="3" actId="1076"/>
        <pc:sldMkLst>
          <pc:docMk/>
          <pc:sldMk cId="1626945815" sldId="322"/>
        </pc:sldMkLst>
        <pc:picChg chg="add mod modCrop">
          <ac:chgData name="樫　なつみ" userId="ec7dfa1c-180c-4479-99d8-d7d824a30862" providerId="ADAL" clId="{5D8EFF77-5E8F-4787-9BBB-768651ABE564}" dt="2024-11-01T08:19:02.868" v="3" actId="1076"/>
          <ac:picMkLst>
            <pc:docMk/>
            <pc:sldMk cId="1626945815" sldId="322"/>
            <ac:picMk id="3" creationId="{1AA0DEFD-879C-3FEF-2481-994B6C43C7F3}"/>
          </ac:picMkLst>
        </pc:picChg>
      </pc:sldChg>
    </pc:docChg>
  </pc:docChgLst>
  <pc:docChgLst>
    <pc:chgData name="五十嵐　友紀" userId="S::e0013763@m365.edu.city.kyoto.jp::06b2215c-2dc4-4496-bb8c-4b5cbc6f748b" providerId="AD" clId="Web-{96A1C914-A519-43E8-A71A-59FE445E1898}"/>
    <pc:docChg chg="modSld">
      <pc:chgData name="五十嵐　友紀" userId="S::e0013763@m365.edu.city.kyoto.jp::06b2215c-2dc4-4496-bb8c-4b5cbc6f748b" providerId="AD" clId="Web-{96A1C914-A519-43E8-A71A-59FE445E1898}" dt="2024-11-01T05:05:01.730" v="1"/>
      <pc:docMkLst>
        <pc:docMk/>
      </pc:docMkLst>
      <pc:sldChg chg="addSp delSp modSp">
        <pc:chgData name="五十嵐　友紀" userId="S::e0013763@m365.edu.city.kyoto.jp::06b2215c-2dc4-4496-bb8c-4b5cbc6f748b" providerId="AD" clId="Web-{96A1C914-A519-43E8-A71A-59FE445E1898}" dt="2024-11-01T05:05:01.730" v="1"/>
        <pc:sldMkLst>
          <pc:docMk/>
          <pc:sldMk cId="487927970" sldId="318"/>
        </pc:sldMkLst>
        <pc:picChg chg="add mod">
          <ac:chgData name="五十嵐　友紀" userId="S::e0013763@m365.edu.city.kyoto.jp::06b2215c-2dc4-4496-bb8c-4b5cbc6f748b" providerId="AD" clId="Web-{96A1C914-A519-43E8-A71A-59FE445E1898}" dt="2024-11-01T05:05:01.730" v="1"/>
          <ac:picMkLst>
            <pc:docMk/>
            <pc:sldMk cId="487927970" sldId="318"/>
            <ac:picMk id="2" creationId="{B83EDD2E-73CF-A0F3-3183-25F9E9290BFD}"/>
          </ac:picMkLst>
        </pc:picChg>
      </pc:sldChg>
    </pc:docChg>
  </pc:docChgLst>
  <pc:docChgLst>
    <pc:chgData name="上田　佳穂" userId="S::e0013764@m365.edu.city.kyoto.jp::a680f283-018a-40aa-aea1-174b65568f57" providerId="AD" clId="Web-{16A5A980-06F5-CBAF-5D97-0EC2019297D3}"/>
    <pc:docChg chg="modSld">
      <pc:chgData name="上田　佳穂" userId="S::e0013764@m365.edu.city.kyoto.jp::a680f283-018a-40aa-aea1-174b65568f57" providerId="AD" clId="Web-{16A5A980-06F5-CBAF-5D97-0EC2019297D3}" dt="2024-02-01T07:35:03.776" v="10" actId="1076"/>
      <pc:docMkLst>
        <pc:docMk/>
      </pc:docMkLst>
      <pc:sldChg chg="addSp delSp modSp">
        <pc:chgData name="上田　佳穂" userId="S::e0013764@m365.edu.city.kyoto.jp::a680f283-018a-40aa-aea1-174b65568f57" providerId="AD" clId="Web-{16A5A980-06F5-CBAF-5D97-0EC2019297D3}" dt="2024-02-01T07:35:03.776" v="10" actId="1076"/>
        <pc:sldMkLst>
          <pc:docMk/>
          <pc:sldMk cId="2000739795" sldId="301"/>
        </pc:sldMkLst>
      </pc:sldChg>
    </pc:docChg>
  </pc:docChgLst>
  <pc:docChgLst>
    <pc:chgData name="吉本　真千子" userId="S::e0008391@m365.edu.city.kyoto.jp::c203e1fd-65ab-46aa-bf75-e576f24d6f45" providerId="AD" clId="Web-{2656D149-F030-BDCF-1660-94F10DC8591C}"/>
    <pc:docChg chg="modSld">
      <pc:chgData name="吉本　真千子" userId="S::e0008391@m365.edu.city.kyoto.jp::c203e1fd-65ab-46aa-bf75-e576f24d6f45" providerId="AD" clId="Web-{2656D149-F030-BDCF-1660-94F10DC8591C}" dt="2024-03-01T06:24:24.337" v="4"/>
      <pc:docMkLst>
        <pc:docMk/>
      </pc:docMkLst>
      <pc:sldChg chg="addSp delSp modSp">
        <pc:chgData name="吉本　真千子" userId="S::e0008391@m365.edu.city.kyoto.jp::c203e1fd-65ab-46aa-bf75-e576f24d6f45" providerId="AD" clId="Web-{2656D149-F030-BDCF-1660-94F10DC8591C}" dt="2024-03-01T06:24:24.337" v="4"/>
        <pc:sldMkLst>
          <pc:docMk/>
          <pc:sldMk cId="3403637016" sldId="313"/>
        </pc:sldMkLst>
      </pc:sldChg>
    </pc:docChg>
  </pc:docChgLst>
  <pc:docChgLst>
    <pc:chgData name="田淵　亜有" userId="S::e0015046@m365.edu.city.kyoto.jp::c64b0f3a-4f64-4b10-b8d7-11c21a5b7e6a" providerId="AD" clId="Web-{438071FF-A655-8BFA-778F-EEBB65E43760}"/>
    <pc:docChg chg="modSld">
      <pc:chgData name="田淵　亜有" userId="S::e0015046@m365.edu.city.kyoto.jp::c64b0f3a-4f64-4b10-b8d7-11c21a5b7e6a" providerId="AD" clId="Web-{438071FF-A655-8BFA-778F-EEBB65E43760}" dt="2024-11-01T05:16:04.906" v="0"/>
      <pc:docMkLst>
        <pc:docMk/>
      </pc:docMkLst>
      <pc:sldChg chg="addSp modSp">
        <pc:chgData name="田淵　亜有" userId="S::e0015046@m365.edu.city.kyoto.jp::c64b0f3a-4f64-4b10-b8d7-11c21a5b7e6a" providerId="AD" clId="Web-{438071FF-A655-8BFA-778F-EEBB65E43760}" dt="2024-11-01T05:16:04.906" v="0"/>
        <pc:sldMkLst>
          <pc:docMk/>
          <pc:sldMk cId="3864052645" sldId="316"/>
        </pc:sldMkLst>
      </pc:sldChg>
    </pc:docChg>
  </pc:docChgLst>
  <pc:docChgLst>
    <pc:chgData name="笘篠　奈央" userId="59e45faf-541c-405a-a088-4514cf882938" providerId="ADAL" clId="{9FF4B4AD-80A9-4469-BFF5-E3D17A78B4F9}"/>
    <pc:docChg chg="custSel modSld">
      <pc:chgData name="笘篠　奈央" userId="59e45faf-541c-405a-a088-4514cf882938" providerId="ADAL" clId="{9FF4B4AD-80A9-4469-BFF5-E3D17A78B4F9}" dt="2024-03-01T00:14:52.256" v="5" actId="14100"/>
      <pc:docMkLst>
        <pc:docMk/>
      </pc:docMkLst>
      <pc:sldChg chg="addSp delSp modSp mod">
        <pc:chgData name="笘篠　奈央" userId="59e45faf-541c-405a-a088-4514cf882938" providerId="ADAL" clId="{9FF4B4AD-80A9-4469-BFF5-E3D17A78B4F9}" dt="2024-03-01T00:14:52.256" v="5" actId="14100"/>
        <pc:sldMkLst>
          <pc:docMk/>
          <pc:sldMk cId="1820229469" sldId="308"/>
        </pc:sldMkLst>
      </pc:sldChg>
    </pc:docChg>
  </pc:docChgLst>
  <pc:docChgLst>
    <pc:chgData name="五十嵐　友紀" userId="S::e0013763@m365.edu.city.kyoto.jp::06b2215c-2dc4-4496-bb8c-4b5cbc6f748b" providerId="AD" clId="Web-{C503616D-3039-4EEA-9BAE-4AAB30B81C49}"/>
    <pc:docChg chg="modSld">
      <pc:chgData name="五十嵐　友紀" userId="S::e0013763@m365.edu.city.kyoto.jp::06b2215c-2dc4-4496-bb8c-4b5cbc6f748b" providerId="AD" clId="Web-{C503616D-3039-4EEA-9BAE-4AAB30B81C49}" dt="2024-02-16T05:05:30.277" v="1"/>
      <pc:docMkLst>
        <pc:docMk/>
      </pc:docMkLst>
      <pc:sldChg chg="addSp delSp modSp">
        <pc:chgData name="五十嵐　友紀" userId="S::e0013763@m365.edu.city.kyoto.jp::06b2215c-2dc4-4496-bb8c-4b5cbc6f748b" providerId="AD" clId="Web-{C503616D-3039-4EEA-9BAE-4AAB30B81C49}" dt="2024-02-16T05:05:30.277" v="1"/>
        <pc:sldMkLst>
          <pc:docMk/>
          <pc:sldMk cId="3083373960" sldId="297"/>
        </pc:sldMkLst>
      </pc:sldChg>
    </pc:docChg>
  </pc:docChgLst>
  <pc:docChgLst>
    <pc:chgData name="木原　結美" userId="S::e0010678@m365.edu.city.kyoto.jp::9073cec6-0964-4097-81a4-1323d275db41" providerId="AD" clId="Web-{6AE52AF2-D877-4A03-BA82-FD505638CA68}"/>
    <pc:docChg chg="modSld">
      <pc:chgData name="木原　結美" userId="S::e0010678@m365.edu.city.kyoto.jp::9073cec6-0964-4097-81a4-1323d275db41" providerId="AD" clId="Web-{6AE52AF2-D877-4A03-BA82-FD505638CA68}" dt="2024-02-01T09:15:32.180" v="1"/>
      <pc:docMkLst>
        <pc:docMk/>
      </pc:docMkLst>
      <pc:sldChg chg="addSp delSp modSp">
        <pc:chgData name="木原　結美" userId="S::e0010678@m365.edu.city.kyoto.jp::9073cec6-0964-4097-81a4-1323d275db41" providerId="AD" clId="Web-{6AE52AF2-D877-4A03-BA82-FD505638CA68}" dt="2024-02-01T09:15:32.180" v="1"/>
        <pc:sldMkLst>
          <pc:docMk/>
          <pc:sldMk cId="887694933" sldId="294"/>
        </pc:sldMkLst>
      </pc:sldChg>
    </pc:docChg>
  </pc:docChgLst>
  <pc:docChgLst>
    <pc:chgData name="相上　真維" userId="S::e0015041@m365.edu.city.kyoto.jp::f2dc6022-a3e3-48b9-8394-e224cc89a77b" providerId="AD" clId="Web-{DE5CFE47-704B-2882-A543-B8ED113F2A23}"/>
    <pc:docChg chg="modSld">
      <pc:chgData name="相上　真維" userId="S::e0015041@m365.edu.city.kyoto.jp::f2dc6022-a3e3-48b9-8394-e224cc89a77b" providerId="AD" clId="Web-{DE5CFE47-704B-2882-A543-B8ED113F2A23}" dt="2024-11-01T07:36:08.046" v="2"/>
      <pc:docMkLst>
        <pc:docMk/>
      </pc:docMkLst>
      <pc:sldChg chg="addSp delSp modSp mod setBg">
        <pc:chgData name="相上　真維" userId="S::e0015041@m365.edu.city.kyoto.jp::f2dc6022-a3e3-48b9-8394-e224cc89a77b" providerId="AD" clId="Web-{DE5CFE47-704B-2882-A543-B8ED113F2A23}" dt="2024-11-01T07:36:08.046" v="2"/>
        <pc:sldMkLst>
          <pc:docMk/>
          <pc:sldMk cId="1537220619" sldId="312"/>
        </pc:sldMkLst>
        <pc:spChg chg="add">
          <ac:chgData name="相上　真維" userId="S::e0015041@m365.edu.city.kyoto.jp::f2dc6022-a3e3-48b9-8394-e224cc89a77b" providerId="AD" clId="Web-{DE5CFE47-704B-2882-A543-B8ED113F2A23}" dt="2024-11-01T07:36:08.046" v="2"/>
          <ac:spMkLst>
            <pc:docMk/>
            <pc:sldMk cId="1537220619" sldId="312"/>
            <ac:spMk id="7" creationId="{42A4FC2C-047E-45A5-965D-8E1E3BF09BC6}"/>
          </ac:spMkLst>
        </pc:spChg>
        <pc:picChg chg="add mod">
          <ac:chgData name="相上　真維" userId="S::e0015041@m365.edu.city.kyoto.jp::f2dc6022-a3e3-48b9-8394-e224cc89a77b" providerId="AD" clId="Web-{DE5CFE47-704B-2882-A543-B8ED113F2A23}" dt="2024-11-01T07:36:08.046" v="2"/>
          <ac:picMkLst>
            <pc:docMk/>
            <pc:sldMk cId="1537220619" sldId="312"/>
            <ac:picMk id="2" creationId="{1AF90818-4E56-6977-812F-8B329C43C7A0}"/>
          </ac:picMkLst>
        </pc:picChg>
      </pc:sldChg>
    </pc:docChg>
  </pc:docChgLst>
  <pc:docChgLst>
    <pc:chgData name="山田　雄大" userId="S::e0014451@m365.edu.city.kyoto.jp::fbdb14d1-d6e7-4647-bef0-08bb57928fc5" providerId="AD" clId="Web-{9F58F4E4-A765-40D7-BF58-28D44D01613A}"/>
    <pc:docChg chg="modSld">
      <pc:chgData name="山田　雄大" userId="S::e0014451@m365.edu.city.kyoto.jp::fbdb14d1-d6e7-4647-bef0-08bb57928fc5" providerId="AD" clId="Web-{9F58F4E4-A765-40D7-BF58-28D44D01613A}" dt="2024-07-05T07:29:56" v="4"/>
      <pc:docMkLst>
        <pc:docMk/>
      </pc:docMkLst>
      <pc:sldChg chg="addSp delSp modSp">
        <pc:chgData name="山田　雄大" userId="S::e0014451@m365.edu.city.kyoto.jp::fbdb14d1-d6e7-4647-bef0-08bb57928fc5" providerId="AD" clId="Web-{9F58F4E4-A765-40D7-BF58-28D44D01613A}" dt="2024-07-05T07:29:56" v="4"/>
        <pc:sldMkLst>
          <pc:docMk/>
          <pc:sldMk cId="3654700675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2024/12/18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2024/12/18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, テキスト&#10;&#10;説明は自動で生成されたものです">
            <a:extLst>
              <a:ext uri="{FF2B5EF4-FFF2-40B4-BE49-F238E27FC236}">
                <a16:creationId xmlns:a16="http://schemas.microsoft.com/office/drawing/2014/main" id="{4888189A-CA9D-E9F1-2A9A-6C701361E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8929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AF90818-4E56-6977-812F-8B329C43C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/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3CEFB6B-6F00-1CE3-F16E-5F20DC229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2"/>
            <a:ext cx="10691813" cy="75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057CC318-A446-FDC8-C453-13E5F1BB0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9"/>
            <a:ext cx="10691813" cy="75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913DBF-3DED-BEE1-93D2-DD8B78CF4912}"/>
              </a:ext>
            </a:extLst>
          </p:cNvPr>
          <p:cNvSpPr txBox="1"/>
          <p:nvPr/>
        </p:nvSpPr>
        <p:spPr>
          <a:xfrm>
            <a:off x="712519" y="427512"/>
            <a:ext cx="224088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1/23</a:t>
            </a:r>
            <a:endParaRPr kumimoji="1" lang="en-US" altLang="ja-JP" sz="54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2EBDF4-9186-DE92-88D8-679571164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2"/>
            <a:ext cx="10686442" cy="751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 が含まれている画像&#10;&#10;説明は自動で生成されたものです">
            <a:extLst>
              <a:ext uri="{FF2B5EF4-FFF2-40B4-BE49-F238E27FC236}">
                <a16:creationId xmlns:a16="http://schemas.microsoft.com/office/drawing/2014/main" id="{84294298-A0E4-01A9-33B6-15C0D2356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2397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B83EDD2E-73CF-A0F3-3183-25F9E9290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78"/>
            <a:ext cx="10691813" cy="755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1CA77E7-0842-8161-37AF-5897216E8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788" y="0"/>
            <a:ext cx="10745601" cy="75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7846770-93DB-BDC1-005F-A51495261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76443" cy="750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E21D30-DFB8-A477-5AA2-60D3A9A2919D}"/>
              </a:ext>
            </a:extLst>
          </p:cNvPr>
          <p:cNvSpPr txBox="1"/>
          <p:nvPr/>
        </p:nvSpPr>
        <p:spPr>
          <a:xfrm>
            <a:off x="712519" y="427512"/>
            <a:ext cx="198864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1/30</a:t>
            </a:r>
            <a:endParaRPr kumimoji="1" lang="en-US" altLang="ja-JP" sz="5400"/>
          </a:p>
        </p:txBody>
      </p:sp>
      <p:pic>
        <p:nvPicPr>
          <p:cNvPr id="2" name="図 1" descr="テキスト&#10;&#10;説明は自動で生成されたものです">
            <a:extLst>
              <a:ext uri="{FF2B5EF4-FFF2-40B4-BE49-F238E27FC236}">
                <a16:creationId xmlns:a16="http://schemas.microsoft.com/office/drawing/2014/main" id="{E0875D88-C67A-28DB-C2FB-8D7355491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42"/>
            <a:ext cx="10684976" cy="75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1D7F28C9-D06A-668A-0F8F-4F98BFD9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" y="32146"/>
            <a:ext cx="10587746" cy="74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pic>
        <p:nvPicPr>
          <p:cNvPr id="3" name="図 2" descr="ダイアグラム が含まれている画像&#10;&#10;説明は自動で生成されたものです">
            <a:extLst>
              <a:ext uri="{FF2B5EF4-FFF2-40B4-BE49-F238E27FC236}">
                <a16:creationId xmlns:a16="http://schemas.microsoft.com/office/drawing/2014/main" id="{EA8D6C3F-9A3A-B8BB-1259-89E9F5EC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7"/>
            <a:ext cx="10685581" cy="75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EC0C12E-A3E2-2CD7-F551-994264CB7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996A017-A51B-37A6-97B1-F9C26C83E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" y="26987"/>
            <a:ext cx="10675381" cy="75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C02041F-FB81-C1D9-03F6-747C9CC21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6458" cy="754358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0C47524-89CB-5662-AFA4-68BD8D3EF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35474" y="6341257"/>
            <a:ext cx="792289" cy="88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47E47D-7FB2-A3AA-A5B8-DB26762A09C9}"/>
              </a:ext>
            </a:extLst>
          </p:cNvPr>
          <p:cNvSpPr txBox="1"/>
          <p:nvPr/>
        </p:nvSpPr>
        <p:spPr>
          <a:xfrm>
            <a:off x="902121" y="2168546"/>
            <a:ext cx="2305422" cy="28078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1/14</a:t>
            </a:r>
          </a:p>
        </p:txBody>
      </p:sp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2ABBF21-D9B9-5016-41B4-51662E478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" y="95878"/>
            <a:ext cx="10684729" cy="73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039A94E-457D-0CD9-6641-C152E41E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6" y="0"/>
            <a:ext cx="10757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0EDD099-4192-3BEE-C8FE-6399A12EC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07B17B4-0DE1-A5CC-4F54-DD7372B21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88659" cy="75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8C2F421-809E-4D5C-8682-8ADC2F43A66E}"/>
</file>

<file path=customXml/itemProps2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488A5E-2D36-4776-BD63-F296791C2261}">
  <ds:schemaRefs>
    <ds:schemaRef ds:uri="0fe31626-8830-49fc-820f-b5ea0d4febd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b0135c8f-d594-4d1f-bfed-bf1d14e1741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</TotalTime>
  <Words>4</Words>
  <Application>Microsoft Office PowerPoint</Application>
  <PresentationFormat>ユーザー設定</PresentationFormat>
  <Paragraphs>4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4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3</cp:revision>
  <dcterms:created xsi:type="dcterms:W3CDTF">2022-11-04T07:42:48Z</dcterms:created>
  <dcterms:modified xsi:type="dcterms:W3CDTF">2024-12-18T05:00:38Z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lpwstr>458300.000000000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