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26"/>
  </p:notesMasterIdLst>
  <p:sldIdLst>
    <p:sldId id="286" r:id="rId5"/>
    <p:sldId id="325" r:id="rId6"/>
    <p:sldId id="329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4" r:id="rId25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ED7FF5-A181-F819-3D0C-E3207577702F}" v="21" dt="2024-10-28T04:48:24.1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3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宮川　恵里花" userId="S::e0015045@m365.edu.city.kyoto.jp::f90e7ed3-e02d-4d6a-b899-8132b19bcae6" providerId="AD" clId="Web-{FDFCC940-B27B-6DB7-435D-9FF06FADDEF0}"/>
    <pc:docChg chg="modSld">
      <pc:chgData name="宮川　恵里花" userId="S::e0015045@m365.edu.city.kyoto.jp::f90e7ed3-e02d-4d6a-b899-8132b19bcae6" providerId="AD" clId="Web-{FDFCC940-B27B-6DB7-435D-9FF06FADDEF0}" dt="2024-07-03T05:37:44.200" v="12"/>
      <pc:docMkLst>
        <pc:docMk/>
      </pc:docMkLst>
      <pc:sldChg chg="addSp delSp modSp mod setBg">
        <pc:chgData name="宮川　恵里花" userId="S::e0015045@m365.edu.city.kyoto.jp::f90e7ed3-e02d-4d6a-b899-8132b19bcae6" providerId="AD" clId="Web-{FDFCC940-B27B-6DB7-435D-9FF06FADDEF0}" dt="2024-07-03T05:37:44.200" v="12"/>
        <pc:sldMkLst>
          <pc:docMk/>
          <pc:sldMk cId="4151202941" sldId="329"/>
        </pc:sldMkLst>
        <pc:spChg chg="mod">
          <ac:chgData name="宮川　恵里花" userId="S::e0015045@m365.edu.city.kyoto.jp::f90e7ed3-e02d-4d6a-b899-8132b19bcae6" providerId="AD" clId="Web-{FDFCC940-B27B-6DB7-435D-9FF06FADDEF0}" dt="2024-07-03T05:37:00.403" v="7"/>
          <ac:spMkLst>
            <pc:docMk/>
            <pc:sldMk cId="4151202941" sldId="329"/>
            <ac:spMk id="4" creationId="{3D36929E-A3FC-EFB0-D940-F12C1BEEFA1A}"/>
          </ac:spMkLst>
        </pc:spChg>
        <pc:spChg chg="add del">
          <ac:chgData name="宮川　恵里花" userId="S::e0015045@m365.edu.city.kyoto.jp::f90e7ed3-e02d-4d6a-b899-8132b19bcae6" providerId="AD" clId="Web-{FDFCC940-B27B-6DB7-435D-9FF06FADDEF0}" dt="2024-07-03T05:37:17.247" v="11"/>
          <ac:spMkLst>
            <pc:docMk/>
            <pc:sldMk cId="4151202941" sldId="329"/>
            <ac:spMk id="5" creationId="{D12DDE76-C203-4047-9998-63900085B5E8}"/>
          </ac:spMkLst>
        </pc:spChg>
        <pc:spChg chg="add del">
          <ac:chgData name="宮川　恵里花" userId="S::e0015045@m365.edu.city.kyoto.jp::f90e7ed3-e02d-4d6a-b899-8132b19bcae6" providerId="AD" clId="Web-{FDFCC940-B27B-6DB7-435D-9FF06FADDEF0}" dt="2024-07-03T05:37:13.481" v="9"/>
          <ac:spMkLst>
            <pc:docMk/>
            <pc:sldMk cId="4151202941" sldId="329"/>
            <ac:spMk id="9" creationId="{D12DDE76-C203-4047-9998-63900085B5E8}"/>
          </ac:spMkLst>
        </pc:spChg>
        <pc:picChg chg="add del mod">
          <ac:chgData name="宮川　恵里花" userId="S::e0015045@m365.edu.city.kyoto.jp::f90e7ed3-e02d-4d6a-b899-8132b19bcae6" providerId="AD" clId="Web-{FDFCC940-B27B-6DB7-435D-9FF06FADDEF0}" dt="2024-07-03T05:36:20.136" v="5"/>
          <ac:picMkLst>
            <pc:docMk/>
            <pc:sldMk cId="4151202941" sldId="329"/>
            <ac:picMk id="2" creationId="{5423A1BA-3C20-1B34-793D-9F9AFC4F8667}"/>
          </ac:picMkLst>
        </pc:picChg>
        <pc:picChg chg="add del mod">
          <ac:chgData name="宮川　恵里花" userId="S::e0015045@m365.edu.city.kyoto.jp::f90e7ed3-e02d-4d6a-b899-8132b19bcae6" providerId="AD" clId="Web-{FDFCC940-B27B-6DB7-435D-9FF06FADDEF0}" dt="2024-07-03T05:37:10.434" v="8"/>
          <ac:picMkLst>
            <pc:docMk/>
            <pc:sldMk cId="4151202941" sldId="329"/>
            <ac:picMk id="3" creationId="{165CA542-9D5A-2779-14C8-42579D0D935A}"/>
          </ac:picMkLst>
        </pc:picChg>
        <pc:picChg chg="add mod">
          <ac:chgData name="宮川　恵里花" userId="S::e0015045@m365.edu.city.kyoto.jp::f90e7ed3-e02d-4d6a-b899-8132b19bcae6" providerId="AD" clId="Web-{FDFCC940-B27B-6DB7-435D-9FF06FADDEF0}" dt="2024-07-03T05:37:44.200" v="12"/>
          <ac:picMkLst>
            <pc:docMk/>
            <pc:sldMk cId="4151202941" sldId="329"/>
            <ac:picMk id="6" creationId="{B0B30EAF-A43A-47AB-6CB5-C1DDA71C6E26}"/>
          </ac:picMkLst>
        </pc:picChg>
      </pc:sldChg>
    </pc:docChg>
  </pc:docChgLst>
  <pc:docChgLst>
    <pc:chgData name="池端　千香子" userId="S::e0002056@m365.edu.city.kyoto.jp::b5c5aaca-b324-4b87-9a7f-d0d4059b8bab" providerId="AD" clId="Web-{98D2581B-4937-22CF-FAEE-3C4F3EB77C4C}"/>
    <pc:docChg chg="modSld">
      <pc:chgData name="池端　千香子" userId="S::e0002056@m365.edu.city.kyoto.jp::b5c5aaca-b324-4b87-9a7f-d0d4059b8bab" providerId="AD" clId="Web-{98D2581B-4937-22CF-FAEE-3C4F3EB77C4C}" dt="2024-02-01T05:24:51.891" v="5" actId="1076"/>
      <pc:docMkLst>
        <pc:docMk/>
      </pc:docMkLst>
      <pc:sldChg chg="addSp delSp modSp">
        <pc:chgData name="池端　千香子" userId="S::e0002056@m365.edu.city.kyoto.jp::b5c5aaca-b324-4b87-9a7f-d0d4059b8bab" providerId="AD" clId="Web-{98D2581B-4937-22CF-FAEE-3C4F3EB77C4C}" dt="2024-02-01T05:24:51.891" v="5" actId="1076"/>
        <pc:sldMkLst>
          <pc:docMk/>
          <pc:sldMk cId="4291979405" sldId="264"/>
        </pc:sldMkLst>
        <pc:spChg chg="del">
          <ac:chgData name="池端　千香子" userId="S::e0002056@m365.edu.city.kyoto.jp::b5c5aaca-b324-4b87-9a7f-d0d4059b8bab" providerId="AD" clId="Web-{98D2581B-4937-22CF-FAEE-3C4F3EB77C4C}" dt="2024-02-01T05:24:26.561" v="0"/>
          <ac:spMkLst>
            <pc:docMk/>
            <pc:sldMk cId="4291979405" sldId="264"/>
            <ac:spMk id="2" creationId="{EBD3CBE5-2B7C-4F9E-BBD4-1717FDFD2D05}"/>
          </ac:spMkLst>
        </pc:spChg>
        <pc:spChg chg="add del mod">
          <ac:chgData name="池端　千香子" userId="S::e0002056@m365.edu.city.kyoto.jp::b5c5aaca-b324-4b87-9a7f-d0d4059b8bab" providerId="AD" clId="Web-{98D2581B-4937-22CF-FAEE-3C4F3EB77C4C}" dt="2024-02-01T05:24:29.077" v="1"/>
          <ac:spMkLst>
            <pc:docMk/>
            <pc:sldMk cId="4291979405" sldId="264"/>
            <ac:spMk id="4" creationId="{7AAC6AA6-7F07-2D65-FE72-D36060509626}"/>
          </ac:spMkLst>
        </pc:spChg>
        <pc:picChg chg="add mod">
          <ac:chgData name="池端　千香子" userId="S::e0002056@m365.edu.city.kyoto.jp::b5c5aaca-b324-4b87-9a7f-d0d4059b8bab" providerId="AD" clId="Web-{98D2581B-4937-22CF-FAEE-3C4F3EB77C4C}" dt="2024-02-01T05:24:51.891" v="5" actId="1076"/>
          <ac:picMkLst>
            <pc:docMk/>
            <pc:sldMk cId="4291979405" sldId="264"/>
            <ac:picMk id="5" creationId="{987A097E-8888-1691-4043-77CCBF95F61D}"/>
          </ac:picMkLst>
        </pc:picChg>
      </pc:sldChg>
    </pc:docChg>
  </pc:docChgLst>
  <pc:docChgLst>
    <pc:chgData name="太田　あずみ" userId="S::e0013514@m365.edu.city.kyoto.jp::167851e6-cf25-404b-b58e-57c8e17225fa" providerId="AD" clId="Web-{89C9BE25-B76C-8FAA-E50E-F3B4883E12EC}"/>
    <pc:docChg chg="modSld">
      <pc:chgData name="太田　あずみ" userId="S::e0013514@m365.edu.city.kyoto.jp::167851e6-cf25-404b-b58e-57c8e17225fa" providerId="AD" clId="Web-{89C9BE25-B76C-8FAA-E50E-F3B4883E12EC}" dt="2024-02-01T09:24:38.889" v="12"/>
      <pc:docMkLst>
        <pc:docMk/>
      </pc:docMkLst>
      <pc:sldChg chg="addSp delSp modSp mod setBg">
        <pc:chgData name="太田　あずみ" userId="S::e0013514@m365.edu.city.kyoto.jp::167851e6-cf25-404b-b58e-57c8e17225fa" providerId="AD" clId="Web-{89C9BE25-B76C-8FAA-E50E-F3B4883E12EC}" dt="2024-02-01T09:24:38.889" v="12"/>
        <pc:sldMkLst>
          <pc:docMk/>
          <pc:sldMk cId="1738392274" sldId="302"/>
        </pc:sldMkLst>
        <pc:spChg chg="del">
          <ac:chgData name="太田　あずみ" userId="S::e0013514@m365.edu.city.kyoto.jp::167851e6-cf25-404b-b58e-57c8e17225fa" providerId="AD" clId="Web-{89C9BE25-B76C-8FAA-E50E-F3B4883E12EC}" dt="2024-02-01T09:22:17.371" v="0"/>
          <ac:spMkLst>
            <pc:docMk/>
            <pc:sldMk cId="1738392274" sldId="302"/>
            <ac:spMk id="2" creationId="{EBD3CBE5-2B7C-4F9E-BBD4-1717FDFD2D05}"/>
          </ac:spMkLst>
        </pc:spChg>
        <pc:spChg chg="add del mod">
          <ac:chgData name="太田　あずみ" userId="S::e0013514@m365.edu.city.kyoto.jp::167851e6-cf25-404b-b58e-57c8e17225fa" providerId="AD" clId="Web-{89C9BE25-B76C-8FAA-E50E-F3B4883E12EC}" dt="2024-02-01T09:22:18.762" v="1"/>
          <ac:spMkLst>
            <pc:docMk/>
            <pc:sldMk cId="1738392274" sldId="302"/>
            <ac:spMk id="4" creationId="{151E451C-1849-6E1B-84E4-180923F43BF3}"/>
          </ac:spMkLst>
        </pc:spChg>
        <pc:spChg chg="add">
          <ac:chgData name="太田　あずみ" userId="S::e0013514@m365.edu.city.kyoto.jp::167851e6-cf25-404b-b58e-57c8e17225fa" providerId="AD" clId="Web-{89C9BE25-B76C-8FAA-E50E-F3B4883E12EC}" dt="2024-02-01T09:22:39.824" v="3"/>
          <ac:spMkLst>
            <pc:docMk/>
            <pc:sldMk cId="1738392274" sldId="302"/>
            <ac:spMk id="10" creationId="{42A4FC2C-047E-45A5-965D-8E1E3BF09BC6}"/>
          </ac:spMkLst>
        </pc:spChg>
        <pc:picChg chg="add del mod">
          <ac:chgData name="太田　あずみ" userId="S::e0013514@m365.edu.city.kyoto.jp::167851e6-cf25-404b-b58e-57c8e17225fa" providerId="AD" clId="Web-{89C9BE25-B76C-8FAA-E50E-F3B4883E12EC}" dt="2024-02-01T09:22:48.778" v="5"/>
          <ac:picMkLst>
            <pc:docMk/>
            <pc:sldMk cId="1738392274" sldId="302"/>
            <ac:picMk id="5" creationId="{293E9D0A-CA38-C960-B824-B97E1B477298}"/>
          </ac:picMkLst>
        </pc:picChg>
        <pc:picChg chg="add del mod">
          <ac:chgData name="太田　あずみ" userId="S::e0013514@m365.edu.city.kyoto.jp::167851e6-cf25-404b-b58e-57c8e17225fa" providerId="AD" clId="Web-{89C9BE25-B76C-8FAA-E50E-F3B4883E12EC}" dt="2024-02-01T09:23:42.263" v="11"/>
          <ac:picMkLst>
            <pc:docMk/>
            <pc:sldMk cId="1738392274" sldId="302"/>
            <ac:picMk id="6" creationId="{17A7D4C9-9132-B738-8D25-8B08E31FA2A8}"/>
          </ac:picMkLst>
        </pc:picChg>
        <pc:picChg chg="add mod">
          <ac:chgData name="太田　あずみ" userId="S::e0013514@m365.edu.city.kyoto.jp::167851e6-cf25-404b-b58e-57c8e17225fa" providerId="AD" clId="Web-{89C9BE25-B76C-8FAA-E50E-F3B4883E12EC}" dt="2024-02-01T09:24:38.889" v="12"/>
          <ac:picMkLst>
            <pc:docMk/>
            <pc:sldMk cId="1738392274" sldId="302"/>
            <ac:picMk id="7" creationId="{89B234B1-B311-2956-FA90-B0C2D47D3DAC}"/>
          </ac:picMkLst>
        </pc:picChg>
      </pc:sldChg>
    </pc:docChg>
  </pc:docChgLst>
  <pc:docChgLst>
    <pc:chgData name="木原　結美" userId="S::e0010678@m365.edu.city.kyoto.jp::9073cec6-0964-4097-81a4-1323d275db41" providerId="AD" clId="Web-{6AE52AF2-D877-4A03-BA82-FD505638CA68}"/>
    <pc:docChg chg="modSld">
      <pc:chgData name="木原　結美" userId="S::e0010678@m365.edu.city.kyoto.jp::9073cec6-0964-4097-81a4-1323d275db41" providerId="AD" clId="Web-{6AE52AF2-D877-4A03-BA82-FD505638CA68}" dt="2024-02-01T09:15:32.180" v="1"/>
      <pc:docMkLst>
        <pc:docMk/>
      </pc:docMkLst>
      <pc:sldChg chg="addSp delSp modSp">
        <pc:chgData name="木原　結美" userId="S::e0010678@m365.edu.city.kyoto.jp::9073cec6-0964-4097-81a4-1323d275db41" providerId="AD" clId="Web-{6AE52AF2-D877-4A03-BA82-FD505638CA68}" dt="2024-02-01T09:15:32.180" v="1"/>
        <pc:sldMkLst>
          <pc:docMk/>
          <pc:sldMk cId="887694933" sldId="294"/>
        </pc:sldMkLst>
        <pc:spChg chg="del">
          <ac:chgData name="木原　結美" userId="S::e0010678@m365.edu.city.kyoto.jp::9073cec6-0964-4097-81a4-1323d275db41" providerId="AD" clId="Web-{6AE52AF2-D877-4A03-BA82-FD505638CA68}" dt="2024-02-01T09:15:30.070" v="0"/>
          <ac:spMkLst>
            <pc:docMk/>
            <pc:sldMk cId="887694933" sldId="294"/>
            <ac:spMk id="2" creationId="{EBD3CBE5-2B7C-4F9E-BBD4-1717FDFD2D05}"/>
          </ac:spMkLst>
        </pc:spChg>
        <pc:spChg chg="add mod">
          <ac:chgData name="木原　結美" userId="S::e0010678@m365.edu.city.kyoto.jp::9073cec6-0964-4097-81a4-1323d275db41" providerId="AD" clId="Web-{6AE52AF2-D877-4A03-BA82-FD505638CA68}" dt="2024-02-01T09:15:30.070" v="0"/>
          <ac:spMkLst>
            <pc:docMk/>
            <pc:sldMk cId="887694933" sldId="294"/>
            <ac:spMk id="4" creationId="{DAB9F8E0-5FA9-DE51-10A4-8C88EE79BB89}"/>
          </ac:spMkLst>
        </pc:spChg>
        <pc:picChg chg="add mod">
          <ac:chgData name="木原　結美" userId="S::e0010678@m365.edu.city.kyoto.jp::9073cec6-0964-4097-81a4-1323d275db41" providerId="AD" clId="Web-{6AE52AF2-D877-4A03-BA82-FD505638CA68}" dt="2024-02-01T09:15:32.180" v="1"/>
          <ac:picMkLst>
            <pc:docMk/>
            <pc:sldMk cId="887694933" sldId="294"/>
            <ac:picMk id="5" creationId="{E305EB3F-0491-A4EB-AB0E-4940E3CD5888}"/>
          </ac:picMkLst>
        </pc:picChg>
      </pc:sldChg>
    </pc:docChg>
  </pc:docChgLst>
  <pc:docChgLst>
    <pc:chgData name="吉本　真千子" userId="S::e0008391@m365.edu.city.kyoto.jp::c203e1fd-65ab-46aa-bf75-e576f24d6f45" providerId="AD" clId="Web-{4A2B3E58-5C30-4DBF-946E-C9079A7CCA1E}"/>
    <pc:docChg chg="modSld">
      <pc:chgData name="吉本　真千子" userId="S::e0008391@m365.edu.city.kyoto.jp::c203e1fd-65ab-46aa-bf75-e576f24d6f45" providerId="AD" clId="Web-{4A2B3E58-5C30-4DBF-946E-C9079A7CCA1E}" dt="2024-02-01T13:18:34.901" v="6" actId="14100"/>
      <pc:docMkLst>
        <pc:docMk/>
      </pc:docMkLst>
      <pc:sldChg chg="addSp delSp modSp">
        <pc:chgData name="吉本　真千子" userId="S::e0008391@m365.edu.city.kyoto.jp::c203e1fd-65ab-46aa-bf75-e576f24d6f45" providerId="AD" clId="Web-{4A2B3E58-5C30-4DBF-946E-C9079A7CCA1E}" dt="2024-02-01T13:18:34.901" v="6" actId="14100"/>
        <pc:sldMkLst>
          <pc:docMk/>
          <pc:sldMk cId="3419345934" sldId="300"/>
        </pc:sldMkLst>
        <pc:spChg chg="del">
          <ac:chgData name="吉本　真千子" userId="S::e0008391@m365.edu.city.kyoto.jp::c203e1fd-65ab-46aa-bf75-e576f24d6f45" providerId="AD" clId="Web-{4A2B3E58-5C30-4DBF-946E-C9079A7CCA1E}" dt="2024-02-01T13:18:05.166" v="0"/>
          <ac:spMkLst>
            <pc:docMk/>
            <pc:sldMk cId="3419345934" sldId="300"/>
            <ac:spMk id="2" creationId="{EBD3CBE5-2B7C-4F9E-BBD4-1717FDFD2D05}"/>
          </ac:spMkLst>
        </pc:spChg>
        <pc:spChg chg="add del mod">
          <ac:chgData name="吉本　真千子" userId="S::e0008391@m365.edu.city.kyoto.jp::c203e1fd-65ab-46aa-bf75-e576f24d6f45" providerId="AD" clId="Web-{4A2B3E58-5C30-4DBF-946E-C9079A7CCA1E}" dt="2024-02-01T13:18:12.229" v="1"/>
          <ac:spMkLst>
            <pc:docMk/>
            <pc:sldMk cId="3419345934" sldId="300"/>
            <ac:spMk id="4" creationId="{9DCE56A2-5B3D-EDEA-2A47-6E668304E6AF}"/>
          </ac:spMkLst>
        </pc:spChg>
        <pc:picChg chg="add mod">
          <ac:chgData name="吉本　真千子" userId="S::e0008391@m365.edu.city.kyoto.jp::c203e1fd-65ab-46aa-bf75-e576f24d6f45" providerId="AD" clId="Web-{4A2B3E58-5C30-4DBF-946E-C9079A7CCA1E}" dt="2024-02-01T13:18:34.901" v="6" actId="14100"/>
          <ac:picMkLst>
            <pc:docMk/>
            <pc:sldMk cId="3419345934" sldId="300"/>
            <ac:picMk id="5" creationId="{4948997C-7133-95B3-4FA6-6A2048367FC5}"/>
          </ac:picMkLst>
        </pc:picChg>
      </pc:sldChg>
    </pc:docChg>
  </pc:docChgLst>
  <pc:docChgLst>
    <pc:chgData name="田谷　奈菜" userId="S::e0013762@m365.edu.city.kyoto.jp::55f63155-389b-4460-bb4c-5c6219994722" providerId="AD" clId="Web-{EEF9D1E3-B474-4D77-849E-60B1C0C75137}"/>
    <pc:docChg chg="modSld">
      <pc:chgData name="田谷　奈菜" userId="S::e0013762@m365.edu.city.kyoto.jp::55f63155-389b-4460-bb4c-5c6219994722" providerId="AD" clId="Web-{EEF9D1E3-B474-4D77-849E-60B1C0C75137}" dt="2024-07-04T08:16:57.724" v="1"/>
      <pc:docMkLst>
        <pc:docMk/>
      </pc:docMkLst>
      <pc:sldChg chg="addSp delSp modSp">
        <pc:chgData name="田谷　奈菜" userId="S::e0013762@m365.edu.city.kyoto.jp::55f63155-389b-4460-bb4c-5c6219994722" providerId="AD" clId="Web-{EEF9D1E3-B474-4D77-849E-60B1C0C75137}" dt="2024-07-04T08:16:57.724" v="1"/>
        <pc:sldMkLst>
          <pc:docMk/>
          <pc:sldMk cId="1537220619" sldId="312"/>
        </pc:sldMkLst>
        <pc:spChg chg="del">
          <ac:chgData name="田谷　奈菜" userId="S::e0013762@m365.edu.city.kyoto.jp::55f63155-389b-4460-bb4c-5c6219994722" providerId="AD" clId="Web-{EEF9D1E3-B474-4D77-849E-60B1C0C75137}" dt="2024-07-04T08:16:55.255" v="0"/>
          <ac:spMkLst>
            <pc:docMk/>
            <pc:sldMk cId="1537220619" sldId="312"/>
            <ac:spMk id="4" creationId="{5DA6475B-876C-BAAA-0512-BB6D4A9406CA}"/>
          </ac:spMkLst>
        </pc:spChg>
        <pc:picChg chg="add mod">
          <ac:chgData name="田谷　奈菜" userId="S::e0013762@m365.edu.city.kyoto.jp::55f63155-389b-4460-bb4c-5c6219994722" providerId="AD" clId="Web-{EEF9D1E3-B474-4D77-849E-60B1C0C75137}" dt="2024-07-04T08:16:57.724" v="1"/>
          <ac:picMkLst>
            <pc:docMk/>
            <pc:sldMk cId="1537220619" sldId="312"/>
            <ac:picMk id="2" creationId="{7B96CC06-BB9B-207D-3093-8144FD4135FB}"/>
          </ac:picMkLst>
        </pc:picChg>
      </pc:sldChg>
    </pc:docChg>
  </pc:docChgLst>
  <pc:docChgLst>
    <pc:chgData name="竹中　万裕" userId="S::e0001430@m365.edu.city.kyoto.jp::d9b8be52-76db-4aeb-9b63-5ce69ccfb616" providerId="AD" clId="Web-{6E929AF6-C95B-476F-874A-BCA1A00A5288}"/>
    <pc:docChg chg="modSld">
      <pc:chgData name="竹中　万裕" userId="S::e0001430@m365.edu.city.kyoto.jp::d9b8be52-76db-4aeb-9b63-5ce69ccfb616" providerId="AD" clId="Web-{6E929AF6-C95B-476F-874A-BCA1A00A5288}" dt="2024-08-26T23:56:50.019" v="1"/>
      <pc:docMkLst>
        <pc:docMk/>
      </pc:docMkLst>
      <pc:sldChg chg="addSp delSp modSp">
        <pc:chgData name="竹中　万裕" userId="S::e0001430@m365.edu.city.kyoto.jp::d9b8be52-76db-4aeb-9b63-5ce69ccfb616" providerId="AD" clId="Web-{6E929AF6-C95B-476F-874A-BCA1A00A5288}" dt="2024-08-26T23:56:50.019" v="1"/>
        <pc:sldMkLst>
          <pc:docMk/>
          <pc:sldMk cId="3825182446" sldId="307"/>
        </pc:sldMkLst>
        <pc:picChg chg="del">
          <ac:chgData name="竹中　万裕" userId="S::e0001430@m365.edu.city.kyoto.jp::d9b8be52-76db-4aeb-9b63-5ce69ccfb616" providerId="AD" clId="Web-{6E929AF6-C95B-476F-874A-BCA1A00A5288}" dt="2024-08-26T23:56:44.113" v="0"/>
          <ac:picMkLst>
            <pc:docMk/>
            <pc:sldMk cId="3825182446" sldId="307"/>
            <ac:picMk id="2" creationId="{CDC5AB08-36F1-6BE0-DAE2-4368F063653F}"/>
          </ac:picMkLst>
        </pc:picChg>
        <pc:picChg chg="add mod">
          <ac:chgData name="竹中　万裕" userId="S::e0001430@m365.edu.city.kyoto.jp::d9b8be52-76db-4aeb-9b63-5ce69ccfb616" providerId="AD" clId="Web-{6E929AF6-C95B-476F-874A-BCA1A00A5288}" dt="2024-08-26T23:56:50.019" v="1"/>
          <ac:picMkLst>
            <pc:docMk/>
            <pc:sldMk cId="3825182446" sldId="307"/>
            <ac:picMk id="3" creationId="{58307B3E-5112-557E-F86F-B1AED0A54F19}"/>
          </ac:picMkLst>
        </pc:picChg>
      </pc:sldChg>
    </pc:docChg>
  </pc:docChgLst>
  <pc:docChgLst>
    <pc:chgData name="森下　藍子" userId="S::e0015043@m365.edu.city.kyoto.jp::38cf22c5-00c7-4bc2-868b-e2e0d6ecae7c" providerId="AD" clId="Web-{C04862FD-DECD-F6A0-A848-065645063EAC}"/>
    <pc:docChg chg="modSld">
      <pc:chgData name="森下　藍子" userId="S::e0015043@m365.edu.city.kyoto.jp::38cf22c5-00c7-4bc2-868b-e2e0d6ecae7c" providerId="AD" clId="Web-{C04862FD-DECD-F6A0-A848-065645063EAC}" dt="2024-08-26T01:29:52.309" v="1"/>
      <pc:docMkLst>
        <pc:docMk/>
      </pc:docMkLst>
      <pc:sldChg chg="addSp delSp modSp">
        <pc:chgData name="森下　藍子" userId="S::e0015043@m365.edu.city.kyoto.jp::38cf22c5-00c7-4bc2-868b-e2e0d6ecae7c" providerId="AD" clId="Web-{C04862FD-DECD-F6A0-A848-065645063EAC}" dt="2024-08-26T01:29:52.309" v="1"/>
        <pc:sldMkLst>
          <pc:docMk/>
          <pc:sldMk cId="3693655365" sldId="311"/>
        </pc:sldMkLst>
        <pc:spChg chg="del">
          <ac:chgData name="森下　藍子" userId="S::e0015043@m365.edu.city.kyoto.jp::38cf22c5-00c7-4bc2-868b-e2e0d6ecae7c" providerId="AD" clId="Web-{C04862FD-DECD-F6A0-A848-065645063EAC}" dt="2024-08-26T01:29:49.950" v="0"/>
          <ac:spMkLst>
            <pc:docMk/>
            <pc:sldMk cId="3693655365" sldId="311"/>
            <ac:spMk id="3" creationId="{146F592C-B929-3C80-0BFB-001E149632F3}"/>
          </ac:spMkLst>
        </pc:spChg>
        <pc:picChg chg="add mod">
          <ac:chgData name="森下　藍子" userId="S::e0015043@m365.edu.city.kyoto.jp::38cf22c5-00c7-4bc2-868b-e2e0d6ecae7c" providerId="AD" clId="Web-{C04862FD-DECD-F6A0-A848-065645063EAC}" dt="2024-08-26T01:29:52.309" v="1"/>
          <ac:picMkLst>
            <pc:docMk/>
            <pc:sldMk cId="3693655365" sldId="311"/>
            <ac:picMk id="2" creationId="{97CE3F89-833A-53D2-8024-86E64E98906E}"/>
          </ac:picMkLst>
        </pc:picChg>
      </pc:sldChg>
    </pc:docChg>
  </pc:docChgLst>
  <pc:docChgLst>
    <pc:chgData name="樋瀬　摩耶" userId="S::e0015042@m365.edu.city.kyoto.jp::dd51f0e2-202f-4025-8c58-708f30a53b82" providerId="AD" clId="Web-{396BB98A-69B9-9BD8-AAB6-CBF9DD3C41FB}"/>
    <pc:docChg chg="modSld">
      <pc:chgData name="樋瀬　摩耶" userId="S::e0015042@m365.edu.city.kyoto.jp::dd51f0e2-202f-4025-8c58-708f30a53b82" providerId="AD" clId="Web-{396BB98A-69B9-9BD8-AAB6-CBF9DD3C41FB}" dt="2024-07-04T01:08:13.152" v="3" actId="14100"/>
      <pc:docMkLst>
        <pc:docMk/>
      </pc:docMkLst>
      <pc:sldChg chg="modSp">
        <pc:chgData name="樋瀬　摩耶" userId="S::e0015042@m365.edu.city.kyoto.jp::dd51f0e2-202f-4025-8c58-708f30a53b82" providerId="AD" clId="Web-{396BB98A-69B9-9BD8-AAB6-CBF9DD3C41FB}" dt="2024-07-04T01:08:13.152" v="3" actId="14100"/>
        <pc:sldMkLst>
          <pc:docMk/>
          <pc:sldMk cId="1551186406" sldId="330"/>
        </pc:sldMkLst>
        <pc:picChg chg="mod modCrop">
          <ac:chgData name="樋瀬　摩耶" userId="S::e0015042@m365.edu.city.kyoto.jp::dd51f0e2-202f-4025-8c58-708f30a53b82" providerId="AD" clId="Web-{396BB98A-69B9-9BD8-AAB6-CBF9DD3C41FB}" dt="2024-07-04T01:08:13.152" v="3" actId="14100"/>
          <ac:picMkLst>
            <pc:docMk/>
            <pc:sldMk cId="1551186406" sldId="330"/>
            <ac:picMk id="4" creationId="{AF5B050E-FA20-7CF1-608C-6031503E1A53}"/>
          </ac:picMkLst>
        </pc:picChg>
      </pc:sldChg>
    </pc:docChg>
  </pc:docChgLst>
  <pc:docChgLst>
    <pc:chgData name="相上　真維" userId="S::e0015041@m365.edu.city.kyoto.jp::f2dc6022-a3e3-48b9-8394-e224cc89a77b" providerId="AD" clId="Web-{1B960F90-195B-7396-8B15-79DB6731DBEF}"/>
    <pc:docChg chg="modSld">
      <pc:chgData name="相上　真維" userId="S::e0015041@m365.edu.city.kyoto.jp::f2dc6022-a3e3-48b9-8394-e224cc89a77b" providerId="AD" clId="Web-{1B960F90-195B-7396-8B15-79DB6731DBEF}" dt="2024-08-30T08:16:34.318" v="2"/>
      <pc:docMkLst>
        <pc:docMk/>
      </pc:docMkLst>
      <pc:sldChg chg="addSp delSp modSp">
        <pc:chgData name="相上　真維" userId="S::e0015041@m365.edu.city.kyoto.jp::f2dc6022-a3e3-48b9-8394-e224cc89a77b" providerId="AD" clId="Web-{1B960F90-195B-7396-8B15-79DB6731DBEF}" dt="2024-08-30T08:16:34.318" v="2"/>
        <pc:sldMkLst>
          <pc:docMk/>
          <pc:sldMk cId="3410796622" sldId="315"/>
        </pc:sldMkLst>
        <pc:spChg chg="del mod">
          <ac:chgData name="相上　真維" userId="S::e0015041@m365.edu.city.kyoto.jp::f2dc6022-a3e3-48b9-8394-e224cc89a77b" providerId="AD" clId="Web-{1B960F90-195B-7396-8B15-79DB6731DBEF}" dt="2024-08-30T08:16:30.131" v="1"/>
          <ac:spMkLst>
            <pc:docMk/>
            <pc:sldMk cId="3410796622" sldId="315"/>
            <ac:spMk id="3" creationId="{729188BB-D9A0-D201-23B4-82E0348E15BB}"/>
          </ac:spMkLst>
        </pc:spChg>
        <pc:picChg chg="add mod">
          <ac:chgData name="相上　真維" userId="S::e0015041@m365.edu.city.kyoto.jp::f2dc6022-a3e3-48b9-8394-e224cc89a77b" providerId="AD" clId="Web-{1B960F90-195B-7396-8B15-79DB6731DBEF}" dt="2024-08-30T08:16:34.318" v="2"/>
          <ac:picMkLst>
            <pc:docMk/>
            <pc:sldMk cId="3410796622" sldId="315"/>
            <ac:picMk id="2" creationId="{3A86F290-3861-C127-4D5F-0D19D4C72AA4}"/>
          </ac:picMkLst>
        </pc:picChg>
      </pc:sldChg>
    </pc:docChg>
  </pc:docChgLst>
  <pc:docChgLst>
    <pc:chgData name="五十嵐　友紀" userId="S::e0013763@m365.edu.city.kyoto.jp::06b2215c-2dc4-4496-bb8c-4b5cbc6f748b" providerId="AD" clId="Web-{A762FA80-8CB2-42A6-A1C9-B76DA3607E0C}"/>
    <pc:docChg chg="modSld">
      <pc:chgData name="五十嵐　友紀" userId="S::e0013763@m365.edu.city.kyoto.jp::06b2215c-2dc4-4496-bb8c-4b5cbc6f748b" providerId="AD" clId="Web-{A762FA80-8CB2-42A6-A1C9-B76DA3607E0C}" dt="2024-09-03T23:57:23.568" v="3"/>
      <pc:docMkLst>
        <pc:docMk/>
      </pc:docMkLst>
      <pc:sldChg chg="addSp delSp modSp">
        <pc:chgData name="五十嵐　友紀" userId="S::e0013763@m365.edu.city.kyoto.jp::06b2215c-2dc4-4496-bb8c-4b5cbc6f748b" providerId="AD" clId="Web-{A762FA80-8CB2-42A6-A1C9-B76DA3607E0C}" dt="2024-09-03T23:57:23.568" v="3"/>
        <pc:sldMkLst>
          <pc:docMk/>
          <pc:sldMk cId="923035866" sldId="310"/>
        </pc:sldMkLst>
        <pc:spChg chg="del">
          <ac:chgData name="五十嵐　友紀" userId="S::e0013763@m365.edu.city.kyoto.jp::06b2215c-2dc4-4496-bb8c-4b5cbc6f748b" providerId="AD" clId="Web-{A762FA80-8CB2-42A6-A1C9-B76DA3607E0C}" dt="2024-09-03T23:57:21.381" v="2"/>
          <ac:spMkLst>
            <pc:docMk/>
            <pc:sldMk cId="923035866" sldId="310"/>
            <ac:spMk id="2" creationId="{00F50006-C57C-43BE-7BB1-50824225BAA5}"/>
          </ac:spMkLst>
        </pc:spChg>
        <pc:picChg chg="add mod">
          <ac:chgData name="五十嵐　友紀" userId="S::e0013763@m365.edu.city.kyoto.jp::06b2215c-2dc4-4496-bb8c-4b5cbc6f748b" providerId="AD" clId="Web-{A762FA80-8CB2-42A6-A1C9-B76DA3607E0C}" dt="2024-09-03T23:57:23.568" v="3"/>
          <ac:picMkLst>
            <pc:docMk/>
            <pc:sldMk cId="923035866" sldId="310"/>
            <ac:picMk id="3" creationId="{9143BC03-F73B-F391-571D-2FD8B8496EDA}"/>
          </ac:picMkLst>
        </pc:picChg>
      </pc:sldChg>
      <pc:sldChg chg="addSp delSp modSp">
        <pc:chgData name="五十嵐　友紀" userId="S::e0013763@m365.edu.city.kyoto.jp::06b2215c-2dc4-4496-bb8c-4b5cbc6f748b" providerId="AD" clId="Web-{A762FA80-8CB2-42A6-A1C9-B76DA3607E0C}" dt="2024-09-03T23:57:06.318" v="1"/>
        <pc:sldMkLst>
          <pc:docMk/>
          <pc:sldMk cId="2326107272" sldId="320"/>
        </pc:sldMkLst>
        <pc:spChg chg="del">
          <ac:chgData name="五十嵐　友紀" userId="S::e0013763@m365.edu.city.kyoto.jp::06b2215c-2dc4-4496-bb8c-4b5cbc6f748b" providerId="AD" clId="Web-{A762FA80-8CB2-42A6-A1C9-B76DA3607E0C}" dt="2024-09-03T23:57:05.099" v="0"/>
          <ac:spMkLst>
            <pc:docMk/>
            <pc:sldMk cId="2326107272" sldId="320"/>
            <ac:spMk id="3" creationId="{F848C04A-C92F-E40C-76CF-C8B636516615}"/>
          </ac:spMkLst>
        </pc:spChg>
        <pc:picChg chg="add mod">
          <ac:chgData name="五十嵐　友紀" userId="S::e0013763@m365.edu.city.kyoto.jp::06b2215c-2dc4-4496-bb8c-4b5cbc6f748b" providerId="AD" clId="Web-{A762FA80-8CB2-42A6-A1C9-B76DA3607E0C}" dt="2024-09-03T23:57:06.318" v="1"/>
          <ac:picMkLst>
            <pc:docMk/>
            <pc:sldMk cId="2326107272" sldId="320"/>
            <ac:picMk id="2" creationId="{5449613B-BCA1-FD19-9DA1-A92518ADD17D}"/>
          </ac:picMkLst>
        </pc:picChg>
      </pc:sldChg>
    </pc:docChg>
  </pc:docChgLst>
  <pc:docChgLst>
    <pc:chgData name="吉田　多美代" userId="S::e0000046@m365.edu.city.kyoto.jp::e013cfd4-6943-4b9d-badd-e281554286a6" providerId="AD" clId="Web-{9BBBC5CF-EEC3-ACFE-0CEB-27F5846F1BF3}"/>
    <pc:docChg chg="modSld">
      <pc:chgData name="吉田　多美代" userId="S::e0000046@m365.edu.city.kyoto.jp::e013cfd4-6943-4b9d-badd-e281554286a6" providerId="AD" clId="Web-{9BBBC5CF-EEC3-ACFE-0CEB-27F5846F1BF3}" dt="2024-10-02T02:28:35.008" v="0"/>
      <pc:docMkLst>
        <pc:docMk/>
      </pc:docMkLst>
      <pc:sldChg chg="delSp">
        <pc:chgData name="吉田　多美代" userId="S::e0000046@m365.edu.city.kyoto.jp::e013cfd4-6943-4b9d-badd-e281554286a6" providerId="AD" clId="Web-{9BBBC5CF-EEC3-ACFE-0CEB-27F5846F1BF3}" dt="2024-10-02T02:28:35.008" v="0"/>
        <pc:sldMkLst>
          <pc:docMk/>
          <pc:sldMk cId="1820229469" sldId="308"/>
        </pc:sldMkLst>
        <pc:picChg chg="del">
          <ac:chgData name="吉田　多美代" userId="S::e0000046@m365.edu.city.kyoto.jp::e013cfd4-6943-4b9d-badd-e281554286a6" providerId="AD" clId="Web-{9BBBC5CF-EEC3-ACFE-0CEB-27F5846F1BF3}" dt="2024-10-02T02:28:35.008" v="0"/>
          <ac:picMkLst>
            <pc:docMk/>
            <pc:sldMk cId="1820229469" sldId="308"/>
            <ac:picMk id="3" creationId="{49275546-BBEC-AB98-F2D3-D59A0132418B}"/>
          </ac:picMkLst>
        </pc:picChg>
      </pc:sldChg>
    </pc:docChg>
  </pc:docChgLst>
  <pc:docChgLst>
    <pc:chgData name="樫　なつみ" userId="S::e0015047@m365.edu.city.kyoto.jp::ec7dfa1c-180c-4479-99d8-d7d824a30862" providerId="AD" clId="Web-{4D5BC66A-CE6E-11DC-BDB1-9BF184CD1634}"/>
    <pc:docChg chg="modSld">
      <pc:chgData name="樫　なつみ" userId="S::e0015047@m365.edu.city.kyoto.jp::ec7dfa1c-180c-4479-99d8-d7d824a30862" providerId="AD" clId="Web-{4D5BC66A-CE6E-11DC-BDB1-9BF184CD1634}" dt="2024-08-26T00:33:49.883" v="3"/>
      <pc:docMkLst>
        <pc:docMk/>
      </pc:docMkLst>
      <pc:sldChg chg="delSp modSp">
        <pc:chgData name="樫　なつみ" userId="S::e0015047@m365.edu.city.kyoto.jp::ec7dfa1c-180c-4479-99d8-d7d824a30862" providerId="AD" clId="Web-{4D5BC66A-CE6E-11DC-BDB1-9BF184CD1634}" dt="2024-08-26T00:33:49.883" v="3"/>
        <pc:sldMkLst>
          <pc:docMk/>
          <pc:sldMk cId="1488477963" sldId="321"/>
        </pc:sldMkLst>
        <pc:spChg chg="del mod">
          <ac:chgData name="樫　なつみ" userId="S::e0015047@m365.edu.city.kyoto.jp::ec7dfa1c-180c-4479-99d8-d7d824a30862" providerId="AD" clId="Web-{4D5BC66A-CE6E-11DC-BDB1-9BF184CD1634}" dt="2024-08-26T00:33:49.883" v="3"/>
          <ac:spMkLst>
            <pc:docMk/>
            <pc:sldMk cId="1488477963" sldId="321"/>
            <ac:spMk id="3" creationId="{22E21D30-DFB8-A477-5AA2-60D3A9A2919D}"/>
          </ac:spMkLst>
        </pc:spChg>
      </pc:sldChg>
    </pc:docChg>
  </pc:docChgLst>
  <pc:docChgLst>
    <pc:chgData name="樋口　真祐" userId="2390a2ad-1b80-4bed-9380-9d6cdbf69af8" providerId="ADAL" clId="{A26CF966-4BD0-4B61-91F5-4FEA6F61CE0C}"/>
    <pc:docChg chg="modSld modMainMaster modNotesMaster">
      <pc:chgData name="樋口　真祐" userId="2390a2ad-1b80-4bed-9380-9d6cdbf69af8" providerId="ADAL" clId="{A26CF966-4BD0-4B61-91F5-4FEA6F61CE0C}" dt="2024-10-21T00:55:08.979" v="41"/>
      <pc:docMkLst>
        <pc:docMk/>
      </pc:docMkLst>
      <pc:sldChg chg="modSp">
        <pc:chgData name="樋口　真祐" userId="2390a2ad-1b80-4bed-9380-9d6cdbf69af8" providerId="ADAL" clId="{A26CF966-4BD0-4B61-91F5-4FEA6F61CE0C}" dt="2024-10-21T00:55:08.979" v="41"/>
        <pc:sldMkLst>
          <pc:docMk/>
          <pc:sldMk cId="1292099770" sldId="286"/>
        </pc:sldMkLst>
        <pc:spChg chg="mod">
          <ac:chgData name="樋口　真祐" userId="2390a2ad-1b80-4bed-9380-9d6cdbf69af8" providerId="ADAL" clId="{A26CF966-4BD0-4B61-91F5-4FEA6F61CE0C}" dt="2024-10-21T00:54:20.514" v="32"/>
          <ac:spMkLst>
            <pc:docMk/>
            <pc:sldMk cId="1292099770" sldId="286"/>
            <ac:spMk id="2" creationId="{35D2EA61-DD22-34AC-CA2A-A048C8880CC3}"/>
          </ac:spMkLst>
        </pc:spChg>
        <pc:spChg chg="mod">
          <ac:chgData name="樋口　真祐" userId="2390a2ad-1b80-4bed-9380-9d6cdbf69af8" providerId="ADAL" clId="{A26CF966-4BD0-4B61-91F5-4FEA6F61CE0C}" dt="2024-10-21T00:54:53.955" v="38"/>
          <ac:spMkLst>
            <pc:docMk/>
            <pc:sldMk cId="1292099770" sldId="286"/>
            <ac:spMk id="4" creationId="{322B3FF8-4282-A744-99A6-73317E0C32BB}"/>
          </ac:spMkLst>
        </pc:spChg>
        <pc:spChg chg="mod">
          <ac:chgData name="樋口　真祐" userId="2390a2ad-1b80-4bed-9380-9d6cdbf69af8" providerId="ADAL" clId="{A26CF966-4BD0-4B61-91F5-4FEA6F61CE0C}" dt="2024-10-21T00:54:58.619" v="39"/>
          <ac:spMkLst>
            <pc:docMk/>
            <pc:sldMk cId="1292099770" sldId="286"/>
            <ac:spMk id="7" creationId="{9588E7B2-42A8-7C19-1633-2C63C03B810D}"/>
          </ac:spMkLst>
        </pc:spChg>
        <pc:spChg chg="mod">
          <ac:chgData name="樋口　真祐" userId="2390a2ad-1b80-4bed-9380-9d6cdbf69af8" providerId="ADAL" clId="{A26CF966-4BD0-4B61-91F5-4FEA6F61CE0C}" dt="2024-10-21T00:55:03.971" v="40"/>
          <ac:spMkLst>
            <pc:docMk/>
            <pc:sldMk cId="1292099770" sldId="286"/>
            <ac:spMk id="9" creationId="{3F6030EB-054D-7CEF-63DB-1238285ADFEE}"/>
          </ac:spMkLst>
        </pc:spChg>
        <pc:spChg chg="mod">
          <ac:chgData name="樋口　真祐" userId="2390a2ad-1b80-4bed-9380-9d6cdbf69af8" providerId="ADAL" clId="{A26CF966-4BD0-4B61-91F5-4FEA6F61CE0C}" dt="2024-10-21T00:55:08.979" v="41"/>
          <ac:spMkLst>
            <pc:docMk/>
            <pc:sldMk cId="1292099770" sldId="286"/>
            <ac:spMk id="11" creationId="{6BE8B083-223D-29F2-0D65-1FDA82B3AEE8}"/>
          </ac:spMkLst>
        </pc:spChg>
        <pc:spChg chg="mod">
          <ac:chgData name="樋口　真祐" userId="2390a2ad-1b80-4bed-9380-9d6cdbf69af8" providerId="ADAL" clId="{A26CF966-4BD0-4B61-91F5-4FEA6F61CE0C}" dt="2024-10-21T00:53:53.916" v="28"/>
          <ac:spMkLst>
            <pc:docMk/>
            <pc:sldMk cId="1292099770" sldId="286"/>
            <ac:spMk id="16" creationId="{FE35770F-510B-425D-9A05-1F42A76C1142}"/>
          </ac:spMkLst>
        </pc:spChg>
        <pc:spChg chg="mod">
          <ac:chgData name="樋口　真祐" userId="2390a2ad-1b80-4bed-9380-9d6cdbf69af8" providerId="ADAL" clId="{A26CF966-4BD0-4B61-91F5-4FEA6F61CE0C}" dt="2024-10-21T00:54:00.957" v="29"/>
          <ac:spMkLst>
            <pc:docMk/>
            <pc:sldMk cId="1292099770" sldId="286"/>
            <ac:spMk id="17" creationId="{FE35770F-510B-425D-9A05-1F42A76C1142}"/>
          </ac:spMkLst>
        </pc:spChg>
        <pc:spChg chg="mod">
          <ac:chgData name="樋口　真祐" userId="2390a2ad-1b80-4bed-9380-9d6cdbf69af8" providerId="ADAL" clId="{A26CF966-4BD0-4B61-91F5-4FEA6F61CE0C}" dt="2024-10-21T00:54:10.215" v="31"/>
          <ac:spMkLst>
            <pc:docMk/>
            <pc:sldMk cId="1292099770" sldId="286"/>
            <ac:spMk id="18" creationId="{FE35770F-510B-425D-9A05-1F42A76C1142}"/>
          </ac:spMkLst>
        </pc:spChg>
        <pc:spChg chg="mod">
          <ac:chgData name="樋口　真祐" userId="2390a2ad-1b80-4bed-9380-9d6cdbf69af8" providerId="ADAL" clId="{A26CF966-4BD0-4B61-91F5-4FEA6F61CE0C}" dt="2024-10-21T00:54:05.555" v="30"/>
          <ac:spMkLst>
            <pc:docMk/>
            <pc:sldMk cId="1292099770" sldId="286"/>
            <ac:spMk id="19" creationId="{FE35770F-510B-425D-9A05-1F42A76C1142}"/>
          </ac:spMkLst>
        </pc:spChg>
        <pc:spChg chg="mod">
          <ac:chgData name="樋口　真祐" userId="2390a2ad-1b80-4bed-9380-9d6cdbf69af8" providerId="ADAL" clId="{A26CF966-4BD0-4B61-91F5-4FEA6F61CE0C}" dt="2024-10-21T00:54:26.007" v="33"/>
          <ac:spMkLst>
            <pc:docMk/>
            <pc:sldMk cId="1292099770" sldId="286"/>
            <ac:spMk id="21" creationId="{FE35770F-510B-425D-9A05-1F42A76C1142}"/>
          </ac:spMkLst>
        </pc:spChg>
        <pc:spChg chg="mod">
          <ac:chgData name="樋口　真祐" userId="2390a2ad-1b80-4bed-9380-9d6cdbf69af8" providerId="ADAL" clId="{A26CF966-4BD0-4B61-91F5-4FEA6F61CE0C}" dt="2024-10-21T00:54:31.469" v="34"/>
          <ac:spMkLst>
            <pc:docMk/>
            <pc:sldMk cId="1292099770" sldId="286"/>
            <ac:spMk id="22" creationId="{FE35770F-510B-425D-9A05-1F42A76C1142}"/>
          </ac:spMkLst>
        </pc:spChg>
        <pc:spChg chg="mod">
          <ac:chgData name="樋口　真祐" userId="2390a2ad-1b80-4bed-9380-9d6cdbf69af8" providerId="ADAL" clId="{A26CF966-4BD0-4B61-91F5-4FEA6F61CE0C}" dt="2024-10-21T00:54:36.965" v="35"/>
          <ac:spMkLst>
            <pc:docMk/>
            <pc:sldMk cId="1292099770" sldId="286"/>
            <ac:spMk id="24" creationId="{FE35770F-510B-425D-9A05-1F42A76C1142}"/>
          </ac:spMkLst>
        </pc:spChg>
        <pc:spChg chg="mod">
          <ac:chgData name="樋口　真祐" userId="2390a2ad-1b80-4bed-9380-9d6cdbf69af8" providerId="ADAL" clId="{A26CF966-4BD0-4B61-91F5-4FEA6F61CE0C}" dt="2024-10-21T00:53:38.312" v="25"/>
          <ac:spMkLst>
            <pc:docMk/>
            <pc:sldMk cId="1292099770" sldId="286"/>
            <ac:spMk id="26" creationId="{FE35770F-510B-425D-9A05-1F42A76C1142}"/>
          </ac:spMkLst>
        </pc:spChg>
        <pc:spChg chg="mod">
          <ac:chgData name="樋口　真祐" userId="2390a2ad-1b80-4bed-9380-9d6cdbf69af8" providerId="ADAL" clId="{A26CF966-4BD0-4B61-91F5-4FEA6F61CE0C}" dt="2024-10-21T00:53:33.873" v="24"/>
          <ac:spMkLst>
            <pc:docMk/>
            <pc:sldMk cId="1292099770" sldId="286"/>
            <ac:spMk id="27" creationId="{FE35770F-510B-425D-9A05-1F42A76C1142}"/>
          </ac:spMkLst>
        </pc:spChg>
        <pc:spChg chg="mod">
          <ac:chgData name="樋口　真祐" userId="2390a2ad-1b80-4bed-9380-9d6cdbf69af8" providerId="ADAL" clId="{A26CF966-4BD0-4B61-91F5-4FEA6F61CE0C}" dt="2024-10-21T00:54:44.163" v="36"/>
          <ac:spMkLst>
            <pc:docMk/>
            <pc:sldMk cId="1292099770" sldId="286"/>
            <ac:spMk id="31" creationId="{FE35770F-510B-425D-9A05-1F42A76C1142}"/>
          </ac:spMkLst>
        </pc:spChg>
        <pc:spChg chg="mod">
          <ac:chgData name="樋口　真祐" userId="2390a2ad-1b80-4bed-9380-9d6cdbf69af8" providerId="ADAL" clId="{A26CF966-4BD0-4B61-91F5-4FEA6F61CE0C}" dt="2024-10-21T00:54:49.432" v="37"/>
          <ac:spMkLst>
            <pc:docMk/>
            <pc:sldMk cId="1292099770" sldId="286"/>
            <ac:spMk id="32" creationId="{FE35770F-510B-425D-9A05-1F42A76C1142}"/>
          </ac:spMkLst>
        </pc:spChg>
        <pc:spChg chg="mod">
          <ac:chgData name="樋口　真祐" userId="2390a2ad-1b80-4bed-9380-9d6cdbf69af8" providerId="ADAL" clId="{A26CF966-4BD0-4B61-91F5-4FEA6F61CE0C}" dt="2024-10-21T00:53:47.731" v="27"/>
          <ac:spMkLst>
            <pc:docMk/>
            <pc:sldMk cId="1292099770" sldId="286"/>
            <ac:spMk id="39" creationId="{FE35770F-510B-425D-9A05-1F42A76C1142}"/>
          </ac:spMkLst>
        </pc:spChg>
        <pc:spChg chg="mod">
          <ac:chgData name="樋口　真祐" userId="2390a2ad-1b80-4bed-9380-9d6cdbf69af8" providerId="ADAL" clId="{A26CF966-4BD0-4B61-91F5-4FEA6F61CE0C}" dt="2024-10-21T00:53:43.038" v="26"/>
          <ac:spMkLst>
            <pc:docMk/>
            <pc:sldMk cId="1292099770" sldId="286"/>
            <ac:spMk id="40" creationId="{FE35770F-510B-425D-9A05-1F42A76C1142}"/>
          </ac:spMkLst>
        </pc:spChg>
        <pc:spChg chg="mod">
          <ac:chgData name="樋口　真祐" userId="2390a2ad-1b80-4bed-9380-9d6cdbf69af8" providerId="ADAL" clId="{A26CF966-4BD0-4B61-91F5-4FEA6F61CE0C}" dt="2024-10-21T00:53:28.257" v="23"/>
          <ac:spMkLst>
            <pc:docMk/>
            <pc:sldMk cId="1292099770" sldId="286"/>
            <ac:spMk id="43" creationId="{ED7A57AC-E02B-4E46-8459-C629F86F1682}"/>
          </ac:spMkLst>
        </pc:spChg>
      </pc:sldChg>
      <pc:sldChg chg="addSp modSp">
        <pc:chgData name="樋口　真祐" userId="2390a2ad-1b80-4bed-9380-9d6cdbf69af8" providerId="ADAL" clId="{A26CF966-4BD0-4B61-91F5-4FEA6F61CE0C}" dt="2024-10-21T00:52:08.681" v="5"/>
        <pc:sldMkLst>
          <pc:docMk/>
          <pc:sldMk cId="3654700675" sldId="305"/>
        </pc:sldMkLst>
        <pc:picChg chg="add mod">
          <ac:chgData name="樋口　真祐" userId="2390a2ad-1b80-4bed-9380-9d6cdbf69af8" providerId="ADAL" clId="{A26CF966-4BD0-4B61-91F5-4FEA6F61CE0C}" dt="2024-10-21T00:52:08.681" v="5"/>
          <ac:picMkLst>
            <pc:docMk/>
            <pc:sldMk cId="3654700675" sldId="305"/>
            <ac:picMk id="2" creationId="{5B9FFEFB-E3FB-D85A-D759-6C3EF3A51688}"/>
          </ac:picMkLst>
        </pc:pic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3654700675" sldId="305"/>
            <ac:picMk id="3" creationId="{298D647D-4C51-4C17-BD77-BD52A4B8CD54}"/>
          </ac:picMkLst>
        </pc:picChg>
      </pc:sldChg>
      <pc:sldChg chg="addSp modSp">
        <pc:chgData name="樋口　真祐" userId="2390a2ad-1b80-4bed-9380-9d6cdbf69af8" providerId="ADAL" clId="{A26CF966-4BD0-4B61-91F5-4FEA6F61CE0C}" dt="2024-10-21T00:52:11.900" v="6"/>
        <pc:sldMkLst>
          <pc:docMk/>
          <pc:sldMk cId="3271591256" sldId="306"/>
        </pc:sldMkLst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3271591256" sldId="306"/>
            <ac:picMk id="2" creationId="{25B16CE5-9D13-FCAE-2F8F-C5F459FA73D5}"/>
          </ac:picMkLst>
        </pc:picChg>
        <pc:picChg chg="add mod">
          <ac:chgData name="樋口　真祐" userId="2390a2ad-1b80-4bed-9380-9d6cdbf69af8" providerId="ADAL" clId="{A26CF966-4BD0-4B61-91F5-4FEA6F61CE0C}" dt="2024-10-21T00:52:11.900" v="6"/>
          <ac:picMkLst>
            <pc:docMk/>
            <pc:sldMk cId="3271591256" sldId="306"/>
            <ac:picMk id="3" creationId="{13DADE9C-9711-BEDB-EF24-D1A31953139B}"/>
          </ac:picMkLst>
        </pc:picChg>
      </pc:sldChg>
      <pc:sldChg chg="addSp modSp">
        <pc:chgData name="樋口　真祐" userId="2390a2ad-1b80-4bed-9380-9d6cdbf69af8" providerId="ADAL" clId="{A26CF966-4BD0-4B61-91F5-4FEA6F61CE0C}" dt="2024-10-21T00:52:14.805" v="7"/>
        <pc:sldMkLst>
          <pc:docMk/>
          <pc:sldMk cId="3825182446" sldId="307"/>
        </pc:sldMkLst>
        <pc:spChg chg="mod">
          <ac:chgData name="樋口　真祐" userId="2390a2ad-1b80-4bed-9380-9d6cdbf69af8" providerId="ADAL" clId="{A26CF966-4BD0-4B61-91F5-4FEA6F61CE0C}" dt="2024-10-21T00:51:13.954" v="2"/>
          <ac:spMkLst>
            <pc:docMk/>
            <pc:sldMk cId="3825182446" sldId="307"/>
            <ac:spMk id="4" creationId="{531A9CA1-3513-5679-779B-79880B9C6507}"/>
          </ac:spMkLst>
        </pc:spChg>
        <pc:picChg chg="add mod">
          <ac:chgData name="樋口　真祐" userId="2390a2ad-1b80-4bed-9380-9d6cdbf69af8" providerId="ADAL" clId="{A26CF966-4BD0-4B61-91F5-4FEA6F61CE0C}" dt="2024-10-21T00:52:14.805" v="7"/>
          <ac:picMkLst>
            <pc:docMk/>
            <pc:sldMk cId="3825182446" sldId="307"/>
            <ac:picMk id="2" creationId="{F7AFA964-1799-3311-4FEA-073505463966}"/>
          </ac:picMkLst>
        </pc:pic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3825182446" sldId="307"/>
            <ac:picMk id="3" creationId="{58307B3E-5112-557E-F86F-B1AED0A54F19}"/>
          </ac:picMkLst>
        </pc:picChg>
      </pc:sldChg>
      <pc:sldChg chg="addSp delSp modSp delDesignElem">
        <pc:chgData name="樋口　真祐" userId="2390a2ad-1b80-4bed-9380-9d6cdbf69af8" providerId="ADAL" clId="{A26CF966-4BD0-4B61-91F5-4FEA6F61CE0C}" dt="2024-10-21T00:52:18.147" v="8"/>
        <pc:sldMkLst>
          <pc:docMk/>
          <pc:sldMk cId="1820229469" sldId="308"/>
        </pc:sldMkLst>
        <pc:spChg chg="del mod">
          <ac:chgData name="樋口　真祐" userId="2390a2ad-1b80-4bed-9380-9d6cdbf69af8" providerId="ADAL" clId="{A26CF966-4BD0-4B61-91F5-4FEA6F61CE0C}" dt="2024-10-21T00:51:13.954" v="2"/>
          <ac:spMkLst>
            <pc:docMk/>
            <pc:sldMk cId="1820229469" sldId="308"/>
            <ac:spMk id="12" creationId="{42A4FC2C-047E-45A5-965D-8E1E3BF09BC6}"/>
          </ac:spMkLst>
        </pc:sp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1820229469" sldId="308"/>
            <ac:picMk id="2" creationId="{B4CA3F6A-538D-9D2A-94E8-C8B903042A56}"/>
          </ac:picMkLst>
        </pc:picChg>
        <pc:picChg chg="add mod">
          <ac:chgData name="樋口　真祐" userId="2390a2ad-1b80-4bed-9380-9d6cdbf69af8" providerId="ADAL" clId="{A26CF966-4BD0-4B61-91F5-4FEA6F61CE0C}" dt="2024-10-21T00:52:18.147" v="8"/>
          <ac:picMkLst>
            <pc:docMk/>
            <pc:sldMk cId="1820229469" sldId="308"/>
            <ac:picMk id="3" creationId="{A4CF59C8-8568-0DB6-82E0-B05F07724617}"/>
          </ac:picMkLst>
        </pc:picChg>
      </pc:sldChg>
      <pc:sldChg chg="addSp modSp">
        <pc:chgData name="樋口　真祐" userId="2390a2ad-1b80-4bed-9380-9d6cdbf69af8" providerId="ADAL" clId="{A26CF966-4BD0-4B61-91F5-4FEA6F61CE0C}" dt="2024-10-21T00:52:22.481" v="9"/>
        <pc:sldMkLst>
          <pc:docMk/>
          <pc:sldMk cId="714660014" sldId="309"/>
        </pc:sldMkLst>
        <pc:picChg chg="add mod">
          <ac:chgData name="樋口　真祐" userId="2390a2ad-1b80-4bed-9380-9d6cdbf69af8" providerId="ADAL" clId="{A26CF966-4BD0-4B61-91F5-4FEA6F61CE0C}" dt="2024-10-21T00:52:22.481" v="9"/>
          <ac:picMkLst>
            <pc:docMk/>
            <pc:sldMk cId="714660014" sldId="309"/>
            <ac:picMk id="2" creationId="{1CF49155-F139-1210-543A-8D6EC13E3B17}"/>
          </ac:picMkLst>
        </pc:pic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714660014" sldId="309"/>
            <ac:picMk id="3" creationId="{8528019F-6033-B439-935D-79277592E889}"/>
          </ac:picMkLst>
        </pc:picChg>
      </pc:sldChg>
      <pc:sldChg chg="addSp modSp">
        <pc:chgData name="樋口　真祐" userId="2390a2ad-1b80-4bed-9380-9d6cdbf69af8" providerId="ADAL" clId="{A26CF966-4BD0-4B61-91F5-4FEA6F61CE0C}" dt="2024-10-21T00:52:26.446" v="10"/>
        <pc:sldMkLst>
          <pc:docMk/>
          <pc:sldMk cId="923035866" sldId="310"/>
        </pc:sldMkLst>
        <pc:picChg chg="add mod">
          <ac:chgData name="樋口　真祐" userId="2390a2ad-1b80-4bed-9380-9d6cdbf69af8" providerId="ADAL" clId="{A26CF966-4BD0-4B61-91F5-4FEA6F61CE0C}" dt="2024-10-21T00:52:26.446" v="10"/>
          <ac:picMkLst>
            <pc:docMk/>
            <pc:sldMk cId="923035866" sldId="310"/>
            <ac:picMk id="2" creationId="{7F2963A5-8BB9-9611-23DA-B7BBDC8621F0}"/>
          </ac:picMkLst>
        </pc:pic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923035866" sldId="310"/>
            <ac:picMk id="3" creationId="{9143BC03-F73B-F391-571D-2FD8B8496EDA}"/>
          </ac:picMkLst>
        </pc:picChg>
      </pc:sldChg>
      <pc:sldChg chg="addSp modSp">
        <pc:chgData name="樋口　真祐" userId="2390a2ad-1b80-4bed-9380-9d6cdbf69af8" providerId="ADAL" clId="{A26CF966-4BD0-4B61-91F5-4FEA6F61CE0C}" dt="2024-10-21T00:52:31.811" v="11"/>
        <pc:sldMkLst>
          <pc:docMk/>
          <pc:sldMk cId="3693655365" sldId="311"/>
        </pc:sldMkLst>
        <pc:picChg chg="add mod">
          <ac:chgData name="樋口　真祐" userId="2390a2ad-1b80-4bed-9380-9d6cdbf69af8" providerId="ADAL" clId="{A26CF966-4BD0-4B61-91F5-4FEA6F61CE0C}" dt="2024-10-21T00:52:31.811" v="11"/>
          <ac:picMkLst>
            <pc:docMk/>
            <pc:sldMk cId="3693655365" sldId="311"/>
            <ac:picMk id="2" creationId="{9BC51DBD-DB80-9D9E-DA0E-3FABAA7D2BFD}"/>
          </ac:picMkLst>
        </pc:pic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3693655365" sldId="311"/>
            <ac:picMk id="3" creationId="{534DB962-D445-E52B-BF32-D319356DC84E}"/>
          </ac:picMkLst>
        </pc:picChg>
      </pc:sldChg>
      <pc:sldChg chg="addSp modSp">
        <pc:chgData name="樋口　真祐" userId="2390a2ad-1b80-4bed-9380-9d6cdbf69af8" providerId="ADAL" clId="{A26CF966-4BD0-4B61-91F5-4FEA6F61CE0C}" dt="2024-10-21T00:52:35.123" v="12"/>
        <pc:sldMkLst>
          <pc:docMk/>
          <pc:sldMk cId="1537220619" sldId="312"/>
        </pc:sldMkLst>
        <pc:picChg chg="add mod">
          <ac:chgData name="樋口　真祐" userId="2390a2ad-1b80-4bed-9380-9d6cdbf69af8" providerId="ADAL" clId="{A26CF966-4BD0-4B61-91F5-4FEA6F61CE0C}" dt="2024-10-21T00:52:35.123" v="12"/>
          <ac:picMkLst>
            <pc:docMk/>
            <pc:sldMk cId="1537220619" sldId="312"/>
            <ac:picMk id="2" creationId="{FA3D0F7A-234D-BD59-6AF4-C1F6D9E73F9B}"/>
          </ac:picMkLst>
        </pc:pic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1537220619" sldId="312"/>
            <ac:picMk id="5" creationId="{BA4C67AF-32AB-E756-A4D1-840AB09A6A5A}"/>
          </ac:picMkLst>
        </pc:picChg>
      </pc:sldChg>
      <pc:sldChg chg="addSp modSp">
        <pc:chgData name="樋口　真祐" userId="2390a2ad-1b80-4bed-9380-9d6cdbf69af8" providerId="ADAL" clId="{A26CF966-4BD0-4B61-91F5-4FEA6F61CE0C}" dt="2024-10-21T00:52:38.280" v="13"/>
        <pc:sldMkLst>
          <pc:docMk/>
          <pc:sldMk cId="3403637016" sldId="313"/>
        </pc:sldMkLst>
        <pc:picChg chg="add mod">
          <ac:chgData name="樋口　真祐" userId="2390a2ad-1b80-4bed-9380-9d6cdbf69af8" providerId="ADAL" clId="{A26CF966-4BD0-4B61-91F5-4FEA6F61CE0C}" dt="2024-10-21T00:52:38.280" v="13"/>
          <ac:picMkLst>
            <pc:docMk/>
            <pc:sldMk cId="3403637016" sldId="313"/>
            <ac:picMk id="2" creationId="{A5D2DE60-03F6-8444-28EA-946B28EFA246}"/>
          </ac:picMkLst>
        </pc:pic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3403637016" sldId="313"/>
            <ac:picMk id="3" creationId="{CC329A0D-EBC3-135C-5BE2-AFBA6C5ED6E4}"/>
          </ac:picMkLst>
        </pc:picChg>
      </pc:sldChg>
      <pc:sldChg chg="addSp modSp">
        <pc:chgData name="樋口　真祐" userId="2390a2ad-1b80-4bed-9380-9d6cdbf69af8" providerId="ADAL" clId="{A26CF966-4BD0-4B61-91F5-4FEA6F61CE0C}" dt="2024-10-21T00:52:41.372" v="14"/>
        <pc:sldMkLst>
          <pc:docMk/>
          <pc:sldMk cId="3410796622" sldId="315"/>
        </pc:sldMkLst>
        <pc:picChg chg="add mod">
          <ac:chgData name="樋口　真祐" userId="2390a2ad-1b80-4bed-9380-9d6cdbf69af8" providerId="ADAL" clId="{A26CF966-4BD0-4B61-91F5-4FEA6F61CE0C}" dt="2024-10-21T00:52:41.372" v="14"/>
          <ac:picMkLst>
            <pc:docMk/>
            <pc:sldMk cId="3410796622" sldId="315"/>
            <ac:picMk id="2" creationId="{5E45E3FF-E7E2-FF31-08C4-28A36DCAD3AD}"/>
          </ac:picMkLst>
        </pc:pic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3410796622" sldId="315"/>
            <ac:picMk id="4" creationId="{0B620090-6DD2-F12D-6982-E0429BE13237}"/>
          </ac:picMkLst>
        </pc:picChg>
      </pc:sldChg>
      <pc:sldChg chg="addSp modSp">
        <pc:chgData name="樋口　真祐" userId="2390a2ad-1b80-4bed-9380-9d6cdbf69af8" providerId="ADAL" clId="{A26CF966-4BD0-4B61-91F5-4FEA6F61CE0C}" dt="2024-10-21T00:52:44.776" v="15"/>
        <pc:sldMkLst>
          <pc:docMk/>
          <pc:sldMk cId="3864052645" sldId="316"/>
        </pc:sldMkLst>
        <pc:picChg chg="add mod">
          <ac:chgData name="樋口　真祐" userId="2390a2ad-1b80-4bed-9380-9d6cdbf69af8" providerId="ADAL" clId="{A26CF966-4BD0-4B61-91F5-4FEA6F61CE0C}" dt="2024-10-21T00:52:44.776" v="15"/>
          <ac:picMkLst>
            <pc:docMk/>
            <pc:sldMk cId="3864052645" sldId="316"/>
            <ac:picMk id="2" creationId="{A7FA5AEA-0CDC-7C8D-D9C2-047B4D479F65}"/>
          </ac:picMkLst>
        </pc:pic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3864052645" sldId="316"/>
            <ac:picMk id="3" creationId="{34BDD74A-DAC3-9868-088D-4BDC6D045E4B}"/>
          </ac:picMkLst>
        </pc:picChg>
      </pc:sldChg>
      <pc:sldChg chg="addSp modSp">
        <pc:chgData name="樋口　真祐" userId="2390a2ad-1b80-4bed-9380-9d6cdbf69af8" providerId="ADAL" clId="{A26CF966-4BD0-4B61-91F5-4FEA6F61CE0C}" dt="2024-10-21T00:52:47.991" v="16"/>
        <pc:sldMkLst>
          <pc:docMk/>
          <pc:sldMk cId="3417059557" sldId="317"/>
        </pc:sldMkLst>
        <pc:picChg chg="add mod">
          <ac:chgData name="樋口　真祐" userId="2390a2ad-1b80-4bed-9380-9d6cdbf69af8" providerId="ADAL" clId="{A26CF966-4BD0-4B61-91F5-4FEA6F61CE0C}" dt="2024-10-21T00:52:47.991" v="16"/>
          <ac:picMkLst>
            <pc:docMk/>
            <pc:sldMk cId="3417059557" sldId="317"/>
            <ac:picMk id="2" creationId="{E1D620D4-9AC5-7FB1-BCB2-2C854A8AAD93}"/>
          </ac:picMkLst>
        </pc:pic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3417059557" sldId="317"/>
            <ac:picMk id="3" creationId="{BA18B7D2-E3D5-CD6D-6F88-014ECFBDEC55}"/>
          </ac:picMkLst>
        </pc:picChg>
      </pc:sldChg>
      <pc:sldChg chg="addSp modSp">
        <pc:chgData name="樋口　真祐" userId="2390a2ad-1b80-4bed-9380-9d6cdbf69af8" providerId="ADAL" clId="{A26CF966-4BD0-4B61-91F5-4FEA6F61CE0C}" dt="2024-10-21T00:52:51.585" v="17"/>
        <pc:sldMkLst>
          <pc:docMk/>
          <pc:sldMk cId="487927970" sldId="318"/>
        </pc:sldMkLst>
        <pc:picChg chg="add mod">
          <ac:chgData name="樋口　真祐" userId="2390a2ad-1b80-4bed-9380-9d6cdbf69af8" providerId="ADAL" clId="{A26CF966-4BD0-4B61-91F5-4FEA6F61CE0C}" dt="2024-10-21T00:52:51.585" v="17"/>
          <ac:picMkLst>
            <pc:docMk/>
            <pc:sldMk cId="487927970" sldId="318"/>
            <ac:picMk id="2" creationId="{F02B3A24-6B37-ED64-69B7-EEF095F69D8B}"/>
          </ac:picMkLst>
        </pc:pic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487927970" sldId="318"/>
            <ac:picMk id="4" creationId="{30563D27-9758-B9C2-0E29-808EDBDC0EC2}"/>
          </ac:picMkLst>
        </pc:picChg>
      </pc:sldChg>
      <pc:sldChg chg="addSp modSp">
        <pc:chgData name="樋口　真祐" userId="2390a2ad-1b80-4bed-9380-9d6cdbf69af8" providerId="ADAL" clId="{A26CF966-4BD0-4B61-91F5-4FEA6F61CE0C}" dt="2024-10-21T00:52:56.153" v="18"/>
        <pc:sldMkLst>
          <pc:docMk/>
          <pc:sldMk cId="2795396090" sldId="319"/>
        </pc:sldMkLst>
        <pc:spChg chg="mod">
          <ac:chgData name="樋口　真祐" userId="2390a2ad-1b80-4bed-9380-9d6cdbf69af8" providerId="ADAL" clId="{A26CF966-4BD0-4B61-91F5-4FEA6F61CE0C}" dt="2024-10-21T00:51:13.954" v="2"/>
          <ac:spMkLst>
            <pc:docMk/>
            <pc:sldMk cId="2795396090" sldId="319"/>
            <ac:spMk id="2" creationId="{8BD85D08-667E-778D-F5EB-BB06D01A6C64}"/>
          </ac:spMkLst>
        </pc:spChg>
        <pc:picChg chg="add mod">
          <ac:chgData name="樋口　真祐" userId="2390a2ad-1b80-4bed-9380-9d6cdbf69af8" providerId="ADAL" clId="{A26CF966-4BD0-4B61-91F5-4FEA6F61CE0C}" dt="2024-10-21T00:52:56.153" v="18"/>
          <ac:picMkLst>
            <pc:docMk/>
            <pc:sldMk cId="2795396090" sldId="319"/>
            <ac:picMk id="3" creationId="{A1770764-1EBB-3477-F069-0848BE480675}"/>
          </ac:picMkLst>
        </pc:pic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2795396090" sldId="319"/>
            <ac:picMk id="4" creationId="{6414DBC1-7B92-7BB7-195B-F0E6DB98424A}"/>
          </ac:picMkLst>
        </pc:picChg>
      </pc:sldChg>
      <pc:sldChg chg="addSp modSp">
        <pc:chgData name="樋口　真祐" userId="2390a2ad-1b80-4bed-9380-9d6cdbf69af8" providerId="ADAL" clId="{A26CF966-4BD0-4B61-91F5-4FEA6F61CE0C}" dt="2024-10-21T00:53:03.042" v="19"/>
        <pc:sldMkLst>
          <pc:docMk/>
          <pc:sldMk cId="2326107272" sldId="320"/>
        </pc:sldMkLst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2326107272" sldId="320"/>
            <ac:picMk id="2" creationId="{5449613B-BCA1-FD19-9DA1-A92518ADD17D}"/>
          </ac:picMkLst>
        </pc:picChg>
        <pc:picChg chg="add mod">
          <ac:chgData name="樋口　真祐" userId="2390a2ad-1b80-4bed-9380-9d6cdbf69af8" providerId="ADAL" clId="{A26CF966-4BD0-4B61-91F5-4FEA6F61CE0C}" dt="2024-10-21T00:53:03.042" v="19"/>
          <ac:picMkLst>
            <pc:docMk/>
            <pc:sldMk cId="2326107272" sldId="320"/>
            <ac:picMk id="3" creationId="{390BEC0A-345F-5188-6974-1C3DEF7F1226}"/>
          </ac:picMkLst>
        </pc:picChg>
      </pc:sldChg>
      <pc:sldChg chg="addSp modSp">
        <pc:chgData name="樋口　真祐" userId="2390a2ad-1b80-4bed-9380-9d6cdbf69af8" providerId="ADAL" clId="{A26CF966-4BD0-4B61-91F5-4FEA6F61CE0C}" dt="2024-10-21T00:53:07.719" v="20"/>
        <pc:sldMkLst>
          <pc:docMk/>
          <pc:sldMk cId="1488477963" sldId="321"/>
        </pc:sldMkLst>
        <pc:picChg chg="add mod">
          <ac:chgData name="樋口　真祐" userId="2390a2ad-1b80-4bed-9380-9d6cdbf69af8" providerId="ADAL" clId="{A26CF966-4BD0-4B61-91F5-4FEA6F61CE0C}" dt="2024-10-21T00:53:07.719" v="20"/>
          <ac:picMkLst>
            <pc:docMk/>
            <pc:sldMk cId="1488477963" sldId="321"/>
            <ac:picMk id="2" creationId="{9D87EF5A-B82A-E907-4984-151867E87952}"/>
          </ac:picMkLst>
        </pc:pic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1488477963" sldId="321"/>
            <ac:picMk id="3" creationId="{0CB61082-2942-58ED-04CE-487FEAF9F643}"/>
          </ac:picMkLst>
        </pc:picChg>
      </pc:sldChg>
      <pc:sldChg chg="addSp modSp">
        <pc:chgData name="樋口　真祐" userId="2390a2ad-1b80-4bed-9380-9d6cdbf69af8" providerId="ADAL" clId="{A26CF966-4BD0-4B61-91F5-4FEA6F61CE0C}" dt="2024-10-21T00:53:11.831" v="21"/>
        <pc:sldMkLst>
          <pc:docMk/>
          <pc:sldMk cId="1626945815" sldId="322"/>
        </pc:sldMkLst>
        <pc:spChg chg="mod">
          <ac:chgData name="樋口　真祐" userId="2390a2ad-1b80-4bed-9380-9d6cdbf69af8" providerId="ADAL" clId="{A26CF966-4BD0-4B61-91F5-4FEA6F61CE0C}" dt="2024-10-21T00:51:13.954" v="2"/>
          <ac:spMkLst>
            <pc:docMk/>
            <pc:sldMk cId="1626945815" sldId="322"/>
            <ac:spMk id="4" creationId="{08702D8E-E134-07DF-2414-F0F5798CB4F9}"/>
          </ac:spMkLst>
        </pc:sp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1626945815" sldId="322"/>
            <ac:picMk id="2" creationId="{266BE1BC-7210-91FA-2005-002157D1E7D9}"/>
          </ac:picMkLst>
        </pc:picChg>
        <pc:picChg chg="add mod">
          <ac:chgData name="樋口　真祐" userId="2390a2ad-1b80-4bed-9380-9d6cdbf69af8" providerId="ADAL" clId="{A26CF966-4BD0-4B61-91F5-4FEA6F61CE0C}" dt="2024-10-21T00:53:11.831" v="21"/>
          <ac:picMkLst>
            <pc:docMk/>
            <pc:sldMk cId="1626945815" sldId="322"/>
            <ac:picMk id="3" creationId="{98296364-82D0-F2E1-4022-F522BCE257C2}"/>
          </ac:picMkLst>
        </pc:picChg>
      </pc:sldChg>
      <pc:sldChg chg="addSp modSp">
        <pc:chgData name="樋口　真祐" userId="2390a2ad-1b80-4bed-9380-9d6cdbf69af8" providerId="ADAL" clId="{A26CF966-4BD0-4B61-91F5-4FEA6F61CE0C}" dt="2024-10-21T00:53:16.376" v="22"/>
        <pc:sldMkLst>
          <pc:docMk/>
          <pc:sldMk cId="3305803077" sldId="324"/>
        </pc:sldMkLst>
        <pc:spChg chg="mod">
          <ac:chgData name="樋口　真祐" userId="2390a2ad-1b80-4bed-9380-9d6cdbf69af8" providerId="ADAL" clId="{A26CF966-4BD0-4B61-91F5-4FEA6F61CE0C}" dt="2024-10-21T00:51:13.954" v="2"/>
          <ac:spMkLst>
            <pc:docMk/>
            <pc:sldMk cId="3305803077" sldId="324"/>
            <ac:spMk id="4" creationId="{83B40467-D7EF-6458-A55D-AE82C81E8013}"/>
          </ac:spMkLst>
        </pc:spChg>
        <pc:picChg chg="add mod">
          <ac:chgData name="樋口　真祐" userId="2390a2ad-1b80-4bed-9380-9d6cdbf69af8" providerId="ADAL" clId="{A26CF966-4BD0-4B61-91F5-4FEA6F61CE0C}" dt="2024-10-21T00:53:16.376" v="22"/>
          <ac:picMkLst>
            <pc:docMk/>
            <pc:sldMk cId="3305803077" sldId="324"/>
            <ac:picMk id="2" creationId="{9EA07971-7208-59CC-6484-27C0001F22E4}"/>
          </ac:picMkLst>
        </pc:pic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3305803077" sldId="324"/>
            <ac:picMk id="3" creationId="{A3B0F577-D544-0443-EFA5-7BCE55472683}"/>
          </ac:picMkLst>
        </pc:picChg>
      </pc:sldChg>
      <pc:sldChg chg="addSp delSp modSp delDesignElem">
        <pc:chgData name="樋口　真祐" userId="2390a2ad-1b80-4bed-9380-9d6cdbf69af8" providerId="ADAL" clId="{A26CF966-4BD0-4B61-91F5-4FEA6F61CE0C}" dt="2024-10-21T00:52:01.917" v="3"/>
        <pc:sldMkLst>
          <pc:docMk/>
          <pc:sldMk cId="2801624006" sldId="325"/>
        </pc:sldMkLst>
        <pc:spChg chg="del mod">
          <ac:chgData name="樋口　真祐" userId="2390a2ad-1b80-4bed-9380-9d6cdbf69af8" providerId="ADAL" clId="{A26CF966-4BD0-4B61-91F5-4FEA6F61CE0C}" dt="2024-10-21T00:51:13.954" v="2"/>
          <ac:spMkLst>
            <pc:docMk/>
            <pc:sldMk cId="2801624006" sldId="325"/>
            <ac:spMk id="22" creationId="{42A4FC2C-047E-45A5-965D-8E1E3BF09BC6}"/>
          </ac:spMkLst>
        </pc:spChg>
        <pc:picChg chg="add mod">
          <ac:chgData name="樋口　真祐" userId="2390a2ad-1b80-4bed-9380-9d6cdbf69af8" providerId="ADAL" clId="{A26CF966-4BD0-4B61-91F5-4FEA6F61CE0C}" dt="2024-10-21T00:52:01.917" v="3"/>
          <ac:picMkLst>
            <pc:docMk/>
            <pc:sldMk cId="2801624006" sldId="325"/>
            <ac:picMk id="2" creationId="{F04283DC-CA24-B3B3-B7A3-51B67FE254F0}"/>
          </ac:picMkLst>
        </pc:pic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2801624006" sldId="325"/>
            <ac:picMk id="3" creationId="{D08787B9-F28D-754A-484D-791C3075D612}"/>
          </ac:picMkLst>
        </pc:picChg>
      </pc:sldChg>
      <pc:sldChg chg="addSp modSp">
        <pc:chgData name="樋口　真祐" userId="2390a2ad-1b80-4bed-9380-9d6cdbf69af8" providerId="ADAL" clId="{A26CF966-4BD0-4B61-91F5-4FEA6F61CE0C}" dt="2024-10-21T00:52:05.684" v="4"/>
        <pc:sldMkLst>
          <pc:docMk/>
          <pc:sldMk cId="4151202941" sldId="329"/>
        </pc:sldMkLst>
        <pc:spChg chg="mod">
          <ac:chgData name="樋口　真祐" userId="2390a2ad-1b80-4bed-9380-9d6cdbf69af8" providerId="ADAL" clId="{A26CF966-4BD0-4B61-91F5-4FEA6F61CE0C}" dt="2024-10-21T00:51:13.954" v="2"/>
          <ac:spMkLst>
            <pc:docMk/>
            <pc:sldMk cId="4151202941" sldId="329"/>
            <ac:spMk id="2" creationId="{27A4E1C0-662C-3BF9-836A-5B9EC13BFB28}"/>
          </ac:spMkLst>
        </pc:spChg>
        <pc:spChg chg="mod">
          <ac:chgData name="樋口　真祐" userId="2390a2ad-1b80-4bed-9380-9d6cdbf69af8" providerId="ADAL" clId="{A26CF966-4BD0-4B61-91F5-4FEA6F61CE0C}" dt="2024-10-21T00:51:13.954" v="2"/>
          <ac:spMkLst>
            <pc:docMk/>
            <pc:sldMk cId="4151202941" sldId="329"/>
            <ac:spMk id="4" creationId="{3D36929E-A3FC-EFB0-D940-F12C1BEEFA1A}"/>
          </ac:spMkLst>
        </pc:spChg>
        <pc:picChg chg="mod">
          <ac:chgData name="樋口　真祐" userId="2390a2ad-1b80-4bed-9380-9d6cdbf69af8" providerId="ADAL" clId="{A26CF966-4BD0-4B61-91F5-4FEA6F61CE0C}" dt="2024-10-21T00:51:13.954" v="2"/>
          <ac:picMkLst>
            <pc:docMk/>
            <pc:sldMk cId="4151202941" sldId="329"/>
            <ac:picMk id="3" creationId="{96203398-F238-4C48-18D2-1534417DBBD1}"/>
          </ac:picMkLst>
        </pc:picChg>
        <pc:picChg chg="add mod">
          <ac:chgData name="樋口　真祐" userId="2390a2ad-1b80-4bed-9380-9d6cdbf69af8" providerId="ADAL" clId="{A26CF966-4BD0-4B61-91F5-4FEA6F61CE0C}" dt="2024-10-21T00:52:05.684" v="4"/>
          <ac:picMkLst>
            <pc:docMk/>
            <pc:sldMk cId="4151202941" sldId="329"/>
            <ac:picMk id="5" creationId="{2ED2017D-1790-AA33-A668-E147C3BFD87A}"/>
          </ac:picMkLst>
        </pc:picChg>
      </pc:sldChg>
      <pc:sldMasterChg chg="modSp modSldLayout">
        <pc:chgData name="樋口　真祐" userId="2390a2ad-1b80-4bed-9380-9d6cdbf69af8" providerId="ADAL" clId="{A26CF966-4BD0-4B61-91F5-4FEA6F61CE0C}" dt="2024-10-21T00:51:13.954" v="2"/>
        <pc:sldMasterMkLst>
          <pc:docMk/>
          <pc:sldMasterMk cId="3959992927" sldId="2147483720"/>
        </pc:sldMasterMkLst>
        <pc:spChg chg="mod">
          <ac:chgData name="樋口　真祐" userId="2390a2ad-1b80-4bed-9380-9d6cdbf69af8" providerId="ADAL" clId="{A26CF966-4BD0-4B61-91F5-4FEA6F61CE0C}" dt="2024-10-21T00:51:13.954" v="2"/>
          <ac:spMkLst>
            <pc:docMk/>
            <pc:sldMasterMk cId="3959992927" sldId="2147483720"/>
            <ac:spMk id="2" creationId="{00000000-0000-0000-0000-000000000000}"/>
          </ac:spMkLst>
        </pc:spChg>
        <pc:spChg chg="mod">
          <ac:chgData name="樋口　真祐" userId="2390a2ad-1b80-4bed-9380-9d6cdbf69af8" providerId="ADAL" clId="{A26CF966-4BD0-4B61-91F5-4FEA6F61CE0C}" dt="2024-10-21T00:51:13.954" v="2"/>
          <ac:spMkLst>
            <pc:docMk/>
            <pc:sldMasterMk cId="3959992927" sldId="2147483720"/>
            <ac:spMk id="3" creationId="{00000000-0000-0000-0000-000000000000}"/>
          </ac:spMkLst>
        </pc:spChg>
        <pc:spChg chg="mod">
          <ac:chgData name="樋口　真祐" userId="2390a2ad-1b80-4bed-9380-9d6cdbf69af8" providerId="ADAL" clId="{A26CF966-4BD0-4B61-91F5-4FEA6F61CE0C}" dt="2024-10-21T00:51:13.954" v="2"/>
          <ac:spMkLst>
            <pc:docMk/>
            <pc:sldMasterMk cId="3959992927" sldId="2147483720"/>
            <ac:spMk id="4" creationId="{00000000-0000-0000-0000-000000000000}"/>
          </ac:spMkLst>
        </pc:spChg>
        <pc:spChg chg="mod">
          <ac:chgData name="樋口　真祐" userId="2390a2ad-1b80-4bed-9380-9d6cdbf69af8" providerId="ADAL" clId="{A26CF966-4BD0-4B61-91F5-4FEA6F61CE0C}" dt="2024-10-21T00:51:13.954" v="2"/>
          <ac:spMkLst>
            <pc:docMk/>
            <pc:sldMasterMk cId="3959992927" sldId="2147483720"/>
            <ac:spMk id="5" creationId="{00000000-0000-0000-0000-000000000000}"/>
          </ac:spMkLst>
        </pc:spChg>
        <pc:spChg chg="mod">
          <ac:chgData name="樋口　真祐" userId="2390a2ad-1b80-4bed-9380-9d6cdbf69af8" providerId="ADAL" clId="{A26CF966-4BD0-4B61-91F5-4FEA6F61CE0C}" dt="2024-10-21T00:51:13.954" v="2"/>
          <ac:spMkLst>
            <pc:docMk/>
            <pc:sldMasterMk cId="3959992927" sldId="2147483720"/>
            <ac:spMk id="6" creationId="{00000000-0000-0000-0000-000000000000}"/>
          </ac:spMkLst>
        </pc:spChg>
        <pc:sldLayoutChg chg="modSp">
          <pc:chgData name="樋口　真祐" userId="2390a2ad-1b80-4bed-9380-9d6cdbf69af8" providerId="ADAL" clId="{A26CF966-4BD0-4B61-91F5-4FEA6F61CE0C}" dt="2024-10-21T00:51:13.954" v="2"/>
          <pc:sldLayoutMkLst>
            <pc:docMk/>
            <pc:sldMasterMk cId="3959992927" sldId="2147483720"/>
            <pc:sldLayoutMk cId="79981220" sldId="2147483721"/>
          </pc:sldLayoutMkLst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79981220" sldId="2147483721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79981220" sldId="2147483721"/>
              <ac:spMk id="3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A26CF966-4BD0-4B61-91F5-4FEA6F61CE0C}" dt="2024-10-21T00:51:13.954" v="2"/>
          <pc:sldLayoutMkLst>
            <pc:docMk/>
            <pc:sldMasterMk cId="3959992927" sldId="2147483720"/>
            <pc:sldLayoutMk cId="141961360" sldId="2147483723"/>
          </pc:sldLayoutMkLst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141961360" sldId="2147483723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141961360" sldId="2147483723"/>
              <ac:spMk id="3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A26CF966-4BD0-4B61-91F5-4FEA6F61CE0C}" dt="2024-10-21T00:51:13.954" v="2"/>
          <pc:sldLayoutMkLst>
            <pc:docMk/>
            <pc:sldMasterMk cId="3959992927" sldId="2147483720"/>
            <pc:sldLayoutMk cId="4271760442" sldId="2147483724"/>
          </pc:sldLayoutMkLst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4271760442" sldId="2147483724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4271760442" sldId="2147483724"/>
              <ac:spMk id="4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A26CF966-4BD0-4B61-91F5-4FEA6F61CE0C}" dt="2024-10-21T00:51:13.954" v="2"/>
          <pc:sldLayoutMkLst>
            <pc:docMk/>
            <pc:sldMasterMk cId="3959992927" sldId="2147483720"/>
            <pc:sldLayoutMk cId="607167766" sldId="2147483725"/>
          </pc:sldLayoutMkLst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607167766" sldId="2147483725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607167766" sldId="2147483725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607167766" sldId="2147483725"/>
              <ac:spMk id="4" creationId="{00000000-0000-0000-0000-000000000000}"/>
            </ac:spMkLst>
          </pc:spChg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607167766" sldId="2147483725"/>
              <ac:spMk id="5" creationId="{00000000-0000-0000-0000-000000000000}"/>
            </ac:spMkLst>
          </pc:spChg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607167766" sldId="2147483725"/>
              <ac:spMk id="6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A26CF966-4BD0-4B61-91F5-4FEA6F61CE0C}" dt="2024-10-21T00:51:13.954" v="2"/>
          <pc:sldLayoutMkLst>
            <pc:docMk/>
            <pc:sldMasterMk cId="3959992927" sldId="2147483720"/>
            <pc:sldLayoutMk cId="709245114" sldId="2147483728"/>
          </pc:sldLayoutMkLst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709245114" sldId="2147483728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709245114" sldId="2147483728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709245114" sldId="2147483728"/>
              <ac:spMk id="4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A26CF966-4BD0-4B61-91F5-4FEA6F61CE0C}" dt="2024-10-21T00:51:13.954" v="2"/>
          <pc:sldLayoutMkLst>
            <pc:docMk/>
            <pc:sldMasterMk cId="3959992927" sldId="2147483720"/>
            <pc:sldLayoutMk cId="2748628755" sldId="2147483729"/>
          </pc:sldLayoutMkLst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2748628755" sldId="2147483729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2748628755" sldId="2147483729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2748628755" sldId="2147483729"/>
              <ac:spMk id="4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A26CF966-4BD0-4B61-91F5-4FEA6F61CE0C}" dt="2024-10-21T00:51:13.954" v="2"/>
          <pc:sldLayoutMkLst>
            <pc:docMk/>
            <pc:sldMasterMk cId="3959992927" sldId="2147483720"/>
            <pc:sldLayoutMk cId="2760442406" sldId="2147483731"/>
          </pc:sldLayoutMkLst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2760442406" sldId="2147483731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A26CF966-4BD0-4B61-91F5-4FEA6F61CE0C}" dt="2024-10-21T00:51:13.954" v="2"/>
            <ac:spMkLst>
              <pc:docMk/>
              <pc:sldMasterMk cId="3959992927" sldId="2147483720"/>
              <pc:sldLayoutMk cId="2760442406" sldId="2147483731"/>
              <ac:spMk id="3" creationId="{00000000-0000-0000-0000-000000000000}"/>
            </ac:spMkLst>
          </pc:spChg>
        </pc:sldLayoutChg>
      </pc:sldMasterChg>
    </pc:docChg>
  </pc:docChgLst>
  <pc:docChgLst>
    <pc:chgData name="野里常　爽" userId="ab8ff6da-4ed9-4616-b0fa-bcb0a0291a0f" providerId="ADAL" clId="{BDD6D510-9C0A-4A97-AA96-19725E981989}"/>
    <pc:docChg chg="undo custSel modSld">
      <pc:chgData name="野里常　爽" userId="ab8ff6da-4ed9-4616-b0fa-bcb0a0291a0f" providerId="ADAL" clId="{BDD6D510-9C0A-4A97-AA96-19725E981989}" dt="2024-07-04T00:33:02.699" v="5" actId="14100"/>
      <pc:docMkLst>
        <pc:docMk/>
      </pc:docMkLst>
      <pc:sldChg chg="addSp delSp mod">
        <pc:chgData name="野里常　爽" userId="ab8ff6da-4ed9-4616-b0fa-bcb0a0291a0f" providerId="ADAL" clId="{BDD6D510-9C0A-4A97-AA96-19725E981989}" dt="2024-07-04T00:32:04.963" v="1" actId="478"/>
        <pc:sldMkLst>
          <pc:docMk/>
          <pc:sldMk cId="714660014" sldId="309"/>
        </pc:sldMkLst>
        <pc:spChg chg="add del">
          <ac:chgData name="野里常　爽" userId="ab8ff6da-4ed9-4616-b0fa-bcb0a0291a0f" providerId="ADAL" clId="{BDD6D510-9C0A-4A97-AA96-19725E981989}" dt="2024-07-04T00:32:04.963" v="1" actId="478"/>
          <ac:spMkLst>
            <pc:docMk/>
            <pc:sldMk cId="714660014" sldId="309"/>
            <ac:spMk id="4" creationId="{820044BB-8CDB-ED6B-D8A0-9E7FDCA74904}"/>
          </ac:spMkLst>
        </pc:spChg>
      </pc:sldChg>
      <pc:sldChg chg="addSp delSp modSp mod">
        <pc:chgData name="野里常　爽" userId="ab8ff6da-4ed9-4616-b0fa-bcb0a0291a0f" providerId="ADAL" clId="{BDD6D510-9C0A-4A97-AA96-19725E981989}" dt="2024-07-04T00:33:02.699" v="5" actId="14100"/>
        <pc:sldMkLst>
          <pc:docMk/>
          <pc:sldMk cId="156393679" sldId="323"/>
        </pc:sldMkLst>
        <pc:spChg chg="del">
          <ac:chgData name="野里常　爽" userId="ab8ff6da-4ed9-4616-b0fa-bcb0a0291a0f" providerId="ADAL" clId="{BDD6D510-9C0A-4A97-AA96-19725E981989}" dt="2024-07-04T00:32:34.268" v="2" actId="478"/>
          <ac:spMkLst>
            <pc:docMk/>
            <pc:sldMk cId="156393679" sldId="323"/>
            <ac:spMk id="4" creationId="{35C7C068-48D4-25AD-CDC4-2C19DCC23610}"/>
          </ac:spMkLst>
        </pc:spChg>
        <pc:picChg chg="add mod">
          <ac:chgData name="野里常　爽" userId="ab8ff6da-4ed9-4616-b0fa-bcb0a0291a0f" providerId="ADAL" clId="{BDD6D510-9C0A-4A97-AA96-19725E981989}" dt="2024-07-04T00:33:02.699" v="5" actId="14100"/>
          <ac:picMkLst>
            <pc:docMk/>
            <pc:sldMk cId="156393679" sldId="323"/>
            <ac:picMk id="3" creationId="{0C1FEC58-1579-017A-8F2D-D5E8CEDAFA44}"/>
          </ac:picMkLst>
        </pc:picChg>
      </pc:sldChg>
    </pc:docChg>
  </pc:docChgLst>
  <pc:docChgLst>
    <pc:chgData name="上田　佳穂" userId="S::e0013764@m365.edu.city.kyoto.jp::a680f283-018a-40aa-aea1-174b65568f57" providerId="AD" clId="Web-{16A5A980-06F5-CBAF-5D97-0EC2019297D3}"/>
    <pc:docChg chg="modSld">
      <pc:chgData name="上田　佳穂" userId="S::e0013764@m365.edu.city.kyoto.jp::a680f283-018a-40aa-aea1-174b65568f57" providerId="AD" clId="Web-{16A5A980-06F5-CBAF-5D97-0EC2019297D3}" dt="2024-02-01T07:35:03.776" v="10" actId="1076"/>
      <pc:docMkLst>
        <pc:docMk/>
      </pc:docMkLst>
      <pc:sldChg chg="addSp delSp modSp">
        <pc:chgData name="上田　佳穂" userId="S::e0013764@m365.edu.city.kyoto.jp::a680f283-018a-40aa-aea1-174b65568f57" providerId="AD" clId="Web-{16A5A980-06F5-CBAF-5D97-0EC2019297D3}" dt="2024-02-01T07:35:03.776" v="10" actId="1076"/>
        <pc:sldMkLst>
          <pc:docMk/>
          <pc:sldMk cId="2000739795" sldId="301"/>
        </pc:sldMkLst>
        <pc:spChg chg="del">
          <ac:chgData name="上田　佳穂" userId="S::e0013764@m365.edu.city.kyoto.jp::a680f283-018a-40aa-aea1-174b65568f57" providerId="AD" clId="Web-{16A5A980-06F5-CBAF-5D97-0EC2019297D3}" dt="2024-02-01T07:33:37.916" v="0"/>
          <ac:spMkLst>
            <pc:docMk/>
            <pc:sldMk cId="2000739795" sldId="301"/>
            <ac:spMk id="2" creationId="{EBD3CBE5-2B7C-4F9E-BBD4-1717FDFD2D05}"/>
          </ac:spMkLst>
        </pc:spChg>
        <pc:spChg chg="add del mod">
          <ac:chgData name="上田　佳穂" userId="S::e0013764@m365.edu.city.kyoto.jp::a680f283-018a-40aa-aea1-174b65568f57" providerId="AD" clId="Web-{16A5A980-06F5-CBAF-5D97-0EC2019297D3}" dt="2024-02-01T07:33:41.416" v="1"/>
          <ac:spMkLst>
            <pc:docMk/>
            <pc:sldMk cId="2000739795" sldId="301"/>
            <ac:spMk id="4" creationId="{932B967F-86D6-95AE-4605-74862AA1B545}"/>
          </ac:spMkLst>
        </pc:spChg>
        <pc:picChg chg="add del mod">
          <ac:chgData name="上田　佳穂" userId="S::e0013764@m365.edu.city.kyoto.jp::a680f283-018a-40aa-aea1-174b65568f57" providerId="AD" clId="Web-{16A5A980-06F5-CBAF-5D97-0EC2019297D3}" dt="2024-02-01T07:35:01.260" v="9"/>
          <ac:picMkLst>
            <pc:docMk/>
            <pc:sldMk cId="2000739795" sldId="301"/>
            <ac:picMk id="5" creationId="{C2F09405-0B31-2119-4846-357562D720DE}"/>
          </ac:picMkLst>
        </pc:picChg>
        <pc:picChg chg="add mod">
          <ac:chgData name="上田　佳穂" userId="S::e0013764@m365.edu.city.kyoto.jp::a680f283-018a-40aa-aea1-174b65568f57" providerId="AD" clId="Web-{16A5A980-06F5-CBAF-5D97-0EC2019297D3}" dt="2024-02-01T07:35:03.776" v="10" actId="1076"/>
          <ac:picMkLst>
            <pc:docMk/>
            <pc:sldMk cId="2000739795" sldId="301"/>
            <ac:picMk id="6" creationId="{573952C0-AD5E-D0AB-7459-A55CE0B6B2A3}"/>
          </ac:picMkLst>
        </pc:picChg>
      </pc:sldChg>
    </pc:docChg>
  </pc:docChgLst>
  <pc:docChgLst>
    <pc:chgData name="中西　結月香" userId="7584ade3-fc58-41c7-9966-09e07e61fc78" providerId="ADAL" clId="{A2CC48D4-7100-4F07-B9E0-49CB2DA27474}"/>
    <pc:docChg chg="custSel modSld">
      <pc:chgData name="中西　結月香" userId="7584ade3-fc58-41c7-9966-09e07e61fc78" providerId="ADAL" clId="{A2CC48D4-7100-4F07-B9E0-49CB2DA27474}" dt="2024-02-26T04:40:54.676" v="3" actId="14100"/>
      <pc:docMkLst>
        <pc:docMk/>
      </pc:docMkLst>
      <pc:sldChg chg="addSp delSp modSp mod">
        <pc:chgData name="中西　結月香" userId="7584ade3-fc58-41c7-9966-09e07e61fc78" providerId="ADAL" clId="{A2CC48D4-7100-4F07-B9E0-49CB2DA27474}" dt="2024-02-26T04:40:54.676" v="3" actId="14100"/>
        <pc:sldMkLst>
          <pc:docMk/>
          <pc:sldMk cId="3654700675" sldId="305"/>
        </pc:sldMkLst>
        <pc:spChg chg="del">
          <ac:chgData name="中西　結月香" userId="7584ade3-fc58-41c7-9966-09e07e61fc78" providerId="ADAL" clId="{A2CC48D4-7100-4F07-B9E0-49CB2DA27474}" dt="2024-02-26T04:40:45.972" v="0" actId="478"/>
          <ac:spMkLst>
            <pc:docMk/>
            <pc:sldMk cId="3654700675" sldId="305"/>
            <ac:spMk id="3" creationId="{059318B2-50C2-4E82-9ECA-7F94EE10ECF9}"/>
          </ac:spMkLst>
        </pc:spChg>
        <pc:picChg chg="add mod">
          <ac:chgData name="中西　結月香" userId="7584ade3-fc58-41c7-9966-09e07e61fc78" providerId="ADAL" clId="{A2CC48D4-7100-4F07-B9E0-49CB2DA27474}" dt="2024-02-26T04:40:54.676" v="3" actId="14100"/>
          <ac:picMkLst>
            <pc:docMk/>
            <pc:sldMk cId="3654700675" sldId="305"/>
            <ac:picMk id="4" creationId="{3E60CE7B-5A71-4C0D-8CE1-E8E240D5330C}"/>
          </ac:picMkLst>
        </pc:picChg>
      </pc:sldChg>
    </pc:docChg>
  </pc:docChgLst>
  <pc:docChgLst>
    <pc:chgData name="松村　知美" userId="S::e0003417@m365.edu.city.kyoto.jp::81f88bac-62f7-4a0e-8bd6-3216452a9ea4" providerId="AD" clId="Web-{08A3A7E7-D123-61CC-ECB9-CD3246653475}"/>
    <pc:docChg chg="modSld">
      <pc:chgData name="松村　知美" userId="S::e0003417@m365.edu.city.kyoto.jp::81f88bac-62f7-4a0e-8bd6-3216452a9ea4" providerId="AD" clId="Web-{08A3A7E7-D123-61CC-ECB9-CD3246653475}" dt="2024-08-30T00:49:02.926" v="4"/>
      <pc:docMkLst>
        <pc:docMk/>
      </pc:docMkLst>
      <pc:sldChg chg="addSp delSp modSp mod setBg">
        <pc:chgData name="松村　知美" userId="S::e0003417@m365.edu.city.kyoto.jp::81f88bac-62f7-4a0e-8bd6-3216452a9ea4" providerId="AD" clId="Web-{08A3A7E7-D123-61CC-ECB9-CD3246653475}" dt="2024-08-30T00:49:02.926" v="4"/>
        <pc:sldMkLst>
          <pc:docMk/>
          <pc:sldMk cId="2801624006" sldId="325"/>
        </pc:sldMkLst>
        <pc:spChg chg="add del">
          <ac:chgData name="松村　知美" userId="S::e0003417@m365.edu.city.kyoto.jp::81f88bac-62f7-4a0e-8bd6-3216452a9ea4" providerId="AD" clId="Web-{08A3A7E7-D123-61CC-ECB9-CD3246653475}" dt="2024-08-30T00:49:02.910" v="3"/>
          <ac:spMkLst>
            <pc:docMk/>
            <pc:sldMk cId="2801624006" sldId="325"/>
            <ac:spMk id="8" creationId="{F3060C83-F051-4F0E-ABAD-AA0DFC48B218}"/>
          </ac:spMkLst>
        </pc:spChg>
        <pc:spChg chg="add del">
          <ac:chgData name="松村　知美" userId="S::e0003417@m365.edu.city.kyoto.jp::81f88bac-62f7-4a0e-8bd6-3216452a9ea4" providerId="AD" clId="Web-{08A3A7E7-D123-61CC-ECB9-CD3246653475}" dt="2024-08-30T00:49:02.910" v="3"/>
          <ac:spMkLst>
            <pc:docMk/>
            <pc:sldMk cId="2801624006" sldId="325"/>
            <ac:spMk id="10" creationId="{83C98ABE-055B-441F-B07E-44F97F083C39}"/>
          </ac:spMkLst>
        </pc:spChg>
        <pc:spChg chg="add del">
          <ac:chgData name="松村　知美" userId="S::e0003417@m365.edu.city.kyoto.jp::81f88bac-62f7-4a0e-8bd6-3216452a9ea4" providerId="AD" clId="Web-{08A3A7E7-D123-61CC-ECB9-CD3246653475}" dt="2024-08-30T00:49:02.910" v="3"/>
          <ac:spMkLst>
            <pc:docMk/>
            <pc:sldMk cId="2801624006" sldId="325"/>
            <ac:spMk id="12" creationId="{29FDB030-9B49-4CED-8CCD-4D99382388AC}"/>
          </ac:spMkLst>
        </pc:spChg>
        <pc:spChg chg="add del">
          <ac:chgData name="松村　知美" userId="S::e0003417@m365.edu.city.kyoto.jp::81f88bac-62f7-4a0e-8bd6-3216452a9ea4" providerId="AD" clId="Web-{08A3A7E7-D123-61CC-ECB9-CD3246653475}" dt="2024-08-30T00:49:02.910" v="3"/>
          <ac:spMkLst>
            <pc:docMk/>
            <pc:sldMk cId="2801624006" sldId="325"/>
            <ac:spMk id="14" creationId="{3783CA14-24A1-485C-8B30-D6A5D87987AD}"/>
          </ac:spMkLst>
        </pc:spChg>
        <pc:spChg chg="add del">
          <ac:chgData name="松村　知美" userId="S::e0003417@m365.edu.city.kyoto.jp::81f88bac-62f7-4a0e-8bd6-3216452a9ea4" providerId="AD" clId="Web-{08A3A7E7-D123-61CC-ECB9-CD3246653475}" dt="2024-08-30T00:49:02.910" v="3"/>
          <ac:spMkLst>
            <pc:docMk/>
            <pc:sldMk cId="2801624006" sldId="325"/>
            <ac:spMk id="16" creationId="{9A97C86A-04D6-40F7-AE84-31AB43E6A846}"/>
          </ac:spMkLst>
        </pc:spChg>
        <pc:spChg chg="add del">
          <ac:chgData name="松村　知美" userId="S::e0003417@m365.edu.city.kyoto.jp::81f88bac-62f7-4a0e-8bd6-3216452a9ea4" providerId="AD" clId="Web-{08A3A7E7-D123-61CC-ECB9-CD3246653475}" dt="2024-08-30T00:49:02.910" v="3"/>
          <ac:spMkLst>
            <pc:docMk/>
            <pc:sldMk cId="2801624006" sldId="325"/>
            <ac:spMk id="18" creationId="{FF9F2414-84E8-453E-B1F3-389FDE8192D9}"/>
          </ac:spMkLst>
        </pc:spChg>
        <pc:spChg chg="add del">
          <ac:chgData name="松村　知美" userId="S::e0003417@m365.edu.city.kyoto.jp::81f88bac-62f7-4a0e-8bd6-3216452a9ea4" providerId="AD" clId="Web-{08A3A7E7-D123-61CC-ECB9-CD3246653475}" dt="2024-08-30T00:49:02.910" v="3"/>
          <ac:spMkLst>
            <pc:docMk/>
            <pc:sldMk cId="2801624006" sldId="325"/>
            <ac:spMk id="20" creationId="{3ECA69A1-7536-43AC-85EF-C7106179F5ED}"/>
          </ac:spMkLst>
        </pc:spChg>
        <pc:spChg chg="add">
          <ac:chgData name="松村　知美" userId="S::e0003417@m365.edu.city.kyoto.jp::81f88bac-62f7-4a0e-8bd6-3216452a9ea4" providerId="AD" clId="Web-{08A3A7E7-D123-61CC-ECB9-CD3246653475}" dt="2024-08-30T00:49:02.926" v="4"/>
          <ac:spMkLst>
            <pc:docMk/>
            <pc:sldMk cId="2801624006" sldId="325"/>
            <ac:spMk id="22" creationId="{42A4FC2C-047E-45A5-965D-8E1E3BF09BC6}"/>
          </ac:spMkLst>
        </pc:spChg>
        <pc:picChg chg="del">
          <ac:chgData name="松村　知美" userId="S::e0003417@m365.edu.city.kyoto.jp::81f88bac-62f7-4a0e-8bd6-3216452a9ea4" providerId="AD" clId="Web-{08A3A7E7-D123-61CC-ECB9-CD3246653475}" dt="2024-08-30T00:48:45.472" v="0"/>
          <ac:picMkLst>
            <pc:docMk/>
            <pc:sldMk cId="2801624006" sldId="325"/>
            <ac:picMk id="2" creationId="{3229239D-D6F4-4CF6-F4E8-FAA3FEB132CF}"/>
          </ac:picMkLst>
        </pc:picChg>
        <pc:picChg chg="add mod">
          <ac:chgData name="松村　知美" userId="S::e0003417@m365.edu.city.kyoto.jp::81f88bac-62f7-4a0e-8bd6-3216452a9ea4" providerId="AD" clId="Web-{08A3A7E7-D123-61CC-ECB9-CD3246653475}" dt="2024-08-30T00:49:02.926" v="4"/>
          <ac:picMkLst>
            <pc:docMk/>
            <pc:sldMk cId="2801624006" sldId="325"/>
            <ac:picMk id="3" creationId="{D08787B9-F28D-754A-484D-791C3075D612}"/>
          </ac:picMkLst>
        </pc:picChg>
      </pc:sldChg>
    </pc:docChg>
  </pc:docChgLst>
  <pc:docChgLst>
    <pc:chgData name="竹中　万裕" userId="S::e0001430@m365.edu.city.kyoto.jp::d9b8be52-76db-4aeb-9b63-5ce69ccfb616" providerId="AD" clId="Web-{34061793-43DE-4FCA-A2F6-9E02C32F6499}"/>
    <pc:docChg chg="modSld">
      <pc:chgData name="竹中　万裕" userId="S::e0001430@m365.edu.city.kyoto.jp::d9b8be52-76db-4aeb-9b63-5ce69ccfb616" providerId="AD" clId="Web-{34061793-43DE-4FCA-A2F6-9E02C32F6499}" dt="2024-08-22T08:13:22.005" v="0"/>
      <pc:docMkLst>
        <pc:docMk/>
      </pc:docMkLst>
      <pc:sldChg chg="addSp modSp">
        <pc:chgData name="竹中　万裕" userId="S::e0001430@m365.edu.city.kyoto.jp::d9b8be52-76db-4aeb-9b63-5ce69ccfb616" providerId="AD" clId="Web-{34061793-43DE-4FCA-A2F6-9E02C32F6499}" dt="2024-08-22T08:13:22.005" v="0"/>
        <pc:sldMkLst>
          <pc:docMk/>
          <pc:sldMk cId="3825182446" sldId="307"/>
        </pc:sldMkLst>
        <pc:picChg chg="add mod">
          <ac:chgData name="竹中　万裕" userId="S::e0001430@m365.edu.city.kyoto.jp::d9b8be52-76db-4aeb-9b63-5ce69ccfb616" providerId="AD" clId="Web-{34061793-43DE-4FCA-A2F6-9E02C32F6499}" dt="2024-08-22T08:13:22.005" v="0"/>
          <ac:picMkLst>
            <pc:docMk/>
            <pc:sldMk cId="3825182446" sldId="307"/>
            <ac:picMk id="2" creationId="{CDC5AB08-36F1-6BE0-DAE2-4368F063653F}"/>
          </ac:picMkLst>
        </pc:picChg>
      </pc:sldChg>
    </pc:docChg>
  </pc:docChgLst>
  <pc:docChgLst>
    <pc:chgData name="田淵　亜有" userId="S::e0015046@m365.edu.city.kyoto.jp::c64b0f3a-4f64-4b10-b8d7-11c21a5b7e6a" providerId="AD" clId="Web-{2D8E1000-0D78-D8F9-E23E-9C8ED88D865B}"/>
    <pc:docChg chg="modSld">
      <pc:chgData name="田淵　亜有" userId="S::e0015046@m365.edu.city.kyoto.jp::c64b0f3a-4f64-4b10-b8d7-11c21a5b7e6a" providerId="AD" clId="Web-{2D8E1000-0D78-D8F9-E23E-9C8ED88D865B}" dt="2024-07-04T07:29:50.133" v="0"/>
      <pc:docMkLst>
        <pc:docMk/>
      </pc:docMkLst>
      <pc:sldChg chg="addSp modSp">
        <pc:chgData name="田淵　亜有" userId="S::e0015046@m365.edu.city.kyoto.jp::c64b0f3a-4f64-4b10-b8d7-11c21a5b7e6a" providerId="AD" clId="Web-{2D8E1000-0D78-D8F9-E23E-9C8ED88D865B}" dt="2024-07-04T07:29:50.133" v="0"/>
        <pc:sldMkLst>
          <pc:docMk/>
          <pc:sldMk cId="3693655365" sldId="311"/>
        </pc:sldMkLst>
        <pc:picChg chg="add mod">
          <ac:chgData name="田淵　亜有" userId="S::e0015046@m365.edu.city.kyoto.jp::c64b0f3a-4f64-4b10-b8d7-11c21a5b7e6a" providerId="AD" clId="Web-{2D8E1000-0D78-D8F9-E23E-9C8ED88D865B}" dt="2024-07-04T07:29:50.133" v="0"/>
          <ac:picMkLst>
            <pc:docMk/>
            <pc:sldMk cId="3693655365" sldId="311"/>
            <ac:picMk id="2" creationId="{5CECD6F5-0743-4E5F-F8A2-61190235B30B}"/>
          </ac:picMkLst>
        </pc:picChg>
      </pc:sldChg>
    </pc:docChg>
  </pc:docChgLst>
  <pc:docChgLst>
    <pc:chgData name="外園　紫野" userId="S::e0003535@m365.edu.city.kyoto.jp::6d2dea3b-4dc4-4d48-b4d0-0409e648d242" providerId="AD" clId="Web-{0704DCE0-0B47-4D82-9E2E-927C5DA3EF86}"/>
    <pc:docChg chg="modSld">
      <pc:chgData name="外園　紫野" userId="S::e0003535@m365.edu.city.kyoto.jp::6d2dea3b-4dc4-4d48-b4d0-0409e648d242" providerId="AD" clId="Web-{0704DCE0-0B47-4D82-9E2E-927C5DA3EF86}" dt="2024-07-04T01:15:48.462" v="2"/>
      <pc:docMkLst>
        <pc:docMk/>
      </pc:docMkLst>
      <pc:sldChg chg="addSp delSp modSp">
        <pc:chgData name="外園　紫野" userId="S::e0003535@m365.edu.city.kyoto.jp::6d2dea3b-4dc4-4d48-b4d0-0409e648d242" providerId="AD" clId="Web-{0704DCE0-0B47-4D82-9E2E-927C5DA3EF86}" dt="2024-07-04T01:15:48.462" v="2"/>
        <pc:sldMkLst>
          <pc:docMk/>
          <pc:sldMk cId="1488477963" sldId="321"/>
        </pc:sldMkLst>
        <pc:spChg chg="del mod">
          <ac:chgData name="外園　紫野" userId="S::e0003535@m365.edu.city.kyoto.jp::6d2dea3b-4dc4-4d48-b4d0-0409e648d242" providerId="AD" clId="Web-{0704DCE0-0B47-4D82-9E2E-927C5DA3EF86}" dt="2024-07-04T01:15:44.102" v="1"/>
          <ac:spMkLst>
            <pc:docMk/>
            <pc:sldMk cId="1488477963" sldId="321"/>
            <ac:spMk id="4" creationId="{F7C83378-F783-8581-90D8-3E9E7B25FE66}"/>
          </ac:spMkLst>
        </pc:spChg>
        <pc:picChg chg="add mod">
          <ac:chgData name="外園　紫野" userId="S::e0003535@m365.edu.city.kyoto.jp::6d2dea3b-4dc4-4d48-b4d0-0409e648d242" providerId="AD" clId="Web-{0704DCE0-0B47-4D82-9E2E-927C5DA3EF86}" dt="2024-07-04T01:15:48.462" v="2"/>
          <ac:picMkLst>
            <pc:docMk/>
            <pc:sldMk cId="1488477963" sldId="321"/>
            <ac:picMk id="2" creationId="{30891FA9-A3CE-E7EE-A0A0-0DC332DF1536}"/>
          </ac:picMkLst>
        </pc:picChg>
      </pc:sldChg>
    </pc:docChg>
  </pc:docChgLst>
  <pc:docChgLst>
    <pc:chgData name="松村　知美" userId="S::e0003417@m365.edu.city.kyoto.jp::81f88bac-62f7-4a0e-8bd6-3216452a9ea4" providerId="AD" clId="Web-{1EE30484-A2B7-9A8B-2938-9888E7C24E70}"/>
    <pc:docChg chg="modSld">
      <pc:chgData name="松村　知美" userId="S::e0003417@m365.edu.city.kyoto.jp::81f88bac-62f7-4a0e-8bd6-3216452a9ea4" providerId="AD" clId="Web-{1EE30484-A2B7-9A8B-2938-9888E7C24E70}" dt="2024-08-28T06:17:41.272" v="2"/>
      <pc:docMkLst>
        <pc:docMk/>
      </pc:docMkLst>
      <pc:sldChg chg="addSp delSp modSp">
        <pc:chgData name="松村　知美" userId="S::e0003417@m365.edu.city.kyoto.jp::81f88bac-62f7-4a0e-8bd6-3216452a9ea4" providerId="AD" clId="Web-{1EE30484-A2B7-9A8B-2938-9888E7C24E70}" dt="2024-08-28T06:17:41.272" v="2"/>
        <pc:sldMkLst>
          <pc:docMk/>
          <pc:sldMk cId="2801624006" sldId="325"/>
        </pc:sldMkLst>
        <pc:spChg chg="del mod">
          <ac:chgData name="松村　知美" userId="S::e0003417@m365.edu.city.kyoto.jp::81f88bac-62f7-4a0e-8bd6-3216452a9ea4" providerId="AD" clId="Web-{1EE30484-A2B7-9A8B-2938-9888E7C24E70}" dt="2024-08-28T06:17:28.459" v="1"/>
          <ac:spMkLst>
            <pc:docMk/>
            <pc:sldMk cId="2801624006" sldId="325"/>
            <ac:spMk id="3" creationId="{531F3628-68E0-759A-6228-835574398C4A}"/>
          </ac:spMkLst>
        </pc:spChg>
        <pc:picChg chg="add mod">
          <ac:chgData name="松村　知美" userId="S::e0003417@m365.edu.city.kyoto.jp::81f88bac-62f7-4a0e-8bd6-3216452a9ea4" providerId="AD" clId="Web-{1EE30484-A2B7-9A8B-2938-9888E7C24E70}" dt="2024-08-28T06:17:41.272" v="2"/>
          <ac:picMkLst>
            <pc:docMk/>
            <pc:sldMk cId="2801624006" sldId="325"/>
            <ac:picMk id="2" creationId="{3229239D-D6F4-4CF6-F4E8-FAA3FEB132CF}"/>
          </ac:picMkLst>
        </pc:picChg>
      </pc:sldChg>
    </pc:docChg>
  </pc:docChgLst>
  <pc:docChgLst>
    <pc:chgData name="北川　夢乃" userId="2845f8b8-f035-4ee2-95ae-9201936b9103" providerId="ADAL" clId="{F2D78159-9397-4738-81C6-0DBB3B57EAD2}"/>
    <pc:docChg chg="custSel modSld">
      <pc:chgData name="北川　夢乃" userId="2845f8b8-f035-4ee2-95ae-9201936b9103" providerId="ADAL" clId="{F2D78159-9397-4738-81C6-0DBB3B57EAD2}" dt="2024-08-30T09:09:40.363" v="5" actId="12789"/>
      <pc:docMkLst>
        <pc:docMk/>
      </pc:docMkLst>
      <pc:sldChg chg="addSp delSp modSp mod">
        <pc:chgData name="北川　夢乃" userId="2845f8b8-f035-4ee2-95ae-9201936b9103" providerId="ADAL" clId="{F2D78159-9397-4738-81C6-0DBB3B57EAD2}" dt="2024-08-30T09:09:40.363" v="5" actId="12789"/>
        <pc:sldMkLst>
          <pc:docMk/>
          <pc:sldMk cId="3403637016" sldId="313"/>
        </pc:sldMkLst>
        <pc:spChg chg="del">
          <ac:chgData name="北川　夢乃" userId="2845f8b8-f035-4ee2-95ae-9201936b9103" providerId="ADAL" clId="{F2D78159-9397-4738-81C6-0DBB3B57EAD2}" dt="2024-08-30T09:09:25.773" v="0" actId="478"/>
          <ac:spMkLst>
            <pc:docMk/>
            <pc:sldMk cId="3403637016" sldId="313"/>
            <ac:spMk id="2" creationId="{6FA6C60B-F083-FF8B-6973-EB8F5B340C77}"/>
          </ac:spMkLst>
        </pc:spChg>
        <pc:picChg chg="add mod">
          <ac:chgData name="北川　夢乃" userId="2845f8b8-f035-4ee2-95ae-9201936b9103" providerId="ADAL" clId="{F2D78159-9397-4738-81C6-0DBB3B57EAD2}" dt="2024-08-30T09:09:40.363" v="5" actId="12789"/>
          <ac:picMkLst>
            <pc:docMk/>
            <pc:sldMk cId="3403637016" sldId="313"/>
            <ac:picMk id="4" creationId="{B5A72807-2F62-760F-F4B0-4A5D4C59D82B}"/>
          </ac:picMkLst>
        </pc:picChg>
      </pc:sldChg>
    </pc:docChg>
  </pc:docChgLst>
  <pc:docChgLst>
    <pc:chgData name="上田　佳穂" userId="S::e0013764@m365.edu.city.kyoto.jp::a680f283-018a-40aa-aea1-174b65568f57" providerId="AD" clId="Web-{C0F21676-95C9-2270-A7B0-9EBE36D70D05}"/>
    <pc:docChg chg="modSld">
      <pc:chgData name="上田　佳穂" userId="S::e0013764@m365.edu.city.kyoto.jp::a680f283-018a-40aa-aea1-174b65568f57" providerId="AD" clId="Web-{C0F21676-95C9-2270-A7B0-9EBE36D70D05}" dt="2024-02-01T07:42:53.202" v="3" actId="1076"/>
      <pc:docMkLst>
        <pc:docMk/>
      </pc:docMkLst>
      <pc:sldChg chg="addSp delSp modSp">
        <pc:chgData name="上田　佳穂" userId="S::e0013764@m365.edu.city.kyoto.jp::a680f283-018a-40aa-aea1-174b65568f57" providerId="AD" clId="Web-{C0F21676-95C9-2270-A7B0-9EBE36D70D05}" dt="2024-02-01T07:42:53.202" v="3" actId="1076"/>
        <pc:sldMkLst>
          <pc:docMk/>
          <pc:sldMk cId="2000739795" sldId="301"/>
        </pc:sldMkLst>
        <pc:picChg chg="add mod">
          <ac:chgData name="上田　佳穂" userId="S::e0013764@m365.edu.city.kyoto.jp::a680f283-018a-40aa-aea1-174b65568f57" providerId="AD" clId="Web-{C0F21676-95C9-2270-A7B0-9EBE36D70D05}" dt="2024-02-01T07:42:53.202" v="3" actId="1076"/>
          <ac:picMkLst>
            <pc:docMk/>
            <pc:sldMk cId="2000739795" sldId="301"/>
            <ac:picMk id="2" creationId="{DF6BEA0E-BBC1-33ED-7B06-60F00ACBD8B2}"/>
          </ac:picMkLst>
        </pc:picChg>
        <pc:picChg chg="del">
          <ac:chgData name="上田　佳穂" userId="S::e0013764@m365.edu.city.kyoto.jp::a680f283-018a-40aa-aea1-174b65568f57" providerId="AD" clId="Web-{C0F21676-95C9-2270-A7B0-9EBE36D70D05}" dt="2024-02-01T07:42:48.015" v="2"/>
          <ac:picMkLst>
            <pc:docMk/>
            <pc:sldMk cId="2000739795" sldId="301"/>
            <ac:picMk id="6" creationId="{573952C0-AD5E-D0AB-7459-A55CE0B6B2A3}"/>
          </ac:picMkLst>
        </pc:picChg>
      </pc:sldChg>
    </pc:docChg>
  </pc:docChgLst>
  <pc:docChgLst>
    <pc:chgData name="北川　夢乃" userId="S::e0013990@m365.edu.city.kyoto.jp::2845f8b8-f035-4ee2-95ae-9201936b9103" providerId="AD" clId="Web-{965C28F1-4011-4DFC-96E9-9639A60D8151}"/>
    <pc:docChg chg="modSld">
      <pc:chgData name="北川　夢乃" userId="S::e0013990@m365.edu.city.kyoto.jp::2845f8b8-f035-4ee2-95ae-9201936b9103" providerId="AD" clId="Web-{965C28F1-4011-4DFC-96E9-9639A60D8151}" dt="2024-02-14T08:58:36.525" v="1"/>
      <pc:docMkLst>
        <pc:docMk/>
      </pc:docMkLst>
      <pc:sldChg chg="addSp delSp modSp">
        <pc:chgData name="北川　夢乃" userId="S::e0013990@m365.edu.city.kyoto.jp::2845f8b8-f035-4ee2-95ae-9201936b9103" providerId="AD" clId="Web-{965C28F1-4011-4DFC-96E9-9639A60D8151}" dt="2024-02-14T08:58:36.525" v="1"/>
        <pc:sldMkLst>
          <pc:docMk/>
          <pc:sldMk cId="889124545" sldId="296"/>
        </pc:sldMkLst>
        <pc:picChg chg="add mod">
          <ac:chgData name="北川　夢乃" userId="S::e0013990@m365.edu.city.kyoto.jp::2845f8b8-f035-4ee2-95ae-9201936b9103" providerId="AD" clId="Web-{965C28F1-4011-4DFC-96E9-9639A60D8151}" dt="2024-02-14T08:58:36.525" v="1"/>
          <ac:picMkLst>
            <pc:docMk/>
            <pc:sldMk cId="889124545" sldId="296"/>
            <ac:picMk id="2" creationId="{78B136A6-EBCC-90DD-7BBE-53D3131102A4}"/>
          </ac:picMkLst>
        </pc:picChg>
        <pc:picChg chg="del">
          <ac:chgData name="北川　夢乃" userId="S::e0013990@m365.edu.city.kyoto.jp::2845f8b8-f035-4ee2-95ae-9201936b9103" providerId="AD" clId="Web-{965C28F1-4011-4DFC-96E9-9639A60D8151}" dt="2024-02-14T08:58:32.931" v="0"/>
          <ac:picMkLst>
            <pc:docMk/>
            <pc:sldMk cId="889124545" sldId="296"/>
            <ac:picMk id="5" creationId="{510DF91C-E8BE-4EF9-0B1E-A8292C7FE567}"/>
          </ac:picMkLst>
        </pc:picChg>
      </pc:sldChg>
    </pc:docChg>
  </pc:docChgLst>
  <pc:docChgLst>
    <pc:chgData name="樋口　真祐" userId="S::e0010679@m365.edu.city.kyoto.jp::2390a2ad-1b80-4bed-9380-9d6cdbf69af8" providerId="AD" clId="Web-{6E4065F4-4868-E7F2-0DDF-D8E7372D9E35}"/>
    <pc:docChg chg="modSld">
      <pc:chgData name="樋口　真祐" userId="S::e0010679@m365.edu.city.kyoto.jp::2390a2ad-1b80-4bed-9380-9d6cdbf69af8" providerId="AD" clId="Web-{6E4065F4-4868-E7F2-0DDF-D8E7372D9E35}" dt="2024-03-04T02:01:14.030" v="1"/>
      <pc:docMkLst>
        <pc:docMk/>
      </pc:docMkLst>
      <pc:sldChg chg="addSp delSp modSp">
        <pc:chgData name="樋口　真祐" userId="S::e0010679@m365.edu.city.kyoto.jp::2390a2ad-1b80-4bed-9380-9d6cdbf69af8" providerId="AD" clId="Web-{6E4065F4-4868-E7F2-0DDF-D8E7372D9E35}" dt="2024-03-04T02:01:14.030" v="1"/>
        <pc:sldMkLst>
          <pc:docMk/>
          <pc:sldMk cId="714660014" sldId="309"/>
        </pc:sldMkLst>
        <pc:spChg chg="del">
          <ac:chgData name="樋口　真祐" userId="S::e0010679@m365.edu.city.kyoto.jp::2390a2ad-1b80-4bed-9380-9d6cdbf69af8" providerId="AD" clId="Web-{6E4065F4-4868-E7F2-0DDF-D8E7372D9E35}" dt="2024-03-04T02:01:09.342" v="0"/>
          <ac:spMkLst>
            <pc:docMk/>
            <pc:sldMk cId="714660014" sldId="309"/>
            <ac:spMk id="3" creationId="{059318B2-50C2-4E82-9ECA-7F94EE10ECF9}"/>
          </ac:spMkLst>
        </pc:spChg>
        <pc:picChg chg="add mod">
          <ac:chgData name="樋口　真祐" userId="S::e0010679@m365.edu.city.kyoto.jp::2390a2ad-1b80-4bed-9380-9d6cdbf69af8" providerId="AD" clId="Web-{6E4065F4-4868-E7F2-0DDF-D8E7372D9E35}" dt="2024-03-04T02:01:14.030" v="1"/>
          <ac:picMkLst>
            <pc:docMk/>
            <pc:sldMk cId="714660014" sldId="309"/>
            <ac:picMk id="2" creationId="{C45B8A19-32B5-4C93-4AED-906D394376D8}"/>
          </ac:picMkLst>
        </pc:picChg>
      </pc:sldChg>
    </pc:docChg>
  </pc:docChgLst>
  <pc:docChgLst>
    <pc:chgData name="田谷　奈菜" userId="S::e0013762@m365.edu.city.kyoto.jp::55f63155-389b-4460-bb4c-5c6219994722" providerId="AD" clId="Web-{754A07B4-2710-47C0-B187-5C111637D13E}"/>
    <pc:docChg chg="modSld">
      <pc:chgData name="田谷　奈菜" userId="S::e0013762@m365.edu.city.kyoto.jp::55f63155-389b-4460-bb4c-5c6219994722" providerId="AD" clId="Web-{754A07B4-2710-47C0-B187-5C111637D13E}" dt="2024-02-01T06:44:21.952" v="5" actId="1076"/>
      <pc:docMkLst>
        <pc:docMk/>
      </pc:docMkLst>
      <pc:sldChg chg="addSp delSp modSp">
        <pc:chgData name="田谷　奈菜" userId="S::e0013762@m365.edu.city.kyoto.jp::55f63155-389b-4460-bb4c-5c6219994722" providerId="AD" clId="Web-{754A07B4-2710-47C0-B187-5C111637D13E}" dt="2024-02-01T06:44:21.952" v="5" actId="1076"/>
        <pc:sldMkLst>
          <pc:docMk/>
          <pc:sldMk cId="2200943984" sldId="293"/>
        </pc:sldMkLst>
        <pc:spChg chg="del">
          <ac:chgData name="田谷　奈菜" userId="S::e0013762@m365.edu.city.kyoto.jp::55f63155-389b-4460-bb4c-5c6219994722" providerId="AD" clId="Web-{754A07B4-2710-47C0-B187-5C111637D13E}" dt="2024-02-01T06:43:47.466" v="0"/>
          <ac:spMkLst>
            <pc:docMk/>
            <pc:sldMk cId="2200943984" sldId="293"/>
            <ac:spMk id="2" creationId="{EBD3CBE5-2B7C-4F9E-BBD4-1717FDFD2D05}"/>
          </ac:spMkLst>
        </pc:spChg>
        <pc:spChg chg="add del mod">
          <ac:chgData name="田谷　奈菜" userId="S::e0013762@m365.edu.city.kyoto.jp::55f63155-389b-4460-bb4c-5c6219994722" providerId="AD" clId="Web-{754A07B4-2710-47C0-B187-5C111637D13E}" dt="2024-02-01T06:43:53.701" v="1"/>
          <ac:spMkLst>
            <pc:docMk/>
            <pc:sldMk cId="2200943984" sldId="293"/>
            <ac:spMk id="4" creationId="{E173DAAE-7641-8601-CF1E-B6DF18C25988}"/>
          </ac:spMkLst>
        </pc:spChg>
        <pc:picChg chg="add mod">
          <ac:chgData name="田谷　奈菜" userId="S::e0013762@m365.edu.city.kyoto.jp::55f63155-389b-4460-bb4c-5c6219994722" providerId="AD" clId="Web-{754A07B4-2710-47C0-B187-5C111637D13E}" dt="2024-02-01T06:44:21.952" v="5" actId="1076"/>
          <ac:picMkLst>
            <pc:docMk/>
            <pc:sldMk cId="2200943984" sldId="293"/>
            <ac:picMk id="5" creationId="{8E2180BE-43DF-6EEA-6B51-D47761385C70}"/>
          </ac:picMkLst>
        </pc:picChg>
      </pc:sldChg>
    </pc:docChg>
  </pc:docChgLst>
  <pc:docChgLst>
    <pc:chgData name="宮川　恵里花" userId="S::e0015045@m365.edu.city.kyoto.jp::f90e7ed3-e02d-4d6a-b899-8132b19bcae6" providerId="AD" clId="Web-{E3B4FC97-BB8A-EB3E-41B3-BCC0B57A0E5D}"/>
    <pc:docChg chg="modSld">
      <pc:chgData name="宮川　恵里花" userId="S::e0015045@m365.edu.city.kyoto.jp::f90e7ed3-e02d-4d6a-b899-8132b19bcae6" providerId="AD" clId="Web-{E3B4FC97-BB8A-EB3E-41B3-BCC0B57A0E5D}" dt="2024-08-26T23:55:47.591" v="3" actId="1076"/>
      <pc:docMkLst>
        <pc:docMk/>
      </pc:docMkLst>
      <pc:sldChg chg="addSp delSp modSp">
        <pc:chgData name="宮川　恵里花" userId="S::e0015045@m365.edu.city.kyoto.jp::f90e7ed3-e02d-4d6a-b899-8132b19bcae6" providerId="AD" clId="Web-{E3B4FC97-BB8A-EB3E-41B3-BCC0B57A0E5D}" dt="2024-08-26T23:55:47.591" v="3" actId="1076"/>
        <pc:sldMkLst>
          <pc:docMk/>
          <pc:sldMk cId="2795396090" sldId="319"/>
        </pc:sldMkLst>
        <pc:picChg chg="del">
          <ac:chgData name="宮川　恵里花" userId="S::e0015045@m365.edu.city.kyoto.jp::f90e7ed3-e02d-4d6a-b899-8132b19bcae6" providerId="AD" clId="Web-{E3B4FC97-BB8A-EB3E-41B3-BCC0B57A0E5D}" dt="2024-08-26T23:55:43.341" v="2"/>
          <ac:picMkLst>
            <pc:docMk/>
            <pc:sldMk cId="2795396090" sldId="319"/>
            <ac:picMk id="3" creationId="{557B7919-2996-2BCA-B80D-69E5B379ABAB}"/>
          </ac:picMkLst>
        </pc:picChg>
        <pc:picChg chg="add mod">
          <ac:chgData name="宮川　恵里花" userId="S::e0015045@m365.edu.city.kyoto.jp::f90e7ed3-e02d-4d6a-b899-8132b19bcae6" providerId="AD" clId="Web-{E3B4FC97-BB8A-EB3E-41B3-BCC0B57A0E5D}" dt="2024-08-26T23:55:47.591" v="3" actId="1076"/>
          <ac:picMkLst>
            <pc:docMk/>
            <pc:sldMk cId="2795396090" sldId="319"/>
            <ac:picMk id="4" creationId="{20B611C3-49D1-C11F-948C-E496C26F05B6}"/>
          </ac:picMkLst>
        </pc:picChg>
      </pc:sldChg>
    </pc:docChg>
  </pc:docChgLst>
  <pc:docChgLst>
    <pc:chgData name="松村　知美" userId="S::e0003417@m365.edu.city.kyoto.jp::81f88bac-62f7-4a0e-8bd6-3216452a9ea4" providerId="AD" clId="Web-{5F84FAD5-11F5-5EE5-3F7B-737C3A66A125}"/>
    <pc:docChg chg="modSld">
      <pc:chgData name="松村　知美" userId="S::e0003417@m365.edu.city.kyoto.jp::81f88bac-62f7-4a0e-8bd6-3216452a9ea4" providerId="AD" clId="Web-{5F84FAD5-11F5-5EE5-3F7B-737C3A66A125}" dt="2024-07-03T05:21:35.960" v="8" actId="1076"/>
      <pc:docMkLst>
        <pc:docMk/>
      </pc:docMkLst>
      <pc:sldChg chg="addSp delSp modSp">
        <pc:chgData name="松村　知美" userId="S::e0003417@m365.edu.city.kyoto.jp::81f88bac-62f7-4a0e-8bd6-3216452a9ea4" providerId="AD" clId="Web-{5F84FAD5-11F5-5EE5-3F7B-737C3A66A125}" dt="2024-07-03T05:20:33.162" v="3"/>
        <pc:sldMkLst>
          <pc:docMk/>
          <pc:sldMk cId="923035866" sldId="310"/>
        </pc:sldMkLst>
        <pc:spChg chg="del">
          <ac:chgData name="松村　知美" userId="S::e0003417@m365.edu.city.kyoto.jp::81f88bac-62f7-4a0e-8bd6-3216452a9ea4" providerId="AD" clId="Web-{5F84FAD5-11F5-5EE5-3F7B-737C3A66A125}" dt="2024-07-03T05:20:16.787" v="1"/>
          <ac:spMkLst>
            <pc:docMk/>
            <pc:sldMk cId="923035866" sldId="310"/>
            <ac:spMk id="3" creationId="{012F6689-A6C9-435E-BB8A-3F170760564D}"/>
          </ac:spMkLst>
        </pc:spChg>
        <pc:picChg chg="add del mod">
          <ac:chgData name="松村　知美" userId="S::e0003417@m365.edu.city.kyoto.jp::81f88bac-62f7-4a0e-8bd6-3216452a9ea4" providerId="AD" clId="Web-{5F84FAD5-11F5-5EE5-3F7B-737C3A66A125}" dt="2024-07-03T05:20:18.990" v="2"/>
          <ac:picMkLst>
            <pc:docMk/>
            <pc:sldMk cId="923035866" sldId="310"/>
            <ac:picMk id="2" creationId="{6061C264-72CE-6EFB-EECA-D22390F94DED}"/>
          </ac:picMkLst>
        </pc:picChg>
        <pc:picChg chg="add mod">
          <ac:chgData name="松村　知美" userId="S::e0003417@m365.edu.city.kyoto.jp::81f88bac-62f7-4a0e-8bd6-3216452a9ea4" providerId="AD" clId="Web-{5F84FAD5-11F5-5EE5-3F7B-737C3A66A125}" dt="2024-07-03T05:20:33.162" v="3"/>
          <ac:picMkLst>
            <pc:docMk/>
            <pc:sldMk cId="923035866" sldId="310"/>
            <ac:picMk id="4" creationId="{AA118A9D-84F1-7458-53CD-FBB6F3EC0492}"/>
          </ac:picMkLst>
        </pc:picChg>
      </pc:sldChg>
      <pc:sldChg chg="addSp delSp modSp">
        <pc:chgData name="松村　知美" userId="S::e0003417@m365.edu.city.kyoto.jp::81f88bac-62f7-4a0e-8bd6-3216452a9ea4" providerId="AD" clId="Web-{5F84FAD5-11F5-5EE5-3F7B-737C3A66A125}" dt="2024-07-03T05:21:35.960" v="8" actId="1076"/>
        <pc:sldMkLst>
          <pc:docMk/>
          <pc:sldMk cId="2801624006" sldId="325"/>
        </pc:sldMkLst>
        <pc:spChg chg="del">
          <ac:chgData name="松村　知美" userId="S::e0003417@m365.edu.city.kyoto.jp::81f88bac-62f7-4a0e-8bd6-3216452a9ea4" providerId="AD" clId="Web-{5F84FAD5-11F5-5EE5-3F7B-737C3A66A125}" dt="2024-07-03T05:21:32.757" v="6"/>
          <ac:spMkLst>
            <pc:docMk/>
            <pc:sldMk cId="2801624006" sldId="325"/>
            <ac:spMk id="4" creationId="{3D36929E-A3FC-EFB0-D940-F12C1BEEFA1A}"/>
          </ac:spMkLst>
        </pc:spChg>
        <pc:picChg chg="add mod">
          <ac:chgData name="松村　知美" userId="S::e0003417@m365.edu.city.kyoto.jp::81f88bac-62f7-4a0e-8bd6-3216452a9ea4" providerId="AD" clId="Web-{5F84FAD5-11F5-5EE5-3F7B-737C3A66A125}" dt="2024-07-03T05:21:35.960" v="8" actId="1076"/>
          <ac:picMkLst>
            <pc:docMk/>
            <pc:sldMk cId="2801624006" sldId="325"/>
            <ac:picMk id="2" creationId="{1B967A74-45B1-2B64-9DA4-5A9C5FB73D66}"/>
          </ac:picMkLst>
        </pc:picChg>
      </pc:sldChg>
    </pc:docChg>
  </pc:docChgLst>
  <pc:docChgLst>
    <pc:chgData name="樋瀬　摩耶" userId="S::e0015042@m365.edu.city.kyoto.jp::dd51f0e2-202f-4025-8c58-708f30a53b82" providerId="AD" clId="Web-{8CADA92A-8120-4630-C26E-7B9EC756C36E}"/>
    <pc:docChg chg="modSld">
      <pc:chgData name="樋瀬　摩耶" userId="S::e0015042@m365.edu.city.kyoto.jp::dd51f0e2-202f-4025-8c58-708f30a53b82" providerId="AD" clId="Web-{8CADA92A-8120-4630-C26E-7B9EC756C36E}" dt="2024-10-01T07:01:20.794" v="1"/>
      <pc:docMkLst>
        <pc:docMk/>
      </pc:docMkLst>
      <pc:sldChg chg="addSp delSp modSp">
        <pc:chgData name="樋瀬　摩耶" userId="S::e0015042@m365.edu.city.kyoto.jp::dd51f0e2-202f-4025-8c58-708f30a53b82" providerId="AD" clId="Web-{8CADA92A-8120-4630-C26E-7B9EC756C36E}" dt="2024-10-01T07:01:20.794" v="1"/>
        <pc:sldMkLst>
          <pc:docMk/>
          <pc:sldMk cId="4151202941" sldId="329"/>
        </pc:sldMkLst>
        <pc:picChg chg="add mod">
          <ac:chgData name="樋瀬　摩耶" userId="S::e0015042@m365.edu.city.kyoto.jp::dd51f0e2-202f-4025-8c58-708f30a53b82" providerId="AD" clId="Web-{8CADA92A-8120-4630-C26E-7B9EC756C36E}" dt="2024-10-01T07:01:20.794" v="1"/>
          <ac:picMkLst>
            <pc:docMk/>
            <pc:sldMk cId="4151202941" sldId="329"/>
            <ac:picMk id="3" creationId="{96203398-F238-4C48-18D2-1534417DBBD1}"/>
          </ac:picMkLst>
        </pc:picChg>
        <pc:picChg chg="del">
          <ac:chgData name="樋瀬　摩耶" userId="S::e0015042@m365.edu.city.kyoto.jp::dd51f0e2-202f-4025-8c58-708f30a53b82" providerId="AD" clId="Web-{8CADA92A-8120-4630-C26E-7B9EC756C36E}" dt="2024-10-01T07:01:17.200" v="0"/>
          <ac:picMkLst>
            <pc:docMk/>
            <pc:sldMk cId="4151202941" sldId="329"/>
            <ac:picMk id="5" creationId="{E02CDC07-39B6-B82E-3D11-3D49AF891851}"/>
          </ac:picMkLst>
        </pc:picChg>
      </pc:sldChg>
    </pc:docChg>
  </pc:docChgLst>
  <pc:docChgLst>
    <pc:chgData name="相上　真維" userId="S::e0015041@m365.edu.city.kyoto.jp::f2dc6022-a3e3-48b9-8394-e224cc89a77b" providerId="AD" clId="Web-{E5919725-A89F-B3BB-8285-EE005F81FDDF}"/>
    <pc:docChg chg="modSld">
      <pc:chgData name="相上　真維" userId="S::e0015041@m365.edu.city.kyoto.jp::f2dc6022-a3e3-48b9-8394-e224cc89a77b" providerId="AD" clId="Web-{E5919725-A89F-B3BB-8285-EE005F81FDDF}" dt="2024-10-03T04:42:38.601" v="9"/>
      <pc:docMkLst>
        <pc:docMk/>
      </pc:docMkLst>
      <pc:sldChg chg="addSp delSp modSp">
        <pc:chgData name="相上　真維" userId="S::e0015041@m365.edu.city.kyoto.jp::f2dc6022-a3e3-48b9-8394-e224cc89a77b" providerId="AD" clId="Web-{E5919725-A89F-B3BB-8285-EE005F81FDDF}" dt="2024-10-03T04:42:38.601" v="9"/>
        <pc:sldMkLst>
          <pc:docMk/>
          <pc:sldMk cId="3410796622" sldId="315"/>
        </pc:sldMkLst>
        <pc:picChg chg="del">
          <ac:chgData name="相上　真維" userId="S::e0015041@m365.edu.city.kyoto.jp::f2dc6022-a3e3-48b9-8394-e224cc89a77b" providerId="AD" clId="Web-{E5919725-A89F-B3BB-8285-EE005F81FDDF}" dt="2024-10-03T04:41:52.787" v="0"/>
          <ac:picMkLst>
            <pc:docMk/>
            <pc:sldMk cId="3410796622" sldId="315"/>
            <ac:picMk id="2" creationId="{3A86F290-3861-C127-4D5F-0D19D4C72AA4}"/>
          </ac:picMkLst>
        </pc:picChg>
        <pc:picChg chg="add del mod">
          <ac:chgData name="相上　真維" userId="S::e0015041@m365.edu.city.kyoto.jp::f2dc6022-a3e3-48b9-8394-e224cc89a77b" providerId="AD" clId="Web-{E5919725-A89F-B3BB-8285-EE005F81FDDF}" dt="2024-10-03T04:42:35.710" v="8"/>
          <ac:picMkLst>
            <pc:docMk/>
            <pc:sldMk cId="3410796622" sldId="315"/>
            <ac:picMk id="3" creationId="{614E503A-20CF-B41B-1BCB-820AF568C391}"/>
          </ac:picMkLst>
        </pc:picChg>
        <pc:picChg chg="add mod">
          <ac:chgData name="相上　真維" userId="S::e0015041@m365.edu.city.kyoto.jp::f2dc6022-a3e3-48b9-8394-e224cc89a77b" providerId="AD" clId="Web-{E5919725-A89F-B3BB-8285-EE005F81FDDF}" dt="2024-10-03T04:42:38.601" v="9"/>
          <ac:picMkLst>
            <pc:docMk/>
            <pc:sldMk cId="3410796622" sldId="315"/>
            <ac:picMk id="4" creationId="{0B620090-6DD2-F12D-6982-E0429BE13237}"/>
          </ac:picMkLst>
        </pc:picChg>
      </pc:sldChg>
    </pc:docChg>
  </pc:docChgLst>
  <pc:docChgLst>
    <pc:chgData name="山田　雄大" userId="S::e0014451@m365.edu.city.kyoto.jp::fbdb14d1-d6e7-4647-bef0-08bb57928fc5" providerId="AD" clId="Web-{08D556B7-CD24-47F2-8340-1E6106DAA83E}"/>
    <pc:docChg chg="modSld">
      <pc:chgData name="山田　雄大" userId="S::e0014451@m365.edu.city.kyoto.jp::fbdb14d1-d6e7-4647-bef0-08bb57928fc5" providerId="AD" clId="Web-{08D556B7-CD24-47F2-8340-1E6106DAA83E}" dt="2024-08-30T09:37:30.653" v="1"/>
      <pc:docMkLst>
        <pc:docMk/>
      </pc:docMkLst>
      <pc:sldChg chg="addSp delSp modSp">
        <pc:chgData name="山田　雄大" userId="S::e0014451@m365.edu.city.kyoto.jp::fbdb14d1-d6e7-4647-bef0-08bb57928fc5" providerId="AD" clId="Web-{08D556B7-CD24-47F2-8340-1E6106DAA83E}" dt="2024-08-30T09:37:30.653" v="1"/>
        <pc:sldMkLst>
          <pc:docMk/>
          <pc:sldMk cId="3864052645" sldId="316"/>
        </pc:sldMkLst>
        <pc:spChg chg="del">
          <ac:chgData name="山田　雄大" userId="S::e0014451@m365.edu.city.kyoto.jp::fbdb14d1-d6e7-4647-bef0-08bb57928fc5" providerId="AD" clId="Web-{08D556B7-CD24-47F2-8340-1E6106DAA83E}" dt="2024-08-30T09:36:58.558" v="0"/>
          <ac:spMkLst>
            <pc:docMk/>
            <pc:sldMk cId="3864052645" sldId="316"/>
            <ac:spMk id="3" creationId="{A6913DBF-3DED-BEE1-93D2-DD8B78CF4912}"/>
          </ac:spMkLst>
        </pc:spChg>
        <pc:picChg chg="add mod">
          <ac:chgData name="山田　雄大" userId="S::e0014451@m365.edu.city.kyoto.jp::fbdb14d1-d6e7-4647-bef0-08bb57928fc5" providerId="AD" clId="Web-{08D556B7-CD24-47F2-8340-1E6106DAA83E}" dt="2024-08-30T09:37:30.653" v="1"/>
          <ac:picMkLst>
            <pc:docMk/>
            <pc:sldMk cId="3864052645" sldId="316"/>
            <ac:picMk id="2" creationId="{61D1CA3C-23E3-6158-92CF-6A1605B13F03}"/>
          </ac:picMkLst>
        </pc:picChg>
      </pc:sldChg>
    </pc:docChg>
  </pc:docChgLst>
  <pc:docChgLst>
    <pc:chgData name="田谷　奈菜" userId="S::e0013762@m365.edu.city.kyoto.jp::55f63155-389b-4460-bb4c-5c6219994722" providerId="AD" clId="Web-{48A11FFD-C087-4D9A-83E6-9E048CDE06A4}"/>
    <pc:docChg chg="modSld">
      <pc:chgData name="田谷　奈菜" userId="S::e0013762@m365.edu.city.kyoto.jp::55f63155-389b-4460-bb4c-5c6219994722" providerId="AD" clId="Web-{48A11FFD-C087-4D9A-83E6-9E048CDE06A4}" dt="2024-08-29T01:17:09.098" v="2" actId="14100"/>
      <pc:docMkLst>
        <pc:docMk/>
      </pc:docMkLst>
      <pc:sldChg chg="addSp delSp modSp">
        <pc:chgData name="田谷　奈菜" userId="S::e0013762@m365.edu.city.kyoto.jp::55f63155-389b-4460-bb4c-5c6219994722" providerId="AD" clId="Web-{48A11FFD-C087-4D9A-83E6-9E048CDE06A4}" dt="2024-08-29T01:17:09.098" v="2" actId="14100"/>
        <pc:sldMkLst>
          <pc:docMk/>
          <pc:sldMk cId="3271591256" sldId="306"/>
        </pc:sldMkLst>
        <pc:spChg chg="del">
          <ac:chgData name="田谷　奈菜" userId="S::e0013762@m365.edu.city.kyoto.jp::55f63155-389b-4460-bb4c-5c6219994722" providerId="AD" clId="Web-{48A11FFD-C087-4D9A-83E6-9E048CDE06A4}" dt="2024-08-29T01:16:54.832" v="0"/>
          <ac:spMkLst>
            <pc:docMk/>
            <pc:sldMk cId="3271591256" sldId="306"/>
            <ac:spMk id="4" creationId="{DF5A41C2-C1BC-ED62-8267-7CBF7942A909}"/>
          </ac:spMkLst>
        </pc:spChg>
        <pc:picChg chg="add mod">
          <ac:chgData name="田谷　奈菜" userId="S::e0013762@m365.edu.city.kyoto.jp::55f63155-389b-4460-bb4c-5c6219994722" providerId="AD" clId="Web-{48A11FFD-C087-4D9A-83E6-9E048CDE06A4}" dt="2024-08-29T01:17:09.098" v="2" actId="14100"/>
          <ac:picMkLst>
            <pc:docMk/>
            <pc:sldMk cId="3271591256" sldId="306"/>
            <ac:picMk id="2" creationId="{25B16CE5-9D13-FCAE-2F8F-C5F459FA73D5}"/>
          </ac:picMkLst>
        </pc:picChg>
      </pc:sldChg>
    </pc:docChg>
  </pc:docChgLst>
  <pc:docChgLst>
    <pc:chgData name="樋口　真祐" userId="S::e0010679@m365.edu.city.kyoto.jp::2390a2ad-1b80-4bed-9380-9d6cdbf69af8" providerId="AD" clId="Web-{8DED7FF5-A181-F819-3D0C-E3207577702F}"/>
    <pc:docChg chg="modSld">
      <pc:chgData name="樋口　真祐" userId="S::e0010679@m365.edu.city.kyoto.jp::2390a2ad-1b80-4bed-9380-9d6cdbf69af8" providerId="AD" clId="Web-{8DED7FF5-A181-F819-3D0C-E3207577702F}" dt="2024-10-28T04:48:22.323" v="19" actId="20577"/>
      <pc:docMkLst>
        <pc:docMk/>
      </pc:docMkLst>
      <pc:sldChg chg="modSp">
        <pc:chgData name="樋口　真祐" userId="S::e0010679@m365.edu.city.kyoto.jp::2390a2ad-1b80-4bed-9380-9d6cdbf69af8" providerId="AD" clId="Web-{8DED7FF5-A181-F819-3D0C-E3207577702F}" dt="2024-10-28T04:48:22.323" v="19" actId="20577"/>
        <pc:sldMkLst>
          <pc:docMk/>
          <pc:sldMk cId="1292099770" sldId="286"/>
        </pc:sldMkLst>
        <pc:spChg chg="mod">
          <ac:chgData name="樋口　真祐" userId="S::e0010679@m365.edu.city.kyoto.jp::2390a2ad-1b80-4bed-9380-9d6cdbf69af8" providerId="AD" clId="Web-{8DED7FF5-A181-F819-3D0C-E3207577702F}" dt="2024-10-28T04:48:22.323" v="19" actId="20577"/>
          <ac:spMkLst>
            <pc:docMk/>
            <pc:sldMk cId="1292099770" sldId="286"/>
            <ac:spMk id="29" creationId="{00000000-0000-0000-0000-000000000000}"/>
          </ac:spMkLst>
        </pc:spChg>
      </pc:sldChg>
    </pc:docChg>
  </pc:docChgLst>
  <pc:docChgLst>
    <pc:chgData name="福井　由友子" userId="fee7ae25-e0eb-49f3-a5bc-b71201282a73" providerId="ADAL" clId="{31F8987E-E0AD-449E-85F4-75C6A146DD2D}"/>
    <pc:docChg chg="custSel modSld">
      <pc:chgData name="福井　由友子" userId="fee7ae25-e0eb-49f3-a5bc-b71201282a73" providerId="ADAL" clId="{31F8987E-E0AD-449E-85F4-75C6A146DD2D}" dt="2024-07-04T08:47:27.606" v="7" actId="14100"/>
      <pc:docMkLst>
        <pc:docMk/>
      </pc:docMkLst>
      <pc:sldChg chg="addSp delSp modSp mod">
        <pc:chgData name="福井　由友子" userId="fee7ae25-e0eb-49f3-a5bc-b71201282a73" providerId="ADAL" clId="{31F8987E-E0AD-449E-85F4-75C6A146DD2D}" dt="2024-07-04T08:47:27.606" v="7" actId="14100"/>
        <pc:sldMkLst>
          <pc:docMk/>
          <pc:sldMk cId="2795396090" sldId="319"/>
        </pc:sldMkLst>
        <pc:spChg chg="del">
          <ac:chgData name="福井　由友子" userId="fee7ae25-e0eb-49f3-a5bc-b71201282a73" providerId="ADAL" clId="{31F8987E-E0AD-449E-85F4-75C6A146DD2D}" dt="2024-07-04T08:47:11.044" v="2" actId="21"/>
          <ac:spMkLst>
            <pc:docMk/>
            <pc:sldMk cId="2795396090" sldId="319"/>
            <ac:spMk id="3" creationId="{001C1FC7-2EAF-5481-F103-B6C6CAE63377}"/>
          </ac:spMkLst>
        </pc:spChg>
        <pc:picChg chg="add mod">
          <ac:chgData name="福井　由友子" userId="fee7ae25-e0eb-49f3-a5bc-b71201282a73" providerId="ADAL" clId="{31F8987E-E0AD-449E-85F4-75C6A146DD2D}" dt="2024-07-04T08:47:27.606" v="7" actId="14100"/>
          <ac:picMkLst>
            <pc:docMk/>
            <pc:sldMk cId="2795396090" sldId="319"/>
            <ac:picMk id="4" creationId="{64A415F7-84A8-E15E-69BF-AC61CACC5577}"/>
          </ac:picMkLst>
        </pc:picChg>
      </pc:sldChg>
    </pc:docChg>
  </pc:docChgLst>
  <pc:docChgLst>
    <pc:chgData name="高橋　正一" userId="S::e0002053@m365.edu.city.kyoto.jp::44e5b9c5-7738-4439-9bcf-cd02c636e031" providerId="AD" clId="Web-{28EAC708-1B85-5547-D6FD-B907677C1467}"/>
    <pc:docChg chg="modSld">
      <pc:chgData name="高橋　正一" userId="S::e0002053@m365.edu.city.kyoto.jp::44e5b9c5-7738-4439-9bcf-cd02c636e031" providerId="AD" clId="Web-{28EAC708-1B85-5547-D6FD-B907677C1467}" dt="2024-01-29T09:33:17.342" v="2"/>
      <pc:docMkLst>
        <pc:docMk/>
      </pc:docMkLst>
      <pc:sldChg chg="addSp delSp modSp">
        <pc:chgData name="高橋　正一" userId="S::e0002053@m365.edu.city.kyoto.jp::44e5b9c5-7738-4439-9bcf-cd02c636e031" providerId="AD" clId="Web-{28EAC708-1B85-5547-D6FD-B907677C1467}" dt="2024-01-29T09:33:17.342" v="2"/>
        <pc:sldMkLst>
          <pc:docMk/>
          <pc:sldMk cId="737037636" sldId="304"/>
        </pc:sldMkLst>
        <pc:spChg chg="del">
          <ac:chgData name="高橋　正一" userId="S::e0002053@m365.edu.city.kyoto.jp::44e5b9c5-7738-4439-9bcf-cd02c636e031" providerId="AD" clId="Web-{28EAC708-1B85-5547-D6FD-B907677C1467}" dt="2024-01-29T09:33:11.842" v="0"/>
          <ac:spMkLst>
            <pc:docMk/>
            <pc:sldMk cId="737037636" sldId="304"/>
            <ac:spMk id="2" creationId="{EBD3CBE5-2B7C-4F9E-BBD4-1717FDFD2D05}"/>
          </ac:spMkLst>
        </pc:spChg>
        <pc:spChg chg="add del mod">
          <ac:chgData name="高橋　正一" userId="S::e0002053@m365.edu.city.kyoto.jp::44e5b9c5-7738-4439-9bcf-cd02c636e031" providerId="AD" clId="Web-{28EAC708-1B85-5547-D6FD-B907677C1467}" dt="2024-01-29T09:33:13.295" v="1"/>
          <ac:spMkLst>
            <pc:docMk/>
            <pc:sldMk cId="737037636" sldId="304"/>
            <ac:spMk id="4" creationId="{E1DF5944-AF72-12E0-3251-6FF3ED94057B}"/>
          </ac:spMkLst>
        </pc:spChg>
        <pc:picChg chg="add mod">
          <ac:chgData name="高橋　正一" userId="S::e0002053@m365.edu.city.kyoto.jp::44e5b9c5-7738-4439-9bcf-cd02c636e031" providerId="AD" clId="Web-{28EAC708-1B85-5547-D6FD-B907677C1467}" dt="2024-01-29T09:33:17.342" v="2"/>
          <ac:picMkLst>
            <pc:docMk/>
            <pc:sldMk cId="737037636" sldId="304"/>
            <ac:picMk id="5" creationId="{3AC60EB3-B1F3-2413-FE8F-6B1006E996D9}"/>
          </ac:picMkLst>
        </pc:picChg>
      </pc:sldChg>
    </pc:docChg>
  </pc:docChgLst>
  <pc:docChgLst>
    <pc:chgData name="藤本　美里" userId="S::e0012256@m365.edu.city.kyoto.jp::270ef419-2d60-4158-ae0d-53a8b3b698ea" providerId="AD" clId="Web-{CF3AEBFE-766A-462C-BD00-D1611BF81A14}"/>
    <pc:docChg chg="modSld">
      <pc:chgData name="藤本　美里" userId="S::e0012256@m365.edu.city.kyoto.jp::270ef419-2d60-4158-ae0d-53a8b3b698ea" providerId="AD" clId="Web-{CF3AEBFE-766A-462C-BD00-D1611BF81A14}" dt="2024-03-12T06:15:25.032" v="1"/>
      <pc:docMkLst>
        <pc:docMk/>
      </pc:docMkLst>
      <pc:sldChg chg="addSp delSp modSp">
        <pc:chgData name="藤本　美里" userId="S::e0012256@m365.edu.city.kyoto.jp::270ef419-2d60-4158-ae0d-53a8b3b698ea" providerId="AD" clId="Web-{CF3AEBFE-766A-462C-BD00-D1611BF81A14}" dt="2024-03-12T06:15:25.032" v="1"/>
        <pc:sldMkLst>
          <pc:docMk/>
          <pc:sldMk cId="3417059557" sldId="317"/>
        </pc:sldMkLst>
        <pc:spChg chg="del">
          <ac:chgData name="藤本　美里" userId="S::e0012256@m365.edu.city.kyoto.jp::270ef419-2d60-4158-ae0d-53a8b3b698ea" providerId="AD" clId="Web-{CF3AEBFE-766A-462C-BD00-D1611BF81A14}" dt="2024-03-12T06:15:22.672" v="0"/>
          <ac:spMkLst>
            <pc:docMk/>
            <pc:sldMk cId="3417059557" sldId="317"/>
            <ac:spMk id="3" creationId="{059318B2-50C2-4E82-9ECA-7F94EE10ECF9}"/>
          </ac:spMkLst>
        </pc:spChg>
        <pc:picChg chg="add mod">
          <ac:chgData name="藤本　美里" userId="S::e0012256@m365.edu.city.kyoto.jp::270ef419-2d60-4158-ae0d-53a8b3b698ea" providerId="AD" clId="Web-{CF3AEBFE-766A-462C-BD00-D1611BF81A14}" dt="2024-03-12T06:15:25.032" v="1"/>
          <ac:picMkLst>
            <pc:docMk/>
            <pc:sldMk cId="3417059557" sldId="317"/>
            <ac:picMk id="2" creationId="{390864A4-7518-F030-FAA9-D5906621ED38}"/>
          </ac:picMkLst>
        </pc:picChg>
      </pc:sldChg>
    </pc:docChg>
  </pc:docChgLst>
  <pc:docChgLst>
    <pc:chgData name="野里常　爽" userId="S::e0015049@m365.edu.city.kyoto.jp::ab8ff6da-4ed9-4616-b0fa-bcb0a0291a0f" providerId="AD" clId="Web-{73670A56-15D5-420B-954E-0E7BBDA344F8}"/>
    <pc:docChg chg="delSld">
      <pc:chgData name="野里常　爽" userId="S::e0015049@m365.edu.city.kyoto.jp::ab8ff6da-4ed9-4616-b0fa-bcb0a0291a0f" providerId="AD" clId="Web-{73670A56-15D5-420B-954E-0E7BBDA344F8}" dt="2024-07-05T07:25:07.243" v="0"/>
      <pc:docMkLst>
        <pc:docMk/>
      </pc:docMkLst>
      <pc:sldChg chg="del">
        <pc:chgData name="野里常　爽" userId="S::e0015049@m365.edu.city.kyoto.jp::ab8ff6da-4ed9-4616-b0fa-bcb0a0291a0f" providerId="AD" clId="Web-{73670A56-15D5-420B-954E-0E7BBDA344F8}" dt="2024-07-05T07:25:07.243" v="0"/>
        <pc:sldMkLst>
          <pc:docMk/>
          <pc:sldMk cId="156393679" sldId="323"/>
        </pc:sldMkLst>
      </pc:sldChg>
    </pc:docChg>
  </pc:docChgLst>
  <pc:docChgLst>
    <pc:chgData name="松村　知美" userId="S::e0003417@m365.edu.city.kyoto.jp::81f88bac-62f7-4a0e-8bd6-3216452a9ea4" providerId="AD" clId="Web-{C31307AB-B606-8829-77CE-E7DAEA22FEE1}"/>
    <pc:docChg chg="modSld">
      <pc:chgData name="松村　知美" userId="S::e0003417@m365.edu.city.kyoto.jp::81f88bac-62f7-4a0e-8bd6-3216452a9ea4" providerId="AD" clId="Web-{C31307AB-B606-8829-77CE-E7DAEA22FEE1}" dt="2024-07-26T02:24:12.120" v="53" actId="20577"/>
      <pc:docMkLst>
        <pc:docMk/>
      </pc:docMkLst>
      <pc:sldChg chg="modSp">
        <pc:chgData name="松村　知美" userId="S::e0003417@m365.edu.city.kyoto.jp::81f88bac-62f7-4a0e-8bd6-3216452a9ea4" providerId="AD" clId="Web-{C31307AB-B606-8829-77CE-E7DAEA22FEE1}" dt="2024-07-26T02:22:18.038" v="11" actId="14100"/>
        <pc:sldMkLst>
          <pc:docMk/>
          <pc:sldMk cId="3654700675" sldId="305"/>
        </pc:sldMkLst>
        <pc:spChg chg="mod">
          <ac:chgData name="松村　知美" userId="S::e0003417@m365.edu.city.kyoto.jp::81f88bac-62f7-4a0e-8bd6-3216452a9ea4" providerId="AD" clId="Web-{C31307AB-B606-8829-77CE-E7DAEA22FEE1}" dt="2024-07-26T02:22:18.038" v="11" actId="14100"/>
          <ac:spMkLst>
            <pc:docMk/>
            <pc:sldMk cId="3654700675" sldId="305"/>
            <ac:spMk id="3" creationId="{16193B09-2C78-ED3D-E902-EC058E83AEA5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2:23.366" v="13" actId="20577"/>
        <pc:sldMkLst>
          <pc:docMk/>
          <pc:sldMk cId="3271591256" sldId="306"/>
        </pc:sldMkLst>
        <pc:spChg chg="mod">
          <ac:chgData name="松村　知美" userId="S::e0003417@m365.edu.city.kyoto.jp::81f88bac-62f7-4a0e-8bd6-3216452a9ea4" providerId="AD" clId="Web-{C31307AB-B606-8829-77CE-E7DAEA22FEE1}" dt="2024-07-26T02:22:23.366" v="13" actId="20577"/>
          <ac:spMkLst>
            <pc:docMk/>
            <pc:sldMk cId="3271591256" sldId="306"/>
            <ac:spMk id="4" creationId="{DF5A41C2-C1BC-ED62-8267-7CBF7942A909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2:31.054" v="16" actId="14100"/>
        <pc:sldMkLst>
          <pc:docMk/>
          <pc:sldMk cId="3825182446" sldId="307"/>
        </pc:sldMkLst>
        <pc:spChg chg="mod">
          <ac:chgData name="松村　知美" userId="S::e0003417@m365.edu.city.kyoto.jp::81f88bac-62f7-4a0e-8bd6-3216452a9ea4" providerId="AD" clId="Web-{C31307AB-B606-8829-77CE-E7DAEA22FEE1}" dt="2024-07-26T02:22:31.054" v="16" actId="14100"/>
          <ac:spMkLst>
            <pc:docMk/>
            <pc:sldMk cId="3825182446" sldId="307"/>
            <ac:spMk id="4" creationId="{531A9CA1-3513-5679-779B-79880B9C6507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2:40.664" v="18" actId="20577"/>
        <pc:sldMkLst>
          <pc:docMk/>
          <pc:sldMk cId="1820229469" sldId="308"/>
        </pc:sldMkLst>
        <pc:spChg chg="mod">
          <ac:chgData name="松村　知美" userId="S::e0003417@m365.edu.city.kyoto.jp::81f88bac-62f7-4a0e-8bd6-3216452a9ea4" providerId="AD" clId="Web-{C31307AB-B606-8829-77CE-E7DAEA22FEE1}" dt="2024-07-26T02:22:40.664" v="18" actId="20577"/>
          <ac:spMkLst>
            <pc:docMk/>
            <pc:sldMk cId="1820229469" sldId="308"/>
            <ac:spMk id="3" creationId="{1547E47D-7FB2-A3AA-A5B8-DB26762A09C9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2:46.648" v="20" actId="20577"/>
        <pc:sldMkLst>
          <pc:docMk/>
          <pc:sldMk cId="714660014" sldId="309"/>
        </pc:sldMkLst>
        <pc:spChg chg="mod">
          <ac:chgData name="松村　知美" userId="S::e0003417@m365.edu.city.kyoto.jp::81f88bac-62f7-4a0e-8bd6-3216452a9ea4" providerId="AD" clId="Web-{C31307AB-B606-8829-77CE-E7DAEA22FEE1}" dt="2024-07-26T02:22:46.648" v="20" actId="20577"/>
          <ac:spMkLst>
            <pc:docMk/>
            <pc:sldMk cId="714660014" sldId="309"/>
            <ac:spMk id="4" creationId="{820044BB-8CDB-ED6B-D8A0-9E7FDCA74904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2:52.633" v="23" actId="20577"/>
        <pc:sldMkLst>
          <pc:docMk/>
          <pc:sldMk cId="923035866" sldId="310"/>
        </pc:sldMkLst>
        <pc:spChg chg="mod">
          <ac:chgData name="松村　知美" userId="S::e0003417@m365.edu.city.kyoto.jp::81f88bac-62f7-4a0e-8bd6-3216452a9ea4" providerId="AD" clId="Web-{C31307AB-B606-8829-77CE-E7DAEA22FEE1}" dt="2024-07-26T02:22:52.633" v="23" actId="20577"/>
          <ac:spMkLst>
            <pc:docMk/>
            <pc:sldMk cId="923035866" sldId="310"/>
            <ac:spMk id="2" creationId="{00F50006-C57C-43BE-7BB1-50824225BAA5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2:57.024" v="25" actId="20577"/>
        <pc:sldMkLst>
          <pc:docMk/>
          <pc:sldMk cId="3693655365" sldId="311"/>
        </pc:sldMkLst>
        <pc:spChg chg="mod">
          <ac:chgData name="松村　知美" userId="S::e0003417@m365.edu.city.kyoto.jp::81f88bac-62f7-4a0e-8bd6-3216452a9ea4" providerId="AD" clId="Web-{C31307AB-B606-8829-77CE-E7DAEA22FEE1}" dt="2024-07-26T02:22:57.024" v="25" actId="20577"/>
          <ac:spMkLst>
            <pc:docMk/>
            <pc:sldMk cId="3693655365" sldId="311"/>
            <ac:spMk id="3" creationId="{146F592C-B929-3C80-0BFB-001E149632F3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3:04.618" v="28" actId="20577"/>
        <pc:sldMkLst>
          <pc:docMk/>
          <pc:sldMk cId="1537220619" sldId="312"/>
        </pc:sldMkLst>
        <pc:spChg chg="mod">
          <ac:chgData name="松村　知美" userId="S::e0003417@m365.edu.city.kyoto.jp::81f88bac-62f7-4a0e-8bd6-3216452a9ea4" providerId="AD" clId="Web-{C31307AB-B606-8829-77CE-E7DAEA22FEE1}" dt="2024-07-26T02:23:04.618" v="28" actId="20577"/>
          <ac:spMkLst>
            <pc:docMk/>
            <pc:sldMk cId="1537220619" sldId="312"/>
            <ac:spMk id="3" creationId="{F728CE0D-6C5D-C126-09D1-485C186015A9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3:07.009" v="29" actId="20577"/>
        <pc:sldMkLst>
          <pc:docMk/>
          <pc:sldMk cId="3403637016" sldId="313"/>
        </pc:sldMkLst>
        <pc:spChg chg="mod">
          <ac:chgData name="松村　知美" userId="S::e0003417@m365.edu.city.kyoto.jp::81f88bac-62f7-4a0e-8bd6-3216452a9ea4" providerId="AD" clId="Web-{C31307AB-B606-8829-77CE-E7DAEA22FEE1}" dt="2024-07-26T02:23:07.009" v="29" actId="20577"/>
          <ac:spMkLst>
            <pc:docMk/>
            <pc:sldMk cId="3403637016" sldId="313"/>
            <ac:spMk id="2" creationId="{6FA6C60B-F083-FF8B-6973-EB8F5B340C77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3:12.618" v="32" actId="20577"/>
        <pc:sldMkLst>
          <pc:docMk/>
          <pc:sldMk cId="3410796622" sldId="315"/>
        </pc:sldMkLst>
        <pc:spChg chg="mod">
          <ac:chgData name="松村　知美" userId="S::e0003417@m365.edu.city.kyoto.jp::81f88bac-62f7-4a0e-8bd6-3216452a9ea4" providerId="AD" clId="Web-{C31307AB-B606-8829-77CE-E7DAEA22FEE1}" dt="2024-07-26T02:23:12.618" v="32" actId="20577"/>
          <ac:spMkLst>
            <pc:docMk/>
            <pc:sldMk cId="3410796622" sldId="315"/>
            <ac:spMk id="3" creationId="{729188BB-D9A0-D201-23B4-82E0348E15BB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3:17.993" v="34" actId="20577"/>
        <pc:sldMkLst>
          <pc:docMk/>
          <pc:sldMk cId="3864052645" sldId="316"/>
        </pc:sldMkLst>
        <pc:spChg chg="mod">
          <ac:chgData name="松村　知美" userId="S::e0003417@m365.edu.city.kyoto.jp::81f88bac-62f7-4a0e-8bd6-3216452a9ea4" providerId="AD" clId="Web-{C31307AB-B606-8829-77CE-E7DAEA22FEE1}" dt="2024-07-26T02:23:17.993" v="34" actId="20577"/>
          <ac:spMkLst>
            <pc:docMk/>
            <pc:sldMk cId="3864052645" sldId="316"/>
            <ac:spMk id="3" creationId="{A6913DBF-3DED-BEE1-93D2-DD8B78CF4912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3:22.072" v="36" actId="20577"/>
        <pc:sldMkLst>
          <pc:docMk/>
          <pc:sldMk cId="3417059557" sldId="317"/>
        </pc:sldMkLst>
        <pc:spChg chg="mod">
          <ac:chgData name="松村　知美" userId="S::e0003417@m365.edu.city.kyoto.jp::81f88bac-62f7-4a0e-8bd6-3216452a9ea4" providerId="AD" clId="Web-{C31307AB-B606-8829-77CE-E7DAEA22FEE1}" dt="2024-07-26T02:23:22.072" v="36" actId="20577"/>
          <ac:spMkLst>
            <pc:docMk/>
            <pc:sldMk cId="3417059557" sldId="317"/>
            <ac:spMk id="4" creationId="{495248A5-A8C9-9E9D-5C1A-9D13FAEBA5D0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3:27.681" v="39" actId="20577"/>
        <pc:sldMkLst>
          <pc:docMk/>
          <pc:sldMk cId="487927970" sldId="318"/>
        </pc:sldMkLst>
        <pc:spChg chg="mod">
          <ac:chgData name="松村　知美" userId="S::e0003417@m365.edu.city.kyoto.jp::81f88bac-62f7-4a0e-8bd6-3216452a9ea4" providerId="AD" clId="Web-{C31307AB-B606-8829-77CE-E7DAEA22FEE1}" dt="2024-07-26T02:23:27.681" v="39" actId="20577"/>
          <ac:spMkLst>
            <pc:docMk/>
            <pc:sldMk cId="487927970" sldId="318"/>
            <ac:spMk id="3" creationId="{43E9C23F-4A58-C047-1CCB-CCF7743CFCDE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3:34.760" v="42" actId="20577"/>
        <pc:sldMkLst>
          <pc:docMk/>
          <pc:sldMk cId="2795396090" sldId="319"/>
        </pc:sldMkLst>
        <pc:spChg chg="mod">
          <ac:chgData name="松村　知美" userId="S::e0003417@m365.edu.city.kyoto.jp::81f88bac-62f7-4a0e-8bd6-3216452a9ea4" providerId="AD" clId="Web-{C31307AB-B606-8829-77CE-E7DAEA22FEE1}" dt="2024-07-26T02:23:34.760" v="42" actId="20577"/>
          <ac:spMkLst>
            <pc:docMk/>
            <pc:sldMk cId="2795396090" sldId="319"/>
            <ac:spMk id="2" creationId="{8BD85D08-667E-778D-F5EB-BB06D01A6C64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3:39.119" v="45" actId="20577"/>
        <pc:sldMkLst>
          <pc:docMk/>
          <pc:sldMk cId="2326107272" sldId="320"/>
        </pc:sldMkLst>
        <pc:spChg chg="mod">
          <ac:chgData name="松村　知美" userId="S::e0003417@m365.edu.city.kyoto.jp::81f88bac-62f7-4a0e-8bd6-3216452a9ea4" providerId="AD" clId="Web-{C31307AB-B606-8829-77CE-E7DAEA22FEE1}" dt="2024-07-26T02:23:39.119" v="45" actId="20577"/>
          <ac:spMkLst>
            <pc:docMk/>
            <pc:sldMk cId="2326107272" sldId="320"/>
            <ac:spMk id="3" creationId="{F848C04A-C92F-E40C-76CF-C8B636516615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3:47.479" v="47" actId="20577"/>
        <pc:sldMkLst>
          <pc:docMk/>
          <pc:sldMk cId="1488477963" sldId="321"/>
        </pc:sldMkLst>
        <pc:spChg chg="mod">
          <ac:chgData name="松村　知美" userId="S::e0003417@m365.edu.city.kyoto.jp::81f88bac-62f7-4a0e-8bd6-3216452a9ea4" providerId="AD" clId="Web-{C31307AB-B606-8829-77CE-E7DAEA22FEE1}" dt="2024-07-26T02:23:47.479" v="47" actId="20577"/>
          <ac:spMkLst>
            <pc:docMk/>
            <pc:sldMk cId="1488477963" sldId="321"/>
            <ac:spMk id="3" creationId="{22E21D30-DFB8-A477-5AA2-60D3A9A2919D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3:52.745" v="49" actId="20577"/>
        <pc:sldMkLst>
          <pc:docMk/>
          <pc:sldMk cId="1626945815" sldId="322"/>
        </pc:sldMkLst>
        <pc:spChg chg="mod">
          <ac:chgData name="松村　知美" userId="S::e0003417@m365.edu.city.kyoto.jp::81f88bac-62f7-4a0e-8bd6-3216452a9ea4" providerId="AD" clId="Web-{C31307AB-B606-8829-77CE-E7DAEA22FEE1}" dt="2024-07-26T02:23:52.745" v="49" actId="20577"/>
          <ac:spMkLst>
            <pc:docMk/>
            <pc:sldMk cId="1626945815" sldId="322"/>
            <ac:spMk id="4" creationId="{08702D8E-E134-07DF-2414-F0F5798CB4F9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4:12.120" v="53" actId="20577"/>
        <pc:sldMkLst>
          <pc:docMk/>
          <pc:sldMk cId="3305803077" sldId="324"/>
        </pc:sldMkLst>
        <pc:spChg chg="mod">
          <ac:chgData name="松村　知美" userId="S::e0003417@m365.edu.city.kyoto.jp::81f88bac-62f7-4a0e-8bd6-3216452a9ea4" providerId="AD" clId="Web-{C31307AB-B606-8829-77CE-E7DAEA22FEE1}" dt="2024-07-26T02:24:12.120" v="53" actId="20577"/>
          <ac:spMkLst>
            <pc:docMk/>
            <pc:sldMk cId="3305803077" sldId="324"/>
            <ac:spMk id="4" creationId="{83B40467-D7EF-6458-A55D-AE82C81E8013}"/>
          </ac:spMkLst>
        </pc:spChg>
      </pc:sldChg>
      <pc:sldChg chg="modSp">
        <pc:chgData name="松村　知美" userId="S::e0003417@m365.edu.city.kyoto.jp::81f88bac-62f7-4a0e-8bd6-3216452a9ea4" providerId="AD" clId="Web-{C31307AB-B606-8829-77CE-E7DAEA22FEE1}" dt="2024-07-26T02:22:05.194" v="8" actId="14100"/>
        <pc:sldMkLst>
          <pc:docMk/>
          <pc:sldMk cId="4151202941" sldId="329"/>
        </pc:sldMkLst>
        <pc:spChg chg="mod">
          <ac:chgData name="松村　知美" userId="S::e0003417@m365.edu.city.kyoto.jp::81f88bac-62f7-4a0e-8bd6-3216452a9ea4" providerId="AD" clId="Web-{C31307AB-B606-8829-77CE-E7DAEA22FEE1}" dt="2024-07-26T02:22:05.194" v="8" actId="14100"/>
          <ac:spMkLst>
            <pc:docMk/>
            <pc:sldMk cId="4151202941" sldId="329"/>
            <ac:spMk id="2" creationId="{27A4E1C0-662C-3BF9-836A-5B9EC13BFB28}"/>
          </ac:spMkLst>
        </pc:spChg>
      </pc:sldChg>
    </pc:docChg>
  </pc:docChgLst>
  <pc:docChgLst>
    <pc:chgData name="大橋　麻名" userId="3918807c-2ae6-4162-b2c5-05d46fdbe154" providerId="ADAL" clId="{115218DC-48A7-4FE2-8833-27F39F12C78A}"/>
    <pc:docChg chg="custSel modSld">
      <pc:chgData name="大橋　麻名" userId="3918807c-2ae6-4162-b2c5-05d46fdbe154" providerId="ADAL" clId="{115218DC-48A7-4FE2-8833-27F39F12C78A}" dt="2024-07-05T02:02:50.381" v="4" actId="14100"/>
      <pc:docMkLst>
        <pc:docMk/>
      </pc:docMkLst>
      <pc:sldChg chg="addSp delSp modSp mod">
        <pc:chgData name="大橋　麻名" userId="3918807c-2ae6-4162-b2c5-05d46fdbe154" providerId="ADAL" clId="{115218DC-48A7-4FE2-8833-27F39F12C78A}" dt="2024-07-05T02:02:50.381" v="4" actId="14100"/>
        <pc:sldMkLst>
          <pc:docMk/>
          <pc:sldMk cId="3403637016" sldId="313"/>
        </pc:sldMkLst>
        <pc:spChg chg="del mod">
          <ac:chgData name="大橋　麻名" userId="3918807c-2ae6-4162-b2c5-05d46fdbe154" providerId="ADAL" clId="{115218DC-48A7-4FE2-8833-27F39F12C78A}" dt="2024-07-05T02:02:35.669" v="1" actId="478"/>
          <ac:spMkLst>
            <pc:docMk/>
            <pc:sldMk cId="3403637016" sldId="313"/>
            <ac:spMk id="3" creationId="{5A0650B8-3C31-97A9-4F84-37178041C4AA}"/>
          </ac:spMkLst>
        </pc:spChg>
        <pc:picChg chg="add mod">
          <ac:chgData name="大橋　麻名" userId="3918807c-2ae6-4162-b2c5-05d46fdbe154" providerId="ADAL" clId="{115218DC-48A7-4FE2-8833-27F39F12C78A}" dt="2024-07-05T02:02:50.381" v="4" actId="14100"/>
          <ac:picMkLst>
            <pc:docMk/>
            <pc:sldMk cId="3403637016" sldId="313"/>
            <ac:picMk id="4" creationId="{DB98DDF3-C302-4F3A-A264-414C0497740D}"/>
          </ac:picMkLst>
        </pc:picChg>
      </pc:sldChg>
    </pc:docChg>
  </pc:docChgLst>
  <pc:docChgLst>
    <pc:chgData name="宮川　恵里花" userId="S::e0015045@m365.edu.city.kyoto.jp::f90e7ed3-e02d-4d6a-b899-8132b19bcae6" providerId="AD" clId="Web-{E020B161-8795-AF59-AF81-B0B30223C45F}"/>
    <pc:docChg chg="modSld">
      <pc:chgData name="宮川　恵里花" userId="S::e0015045@m365.edu.city.kyoto.jp::f90e7ed3-e02d-4d6a-b899-8132b19bcae6" providerId="AD" clId="Web-{E020B161-8795-AF59-AF81-B0B30223C45F}" dt="2024-10-02T05:13:03.194" v="5" actId="14100"/>
      <pc:docMkLst>
        <pc:docMk/>
      </pc:docMkLst>
      <pc:sldChg chg="addSp delSp modSp">
        <pc:chgData name="宮川　恵里花" userId="S::e0015045@m365.edu.city.kyoto.jp::f90e7ed3-e02d-4d6a-b899-8132b19bcae6" providerId="AD" clId="Web-{E020B161-8795-AF59-AF81-B0B30223C45F}" dt="2024-10-02T05:13:03.194" v="5" actId="14100"/>
        <pc:sldMkLst>
          <pc:docMk/>
          <pc:sldMk cId="2795396090" sldId="319"/>
        </pc:sldMkLst>
        <pc:picChg chg="del">
          <ac:chgData name="宮川　恵里花" userId="S::e0015045@m365.edu.city.kyoto.jp::f90e7ed3-e02d-4d6a-b899-8132b19bcae6" providerId="AD" clId="Web-{E020B161-8795-AF59-AF81-B0B30223C45F}" dt="2024-10-02T05:12:25.724" v="0"/>
          <ac:picMkLst>
            <pc:docMk/>
            <pc:sldMk cId="2795396090" sldId="319"/>
            <ac:picMk id="3" creationId="{920C726B-062A-6B7D-1CDE-51A78A0B0F8E}"/>
          </ac:picMkLst>
        </pc:picChg>
        <pc:picChg chg="add mod">
          <ac:chgData name="宮川　恵里花" userId="S::e0015045@m365.edu.city.kyoto.jp::f90e7ed3-e02d-4d6a-b899-8132b19bcae6" providerId="AD" clId="Web-{E020B161-8795-AF59-AF81-B0B30223C45F}" dt="2024-10-02T05:13:03.194" v="5" actId="14100"/>
          <ac:picMkLst>
            <pc:docMk/>
            <pc:sldMk cId="2795396090" sldId="319"/>
            <ac:picMk id="4" creationId="{6414DBC1-7B92-7BB7-195B-F0E6DB98424A}"/>
          </ac:picMkLst>
        </pc:picChg>
      </pc:sldChg>
    </pc:docChg>
  </pc:docChgLst>
  <pc:docChgLst>
    <pc:chgData name="北川　夢乃" userId="S::e0013990@m365.edu.city.kyoto.jp::2845f8b8-f035-4ee2-95ae-9201936b9103" providerId="AD" clId="Web-{99CCBAB0-4008-664F-4A6D-2F82757E4D87}"/>
    <pc:docChg chg="modSld">
      <pc:chgData name="北川　夢乃" userId="S::e0013990@m365.edu.city.kyoto.jp::2845f8b8-f035-4ee2-95ae-9201936b9103" providerId="AD" clId="Web-{99CCBAB0-4008-664F-4A6D-2F82757E4D87}" dt="2024-03-04T00:44:43.348" v="3"/>
      <pc:docMkLst>
        <pc:docMk/>
      </pc:docMkLst>
      <pc:sldChg chg="addSp delSp modSp">
        <pc:chgData name="北川　夢乃" userId="S::e0013990@m365.edu.city.kyoto.jp::2845f8b8-f035-4ee2-95ae-9201936b9103" providerId="AD" clId="Web-{99CCBAB0-4008-664F-4A6D-2F82757E4D87}" dt="2024-03-04T00:44:43.348" v="3"/>
        <pc:sldMkLst>
          <pc:docMk/>
          <pc:sldMk cId="3410796622" sldId="315"/>
        </pc:sldMkLst>
        <pc:spChg chg="add del">
          <ac:chgData name="北川　夢乃" userId="S::e0013990@m365.edu.city.kyoto.jp::2845f8b8-f035-4ee2-95ae-9201936b9103" providerId="AD" clId="Web-{99CCBAB0-4008-664F-4A6D-2F82757E4D87}" dt="2024-03-04T00:44:39.348" v="2"/>
          <ac:spMkLst>
            <pc:docMk/>
            <pc:sldMk cId="3410796622" sldId="315"/>
            <ac:spMk id="3" creationId="{059318B2-50C2-4E82-9ECA-7F94EE10ECF9}"/>
          </ac:spMkLst>
        </pc:spChg>
        <pc:picChg chg="add mod">
          <ac:chgData name="北川　夢乃" userId="S::e0013990@m365.edu.city.kyoto.jp::2845f8b8-f035-4ee2-95ae-9201936b9103" providerId="AD" clId="Web-{99CCBAB0-4008-664F-4A6D-2F82757E4D87}" dt="2024-03-04T00:44:43.348" v="3"/>
          <ac:picMkLst>
            <pc:docMk/>
            <pc:sldMk cId="3410796622" sldId="315"/>
            <ac:picMk id="2" creationId="{3B3F5EB4-5A95-4729-B65D-6308009A4765}"/>
          </ac:picMkLst>
        </pc:picChg>
      </pc:sldChg>
    </pc:docChg>
  </pc:docChgLst>
  <pc:docChgLst>
    <pc:chgData name="船野　未波" userId="8c7495e3-f098-4a97-9fda-39904775ded3" providerId="ADAL" clId="{C23B1FE4-8714-45F3-A958-C7408ACFAB69}"/>
    <pc:docChg chg="custSel modSld">
      <pc:chgData name="船野　未波" userId="8c7495e3-f098-4a97-9fda-39904775ded3" providerId="ADAL" clId="{C23B1FE4-8714-45F3-A958-C7408ACFAB69}" dt="2024-08-29T08:07:05.265" v="4" actId="14100"/>
      <pc:docMkLst>
        <pc:docMk/>
      </pc:docMkLst>
      <pc:sldChg chg="addSp delSp modSp mod">
        <pc:chgData name="船野　未波" userId="8c7495e3-f098-4a97-9fda-39904775ded3" providerId="ADAL" clId="{C23B1FE4-8714-45F3-A958-C7408ACFAB69}" dt="2024-08-29T08:07:05.265" v="4" actId="14100"/>
        <pc:sldMkLst>
          <pc:docMk/>
          <pc:sldMk cId="3417059557" sldId="317"/>
        </pc:sldMkLst>
        <pc:spChg chg="del">
          <ac:chgData name="船野　未波" userId="8c7495e3-f098-4a97-9fda-39904775ded3" providerId="ADAL" clId="{C23B1FE4-8714-45F3-A958-C7408ACFAB69}" dt="2024-08-29T08:06:54.726" v="0" actId="478"/>
          <ac:spMkLst>
            <pc:docMk/>
            <pc:sldMk cId="3417059557" sldId="317"/>
            <ac:spMk id="4" creationId="{495248A5-A8C9-9E9D-5C1A-9D13FAEBA5D0}"/>
          </ac:spMkLst>
        </pc:spChg>
        <pc:picChg chg="add mod">
          <ac:chgData name="船野　未波" userId="8c7495e3-f098-4a97-9fda-39904775ded3" providerId="ADAL" clId="{C23B1FE4-8714-45F3-A958-C7408ACFAB69}" dt="2024-08-29T08:07:05.265" v="4" actId="14100"/>
          <ac:picMkLst>
            <pc:docMk/>
            <pc:sldMk cId="3417059557" sldId="317"/>
            <ac:picMk id="3" creationId="{BA18B7D2-E3D5-CD6D-6F88-014ECFBDEC55}"/>
          </ac:picMkLst>
        </pc:picChg>
      </pc:sldChg>
    </pc:docChg>
  </pc:docChgLst>
  <pc:docChgLst>
    <pc:chgData name="船野　未波" userId="8c7495e3-f098-4a97-9fda-39904775ded3" providerId="ADAL" clId="{86FA3685-DB51-4CB3-B6EA-B15F926ACD47}"/>
    <pc:docChg chg="custSel modSld">
      <pc:chgData name="船野　未波" userId="8c7495e3-f098-4a97-9fda-39904775ded3" providerId="ADAL" clId="{86FA3685-DB51-4CB3-B6EA-B15F926ACD47}" dt="2024-03-04T00:29:24.915" v="4" actId="14100"/>
      <pc:docMkLst>
        <pc:docMk/>
      </pc:docMkLst>
      <pc:sldChg chg="addSp delSp modSp mod">
        <pc:chgData name="船野　未波" userId="8c7495e3-f098-4a97-9fda-39904775ded3" providerId="ADAL" clId="{86FA3685-DB51-4CB3-B6EA-B15F926ACD47}" dt="2024-03-04T00:29:24.915" v="4" actId="14100"/>
        <pc:sldMkLst>
          <pc:docMk/>
          <pc:sldMk cId="3693655365" sldId="311"/>
        </pc:sldMkLst>
        <pc:spChg chg="del">
          <ac:chgData name="船野　未波" userId="8c7495e3-f098-4a97-9fda-39904775ded3" providerId="ADAL" clId="{86FA3685-DB51-4CB3-B6EA-B15F926ACD47}" dt="2024-03-04T00:29:11.070" v="0" actId="478"/>
          <ac:spMkLst>
            <pc:docMk/>
            <pc:sldMk cId="3693655365" sldId="311"/>
            <ac:spMk id="3" creationId="{059318B2-50C2-4E82-9ECA-7F94EE10ECF9}"/>
          </ac:spMkLst>
        </pc:spChg>
        <pc:picChg chg="add mod">
          <ac:chgData name="船野　未波" userId="8c7495e3-f098-4a97-9fda-39904775ded3" providerId="ADAL" clId="{86FA3685-DB51-4CB3-B6EA-B15F926ACD47}" dt="2024-03-04T00:29:24.915" v="4" actId="14100"/>
          <ac:picMkLst>
            <pc:docMk/>
            <pc:sldMk cId="3693655365" sldId="311"/>
            <ac:picMk id="4" creationId="{190E294F-69FA-4E59-BC97-8AA69B74F663}"/>
          </ac:picMkLst>
        </pc:picChg>
      </pc:sldChg>
    </pc:docChg>
  </pc:docChgLst>
  <pc:docChgLst>
    <pc:chgData name="樋口　真祐" userId="2390a2ad-1b80-4bed-9380-9d6cdbf69af8" providerId="ADAL" clId="{795242DF-4306-4CF6-BF03-5409A2F943E4}"/>
    <pc:docChg chg="delSld">
      <pc:chgData name="樋口　真祐" userId="2390a2ad-1b80-4bed-9380-9d6cdbf69af8" providerId="ADAL" clId="{795242DF-4306-4CF6-BF03-5409A2F943E4}" dt="2024-10-09T04:48:36.652" v="0" actId="47"/>
      <pc:docMkLst>
        <pc:docMk/>
      </pc:docMkLst>
      <pc:sldChg chg="del">
        <pc:chgData name="樋口　真祐" userId="2390a2ad-1b80-4bed-9380-9d6cdbf69af8" providerId="ADAL" clId="{795242DF-4306-4CF6-BF03-5409A2F943E4}" dt="2024-10-09T04:48:36.652" v="0" actId="47"/>
        <pc:sldMkLst>
          <pc:docMk/>
          <pc:sldMk cId="4075955948" sldId="274"/>
        </pc:sldMkLst>
      </pc:sldChg>
    </pc:docChg>
  </pc:docChgLst>
  <pc:docChgLst>
    <pc:chgData name="田淵　亜有" userId="S::e0015046@m365.edu.city.kyoto.jp::c64b0f3a-4f64-4b10-b8d7-11c21a5b7e6a" providerId="AD" clId="Web-{11680E8F-22F0-D39A-11F3-CB011B7A59D8}"/>
    <pc:docChg chg="modSld">
      <pc:chgData name="田淵　亜有" userId="S::e0015046@m365.edu.city.kyoto.jp::c64b0f3a-4f64-4b10-b8d7-11c21a5b7e6a" providerId="AD" clId="Web-{11680E8F-22F0-D39A-11F3-CB011B7A59D8}" dt="2024-07-04T07:08:21.372" v="0"/>
      <pc:docMkLst>
        <pc:docMk/>
      </pc:docMkLst>
      <pc:sldChg chg="addSp modSp">
        <pc:chgData name="田淵　亜有" userId="S::e0015046@m365.edu.city.kyoto.jp::c64b0f3a-4f64-4b10-b8d7-11c21a5b7e6a" providerId="AD" clId="Web-{11680E8F-22F0-D39A-11F3-CB011B7A59D8}" dt="2024-07-04T07:08:21.372" v="0"/>
        <pc:sldMkLst>
          <pc:docMk/>
          <pc:sldMk cId="3864052645" sldId="316"/>
        </pc:sldMkLst>
        <pc:picChg chg="add mod">
          <ac:chgData name="田淵　亜有" userId="S::e0015046@m365.edu.city.kyoto.jp::c64b0f3a-4f64-4b10-b8d7-11c21a5b7e6a" providerId="AD" clId="Web-{11680E8F-22F0-D39A-11F3-CB011B7A59D8}" dt="2024-07-04T07:08:21.372" v="0"/>
          <ac:picMkLst>
            <pc:docMk/>
            <pc:sldMk cId="3864052645" sldId="316"/>
            <ac:picMk id="2" creationId="{A9C7C8CE-7FAC-F257-FF52-9EA0377B8DE2}"/>
          </ac:picMkLst>
        </pc:picChg>
      </pc:sldChg>
    </pc:docChg>
  </pc:docChgLst>
  <pc:docChgLst>
    <pc:chgData name="笘篠　奈央" userId="59e45faf-541c-405a-a088-4514cf882938" providerId="ADAL" clId="{9FF4B4AD-80A9-4469-BFF5-E3D17A78B4F9}"/>
    <pc:docChg chg="custSel modSld">
      <pc:chgData name="笘篠　奈央" userId="59e45faf-541c-405a-a088-4514cf882938" providerId="ADAL" clId="{9FF4B4AD-80A9-4469-BFF5-E3D17A78B4F9}" dt="2024-03-01T00:14:52.256" v="5" actId="14100"/>
      <pc:docMkLst>
        <pc:docMk/>
      </pc:docMkLst>
      <pc:sldChg chg="addSp delSp modSp mod">
        <pc:chgData name="笘篠　奈央" userId="59e45faf-541c-405a-a088-4514cf882938" providerId="ADAL" clId="{9FF4B4AD-80A9-4469-BFF5-E3D17A78B4F9}" dt="2024-03-01T00:14:52.256" v="5" actId="14100"/>
        <pc:sldMkLst>
          <pc:docMk/>
          <pc:sldMk cId="1820229469" sldId="308"/>
        </pc:sldMkLst>
        <pc:spChg chg="del">
          <ac:chgData name="笘篠　奈央" userId="59e45faf-541c-405a-a088-4514cf882938" providerId="ADAL" clId="{9FF4B4AD-80A9-4469-BFF5-E3D17A78B4F9}" dt="2024-03-01T00:11:40.853" v="0" actId="478"/>
          <ac:spMkLst>
            <pc:docMk/>
            <pc:sldMk cId="1820229469" sldId="308"/>
            <ac:spMk id="3" creationId="{059318B2-50C2-4E82-9ECA-7F94EE10ECF9}"/>
          </ac:spMkLst>
        </pc:spChg>
        <pc:picChg chg="add mod">
          <ac:chgData name="笘篠　奈央" userId="59e45faf-541c-405a-a088-4514cf882938" providerId="ADAL" clId="{9FF4B4AD-80A9-4469-BFF5-E3D17A78B4F9}" dt="2024-03-01T00:14:52.256" v="5" actId="14100"/>
          <ac:picMkLst>
            <pc:docMk/>
            <pc:sldMk cId="1820229469" sldId="308"/>
            <ac:picMk id="4" creationId="{06BEEC08-1E27-4B4D-80A2-D0675BB58866}"/>
          </ac:picMkLst>
        </pc:picChg>
      </pc:sldChg>
    </pc:docChg>
  </pc:docChgLst>
  <pc:docChgLst>
    <pc:chgData name="松村　知美" userId="S::e0003417@m365.edu.city.kyoto.jp::81f88bac-62f7-4a0e-8bd6-3216452a9ea4" providerId="AD" clId="Web-{9B8CE97E-F2B7-10BA-8126-1FD3F9BB630A}"/>
    <pc:docChg chg="addSld modSld">
      <pc:chgData name="松村　知美" userId="S::e0003417@m365.edu.city.kyoto.jp::81f88bac-62f7-4a0e-8bd6-3216452a9ea4" providerId="AD" clId="Web-{9B8CE97E-F2B7-10BA-8126-1FD3F9BB630A}" dt="2024-05-20T05:05:03.708" v="125" actId="20577"/>
      <pc:docMkLst>
        <pc:docMk/>
      </pc:docMkLst>
      <pc:sldChg chg="addSp delSp modSp">
        <pc:chgData name="松村　知美" userId="S::e0003417@m365.edu.city.kyoto.jp::81f88bac-62f7-4a0e-8bd6-3216452a9ea4" providerId="AD" clId="Web-{9B8CE97E-F2B7-10BA-8126-1FD3F9BB630A}" dt="2024-05-20T04:59:54.575" v="10" actId="20577"/>
        <pc:sldMkLst>
          <pc:docMk/>
          <pc:sldMk cId="3654700675" sldId="305"/>
        </pc:sldMkLst>
        <pc:spChg chg="add mod">
          <ac:chgData name="松村　知美" userId="S::e0003417@m365.edu.city.kyoto.jp::81f88bac-62f7-4a0e-8bd6-3216452a9ea4" providerId="AD" clId="Web-{9B8CE97E-F2B7-10BA-8126-1FD3F9BB630A}" dt="2024-05-20T04:59:54.575" v="10" actId="20577"/>
          <ac:spMkLst>
            <pc:docMk/>
            <pc:sldMk cId="3654700675" sldId="305"/>
            <ac:spMk id="3" creationId="{2242F38F-7272-B637-9F3C-A6A0CD12286D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7:02.351" v="1"/>
          <ac:picMkLst>
            <pc:docMk/>
            <pc:sldMk cId="3654700675" sldId="305"/>
            <ac:picMk id="4" creationId="{3E60CE7B-5A71-4C0D-8CE1-E8E240D5330C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0:00.591" v="13" actId="20577"/>
        <pc:sldMkLst>
          <pc:docMk/>
          <pc:sldMk cId="3271591256" sldId="306"/>
        </pc:sldMkLst>
        <pc:spChg chg="add mod">
          <ac:chgData name="松村　知美" userId="S::e0003417@m365.edu.city.kyoto.jp::81f88bac-62f7-4a0e-8bd6-3216452a9ea4" providerId="AD" clId="Web-{9B8CE97E-F2B7-10BA-8126-1FD3F9BB630A}" dt="2024-05-20T05:00:00.591" v="13" actId="20577"/>
          <ac:spMkLst>
            <pc:docMk/>
            <pc:sldMk cId="3271591256" sldId="306"/>
            <ac:spMk id="4" creationId="{DF5A41C2-C1BC-ED62-8267-7CBF7942A90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7:04.320" v="2"/>
          <ac:picMkLst>
            <pc:docMk/>
            <pc:sldMk cId="3271591256" sldId="306"/>
            <ac:picMk id="2" creationId="{EEB8DE39-36EC-2319-1FB6-422BA4AE9BC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0:17.107" v="19" actId="20577"/>
        <pc:sldMkLst>
          <pc:docMk/>
          <pc:sldMk cId="3825182446" sldId="307"/>
        </pc:sldMkLst>
        <pc:spChg chg="del">
          <ac:chgData name="松村　知美" userId="S::e0003417@m365.edu.city.kyoto.jp::81f88bac-62f7-4a0e-8bd6-3216452a9ea4" providerId="AD" clId="Web-{9B8CE97E-F2B7-10BA-8126-1FD3F9BB630A}" dt="2024-05-20T05:00:10.716" v="16"/>
          <ac:spMkLst>
            <pc:docMk/>
            <pc:sldMk cId="3825182446" sldId="307"/>
            <ac:spMk id="3" creationId="{059318B2-50C2-4E82-9ECA-7F94EE10ECF9}"/>
          </ac:spMkLst>
        </pc:spChg>
        <pc:spChg chg="add mod">
          <ac:chgData name="松村　知美" userId="S::e0003417@m365.edu.city.kyoto.jp::81f88bac-62f7-4a0e-8bd6-3216452a9ea4" providerId="AD" clId="Web-{9B8CE97E-F2B7-10BA-8126-1FD3F9BB630A}" dt="2024-05-20T05:00:17.107" v="19" actId="20577"/>
          <ac:spMkLst>
            <pc:docMk/>
            <pc:sldMk cId="3825182446" sldId="307"/>
            <ac:spMk id="4" creationId="{531A9CA1-3513-5679-779B-79880B9C6507}"/>
          </ac:spMkLst>
        </pc:spChg>
      </pc:sldChg>
      <pc:sldChg chg="addSp delSp modSp">
        <pc:chgData name="松村　知美" userId="S::e0003417@m365.edu.city.kyoto.jp::81f88bac-62f7-4a0e-8bd6-3216452a9ea4" providerId="AD" clId="Web-{9B8CE97E-F2B7-10BA-8126-1FD3F9BB630A}" dt="2024-05-20T05:01:05.624" v="38" actId="20577"/>
        <pc:sldMkLst>
          <pc:docMk/>
          <pc:sldMk cId="1820229469" sldId="308"/>
        </pc:sldMkLst>
        <pc:spChg chg="add mod">
          <ac:chgData name="松村　知美" userId="S::e0003417@m365.edu.city.kyoto.jp::81f88bac-62f7-4a0e-8bd6-3216452a9ea4" providerId="AD" clId="Web-{9B8CE97E-F2B7-10BA-8126-1FD3F9BB630A}" dt="2024-05-20T05:01:05.624" v="38" actId="20577"/>
          <ac:spMkLst>
            <pc:docMk/>
            <pc:sldMk cId="1820229469" sldId="308"/>
            <ac:spMk id="3" creationId="{1547E47D-7FB2-A3AA-A5B8-DB26762A09C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1.044" v="20"/>
          <ac:picMkLst>
            <pc:docMk/>
            <pc:sldMk cId="1820229469" sldId="308"/>
            <ac:picMk id="4" creationId="{06BEEC08-1E27-4B4D-80A2-D0675BB5886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22.968" v="41" actId="20577"/>
        <pc:sldMkLst>
          <pc:docMk/>
          <pc:sldMk cId="714660014" sldId="309"/>
        </pc:sldMkLst>
        <pc:spChg chg="add mod">
          <ac:chgData name="松村　知美" userId="S::e0003417@m365.edu.city.kyoto.jp::81f88bac-62f7-4a0e-8bd6-3216452a9ea4" providerId="AD" clId="Web-{9B8CE97E-F2B7-10BA-8126-1FD3F9BB630A}" dt="2024-05-20T05:01:22.968" v="41" actId="20577"/>
          <ac:spMkLst>
            <pc:docMk/>
            <pc:sldMk cId="714660014" sldId="309"/>
            <ac:spMk id="4" creationId="{820044BB-8CDB-ED6B-D8A0-9E7FDCA74904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2.466" v="21"/>
          <ac:picMkLst>
            <pc:docMk/>
            <pc:sldMk cId="714660014" sldId="309"/>
            <ac:picMk id="2" creationId="{C45B8A19-32B5-4C93-4AED-906D394376D8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30.328" v="48" actId="20577"/>
        <pc:sldMkLst>
          <pc:docMk/>
          <pc:sldMk cId="923035866" sldId="310"/>
        </pc:sldMkLst>
        <pc:spChg chg="add mod">
          <ac:chgData name="松村　知美" userId="S::e0003417@m365.edu.city.kyoto.jp::81f88bac-62f7-4a0e-8bd6-3216452a9ea4" providerId="AD" clId="Web-{9B8CE97E-F2B7-10BA-8126-1FD3F9BB630A}" dt="2024-05-20T05:01:30.328" v="48" actId="20577"/>
          <ac:spMkLst>
            <pc:docMk/>
            <pc:sldMk cId="923035866" sldId="310"/>
            <ac:spMk id="3" creationId="{012F6689-A6C9-435E-BB8A-3F170760564D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5.029" v="22"/>
          <ac:picMkLst>
            <pc:docMk/>
            <pc:sldMk cId="923035866" sldId="310"/>
            <ac:picMk id="4" creationId="{8D10A18A-81DC-435C-80E8-7E54B5ADDCB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38.125" v="52" actId="20577"/>
        <pc:sldMkLst>
          <pc:docMk/>
          <pc:sldMk cId="3693655365" sldId="311"/>
        </pc:sldMkLst>
        <pc:spChg chg="add mod">
          <ac:chgData name="松村　知美" userId="S::e0003417@m365.edu.city.kyoto.jp::81f88bac-62f7-4a0e-8bd6-3216452a9ea4" providerId="AD" clId="Web-{9B8CE97E-F2B7-10BA-8126-1FD3F9BB630A}" dt="2024-05-20T05:01:38.125" v="52" actId="20577"/>
          <ac:spMkLst>
            <pc:docMk/>
            <pc:sldMk cId="3693655365" sldId="311"/>
            <ac:spMk id="3" creationId="{146F592C-B929-3C80-0BFB-001E149632F3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6.748" v="23"/>
          <ac:picMkLst>
            <pc:docMk/>
            <pc:sldMk cId="3693655365" sldId="311"/>
            <ac:picMk id="4" creationId="{190E294F-69FA-4E59-BC97-8AA69B74F663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00.813" v="58" actId="20577"/>
        <pc:sldMkLst>
          <pc:docMk/>
          <pc:sldMk cId="1537220619" sldId="312"/>
        </pc:sldMkLst>
        <pc:spChg chg="add mod">
          <ac:chgData name="松村　知美" userId="S::e0003417@m365.edu.city.kyoto.jp::81f88bac-62f7-4a0e-8bd6-3216452a9ea4" providerId="AD" clId="Web-{9B8CE97E-F2B7-10BA-8126-1FD3F9BB630A}" dt="2024-05-20T05:02:00.813" v="58" actId="20577"/>
          <ac:spMkLst>
            <pc:docMk/>
            <pc:sldMk cId="1537220619" sldId="312"/>
            <ac:spMk id="4" creationId="{5DA6475B-876C-BAAA-0512-BB6D4A9406C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9.060" v="24"/>
          <ac:picMkLst>
            <pc:docMk/>
            <pc:sldMk cId="1537220619" sldId="312"/>
            <ac:picMk id="2" creationId="{937961AF-0F4C-DBC6-884C-EFCC4175B437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06.266" v="61" actId="20577"/>
        <pc:sldMkLst>
          <pc:docMk/>
          <pc:sldMk cId="3403637016" sldId="313"/>
        </pc:sldMkLst>
        <pc:spChg chg="add mod">
          <ac:chgData name="松村　知美" userId="S::e0003417@m365.edu.city.kyoto.jp::81f88bac-62f7-4a0e-8bd6-3216452a9ea4" providerId="AD" clId="Web-{9B8CE97E-F2B7-10BA-8126-1FD3F9BB630A}" dt="2024-05-20T05:02:06.266" v="61" actId="20577"/>
          <ac:spMkLst>
            <pc:docMk/>
            <pc:sldMk cId="3403637016" sldId="313"/>
            <ac:spMk id="3" creationId="{5A0650B8-3C31-97A9-4F84-37178041C4A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0.295" v="25"/>
          <ac:picMkLst>
            <pc:docMk/>
            <pc:sldMk cId="3403637016" sldId="313"/>
            <ac:picMk id="4" creationId="{7411EB9C-E069-7B32-F76A-CA1E977969A4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14.798" v="66" actId="20577"/>
        <pc:sldMkLst>
          <pc:docMk/>
          <pc:sldMk cId="3410796622" sldId="315"/>
        </pc:sldMkLst>
        <pc:spChg chg="add mod">
          <ac:chgData name="松村　知美" userId="S::e0003417@m365.edu.city.kyoto.jp::81f88bac-62f7-4a0e-8bd6-3216452a9ea4" providerId="AD" clId="Web-{9B8CE97E-F2B7-10BA-8126-1FD3F9BB630A}" dt="2024-05-20T05:02:14.798" v="66" actId="20577"/>
          <ac:spMkLst>
            <pc:docMk/>
            <pc:sldMk cId="3410796622" sldId="315"/>
            <ac:spMk id="4" creationId="{01C6F661-4BB4-AD6A-0BCC-6EE446D2C5B5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4.279" v="26"/>
          <ac:picMkLst>
            <pc:docMk/>
            <pc:sldMk cId="3410796622" sldId="315"/>
            <ac:picMk id="2" creationId="{3B3F5EB4-5A95-4729-B65D-6308009A4765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22.063" v="69" actId="20577"/>
        <pc:sldMkLst>
          <pc:docMk/>
          <pc:sldMk cId="3864052645" sldId="316"/>
        </pc:sldMkLst>
        <pc:spChg chg="add mod">
          <ac:chgData name="松村　知美" userId="S::e0003417@m365.edu.city.kyoto.jp::81f88bac-62f7-4a0e-8bd6-3216452a9ea4" providerId="AD" clId="Web-{9B8CE97E-F2B7-10BA-8126-1FD3F9BB630A}" dt="2024-05-20T05:02:22.063" v="69" actId="20577"/>
          <ac:spMkLst>
            <pc:docMk/>
            <pc:sldMk cId="3864052645" sldId="316"/>
            <ac:spMk id="3" creationId="{A6913DBF-3DED-BEE1-93D2-DD8B78CF4912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5.935" v="27"/>
          <ac:picMkLst>
            <pc:docMk/>
            <pc:sldMk cId="3864052645" sldId="316"/>
            <ac:picMk id="5" creationId="{48780C0E-1291-449C-B4A1-09C1B48F070A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31.985" v="74" actId="20577"/>
        <pc:sldMkLst>
          <pc:docMk/>
          <pc:sldMk cId="3417059557" sldId="317"/>
        </pc:sldMkLst>
        <pc:spChg chg="add mod">
          <ac:chgData name="松村　知美" userId="S::e0003417@m365.edu.city.kyoto.jp::81f88bac-62f7-4a0e-8bd6-3216452a9ea4" providerId="AD" clId="Web-{9B8CE97E-F2B7-10BA-8126-1FD3F9BB630A}" dt="2024-05-20T05:02:31.985" v="74" actId="20577"/>
          <ac:spMkLst>
            <pc:docMk/>
            <pc:sldMk cId="3417059557" sldId="317"/>
            <ac:spMk id="4" creationId="{495248A5-A8C9-9E9D-5C1A-9D13FAEBA5D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9.654" v="28"/>
          <ac:picMkLst>
            <pc:docMk/>
            <pc:sldMk cId="3417059557" sldId="317"/>
            <ac:picMk id="2" creationId="{390864A4-7518-F030-FAA9-D5906621ED38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38.908" v="77" actId="20577"/>
        <pc:sldMkLst>
          <pc:docMk/>
          <pc:sldMk cId="487927970" sldId="318"/>
        </pc:sldMkLst>
        <pc:spChg chg="add mod">
          <ac:chgData name="松村　知美" userId="S::e0003417@m365.edu.city.kyoto.jp::81f88bac-62f7-4a0e-8bd6-3216452a9ea4" providerId="AD" clId="Web-{9B8CE97E-F2B7-10BA-8126-1FD3F9BB630A}" dt="2024-05-20T05:02:38.908" v="77" actId="20577"/>
          <ac:spMkLst>
            <pc:docMk/>
            <pc:sldMk cId="487927970" sldId="318"/>
            <ac:spMk id="4" creationId="{CDAE9BF6-B967-CBEA-F8B1-4483D9D624A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40.904" v="29"/>
          <ac:picMkLst>
            <pc:docMk/>
            <pc:sldMk cId="487927970" sldId="318"/>
            <ac:picMk id="2" creationId="{66161F0E-D4DB-F35B-7FF3-7DDA5546B54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00.549" v="82" actId="20577"/>
        <pc:sldMkLst>
          <pc:docMk/>
          <pc:sldMk cId="2795396090" sldId="319"/>
        </pc:sldMkLst>
        <pc:spChg chg="add mod">
          <ac:chgData name="松村　知美" userId="S::e0003417@m365.edu.city.kyoto.jp::81f88bac-62f7-4a0e-8bd6-3216452a9ea4" providerId="AD" clId="Web-{9B8CE97E-F2B7-10BA-8126-1FD3F9BB630A}" dt="2024-05-20T05:03:00.549" v="82" actId="20577"/>
          <ac:spMkLst>
            <pc:docMk/>
            <pc:sldMk cId="2795396090" sldId="319"/>
            <ac:spMk id="3" creationId="{001C1FC7-2EAF-5481-F103-B6C6CAE63377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45.201" v="30"/>
          <ac:picMkLst>
            <pc:docMk/>
            <pc:sldMk cId="2795396090" sldId="319"/>
            <ac:picMk id="4" creationId="{17819C6C-1B79-4514-8719-259FD6104D0F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19.143" v="87" actId="20577"/>
        <pc:sldMkLst>
          <pc:docMk/>
          <pc:sldMk cId="2326107272" sldId="320"/>
        </pc:sldMkLst>
        <pc:spChg chg="add mod">
          <ac:chgData name="松村　知美" userId="S::e0003417@m365.edu.city.kyoto.jp::81f88bac-62f7-4a0e-8bd6-3216452a9ea4" providerId="AD" clId="Web-{9B8CE97E-F2B7-10BA-8126-1FD3F9BB630A}" dt="2024-05-20T05:03:19.143" v="87" actId="20577"/>
          <ac:spMkLst>
            <pc:docMk/>
            <pc:sldMk cId="2326107272" sldId="320"/>
            <ac:spMk id="3" creationId="{07C5D124-8E78-F580-0C08-792802D6E926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0.201" v="31"/>
          <ac:picMkLst>
            <pc:docMk/>
            <pc:sldMk cId="2326107272" sldId="320"/>
            <ac:picMk id="4" creationId="{B31A5C8A-0F82-46B9-B2DD-49131D0F20B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26.409" v="90" actId="20577"/>
        <pc:sldMkLst>
          <pc:docMk/>
          <pc:sldMk cId="1488477963" sldId="321"/>
        </pc:sldMkLst>
        <pc:spChg chg="add mod">
          <ac:chgData name="松村　知美" userId="S::e0003417@m365.edu.city.kyoto.jp::81f88bac-62f7-4a0e-8bd6-3216452a9ea4" providerId="AD" clId="Web-{9B8CE97E-F2B7-10BA-8126-1FD3F9BB630A}" dt="2024-05-20T05:03:26.409" v="90" actId="20577"/>
          <ac:spMkLst>
            <pc:docMk/>
            <pc:sldMk cId="1488477963" sldId="321"/>
            <ac:spMk id="4" creationId="{F7C83378-F783-8581-90D8-3E9E7B25FE66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1.905" v="32"/>
          <ac:picMkLst>
            <pc:docMk/>
            <pc:sldMk cId="1488477963" sldId="321"/>
            <ac:picMk id="2" creationId="{C8E68054-80AA-D964-40FA-3CF98D70DC9A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38.003" v="94" actId="20577"/>
        <pc:sldMkLst>
          <pc:docMk/>
          <pc:sldMk cId="1626945815" sldId="322"/>
        </pc:sldMkLst>
        <pc:spChg chg="add mod">
          <ac:chgData name="松村　知美" userId="S::e0003417@m365.edu.city.kyoto.jp::81f88bac-62f7-4a0e-8bd6-3216452a9ea4" providerId="AD" clId="Web-{9B8CE97E-F2B7-10BA-8126-1FD3F9BB630A}" dt="2024-05-20T05:03:38.003" v="94" actId="20577"/>
          <ac:spMkLst>
            <pc:docMk/>
            <pc:sldMk cId="1626945815" sldId="322"/>
            <ac:spMk id="4" creationId="{08702D8E-E134-07DF-2414-F0F5798CB4F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3.264" v="33"/>
          <ac:picMkLst>
            <pc:docMk/>
            <pc:sldMk cId="1626945815" sldId="322"/>
            <ac:picMk id="2" creationId="{932B82EA-C5E1-8057-38B7-50C1CFAE96ED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45.909" v="98" actId="20577"/>
        <pc:sldMkLst>
          <pc:docMk/>
          <pc:sldMk cId="156393679" sldId="323"/>
        </pc:sldMkLst>
        <pc:spChg chg="add mod">
          <ac:chgData name="松村　知美" userId="S::e0003417@m365.edu.city.kyoto.jp::81f88bac-62f7-4a0e-8bd6-3216452a9ea4" providerId="AD" clId="Web-{9B8CE97E-F2B7-10BA-8126-1FD3F9BB630A}" dt="2024-05-20T05:03:45.909" v="98" actId="20577"/>
          <ac:spMkLst>
            <pc:docMk/>
            <pc:sldMk cId="156393679" sldId="323"/>
            <ac:spMk id="4" creationId="{35C7C068-48D4-25AD-CDC4-2C19DCC2361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4.452" v="34"/>
          <ac:picMkLst>
            <pc:docMk/>
            <pc:sldMk cId="156393679" sldId="323"/>
            <ac:picMk id="2" creationId="{063AD2E0-C2A2-7CF6-A2F7-55E9D121D8BD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4:07.332" v="102" actId="20577"/>
        <pc:sldMkLst>
          <pc:docMk/>
          <pc:sldMk cId="3305803077" sldId="324"/>
        </pc:sldMkLst>
        <pc:spChg chg="add mod">
          <ac:chgData name="松村　知美" userId="S::e0003417@m365.edu.city.kyoto.jp::81f88bac-62f7-4a0e-8bd6-3216452a9ea4" providerId="AD" clId="Web-{9B8CE97E-F2B7-10BA-8126-1FD3F9BB630A}" dt="2024-05-20T05:04:07.332" v="102" actId="20577"/>
          <ac:spMkLst>
            <pc:docMk/>
            <pc:sldMk cId="3305803077" sldId="324"/>
            <ac:spMk id="4" creationId="{83B40467-D7EF-6458-A55D-AE82C81E8013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6.186" v="35"/>
          <ac:picMkLst>
            <pc:docMk/>
            <pc:sldMk cId="3305803077" sldId="324"/>
            <ac:picMk id="2" creationId="{79712D5F-9F0B-31C7-CA18-DB1D6972B28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5:03.708" v="125" actId="20577"/>
        <pc:sldMkLst>
          <pc:docMk/>
          <pc:sldMk cId="2801624006" sldId="325"/>
        </pc:sldMkLst>
        <pc:spChg chg="add mod">
          <ac:chgData name="松村　知美" userId="S::e0003417@m365.edu.city.kyoto.jp::81f88bac-62f7-4a0e-8bd6-3216452a9ea4" providerId="AD" clId="Web-{9B8CE97E-F2B7-10BA-8126-1FD3F9BB630A}" dt="2024-05-20T05:05:03.708" v="125" actId="20577"/>
          <ac:spMkLst>
            <pc:docMk/>
            <pc:sldMk cId="2801624006" sldId="325"/>
            <ac:spMk id="4" creationId="{3D36929E-A3FC-EFB0-D940-F12C1BEEFA1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6:58.054" v="0"/>
          <ac:picMkLst>
            <pc:docMk/>
            <pc:sldMk cId="2801624006" sldId="325"/>
            <ac:picMk id="2" creationId="{7EFAC3CA-B782-4C97-32A4-ECE6DF45D42C}"/>
          </ac:picMkLst>
        </pc:picChg>
      </pc:sldChg>
      <pc:sldChg chg="modSp add replId">
        <pc:chgData name="松村　知美" userId="S::e0003417@m365.edu.city.kyoto.jp::81f88bac-62f7-4a0e-8bd6-3216452a9ea4" providerId="AD" clId="Web-{9B8CE97E-F2B7-10BA-8126-1FD3F9BB630A}" dt="2024-05-20T05:04:12.035" v="105" actId="20577"/>
        <pc:sldMkLst>
          <pc:docMk/>
          <pc:sldMk cId="821323549" sldId="326"/>
        </pc:sldMkLst>
        <pc:spChg chg="mod">
          <ac:chgData name="松村　知美" userId="S::e0003417@m365.edu.city.kyoto.jp::81f88bac-62f7-4a0e-8bd6-3216452a9ea4" providerId="AD" clId="Web-{9B8CE97E-F2B7-10BA-8126-1FD3F9BB630A}" dt="2024-05-20T05:04:12.035" v="105" actId="20577"/>
          <ac:spMkLst>
            <pc:docMk/>
            <pc:sldMk cId="821323549" sldId="326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9B8CE97E-F2B7-10BA-8126-1FD3F9BB630A}" dt="2024-05-20T05:04:19.270" v="108" actId="20577"/>
        <pc:sldMkLst>
          <pc:docMk/>
          <pc:sldMk cId="2345836974" sldId="327"/>
        </pc:sldMkLst>
        <pc:spChg chg="mod">
          <ac:chgData name="松村　知美" userId="S::e0003417@m365.edu.city.kyoto.jp::81f88bac-62f7-4a0e-8bd6-3216452a9ea4" providerId="AD" clId="Web-{9B8CE97E-F2B7-10BA-8126-1FD3F9BB630A}" dt="2024-05-20T05:04:19.270" v="108" actId="20577"/>
          <ac:spMkLst>
            <pc:docMk/>
            <pc:sldMk cId="2345836974" sldId="327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9B8CE97E-F2B7-10BA-8126-1FD3F9BB630A}" dt="2024-05-20T05:04:25.457" v="110" actId="20577"/>
        <pc:sldMkLst>
          <pc:docMk/>
          <pc:sldMk cId="1310240492" sldId="328"/>
        </pc:sldMkLst>
        <pc:spChg chg="mod">
          <ac:chgData name="松村　知美" userId="S::e0003417@m365.edu.city.kyoto.jp::81f88bac-62f7-4a0e-8bd6-3216452a9ea4" providerId="AD" clId="Web-{9B8CE97E-F2B7-10BA-8126-1FD3F9BB630A}" dt="2024-05-20T05:04:25.457" v="110" actId="20577"/>
          <ac:spMkLst>
            <pc:docMk/>
            <pc:sldMk cId="1310240492" sldId="328"/>
            <ac:spMk id="4" creationId="{83B40467-D7EF-6458-A55D-AE82C81E8013}"/>
          </ac:spMkLst>
        </pc:spChg>
      </pc:sldChg>
      <pc:sldChg chg="add replId">
        <pc:chgData name="松村　知美" userId="S::e0003417@m365.edu.city.kyoto.jp::81f88bac-62f7-4a0e-8bd6-3216452a9ea4" providerId="AD" clId="Web-{9B8CE97E-F2B7-10BA-8126-1FD3F9BB630A}" dt="2024-05-20T05:04:54.396" v="111"/>
        <pc:sldMkLst>
          <pc:docMk/>
          <pc:sldMk cId="4151202941" sldId="329"/>
        </pc:sldMkLst>
      </pc:sldChg>
    </pc:docChg>
  </pc:docChgLst>
  <pc:docChgLst>
    <pc:chgData name="船田　智子" userId="S::e0003521@m365.edu.city.kyoto.jp::f7650d64-3541-4a32-9294-230b4f5d9e7b" providerId="AD" clId="Web-{76D63F15-404D-43DE-AF2D-F4C97A8D78EB}"/>
    <pc:docChg chg="modSld">
      <pc:chgData name="船田　智子" userId="S::e0003521@m365.edu.city.kyoto.jp::f7650d64-3541-4a32-9294-230b4f5d9e7b" providerId="AD" clId="Web-{76D63F15-404D-43DE-AF2D-F4C97A8D78EB}" dt="2024-01-24T05:42:52.918" v="7"/>
      <pc:docMkLst>
        <pc:docMk/>
      </pc:docMkLst>
      <pc:sldChg chg="addSp delSp modSp">
        <pc:chgData name="船田　智子" userId="S::e0003521@m365.edu.city.kyoto.jp::f7650d64-3541-4a32-9294-230b4f5d9e7b" providerId="AD" clId="Web-{76D63F15-404D-43DE-AF2D-F4C97A8D78EB}" dt="2024-01-24T05:42:52.918" v="7"/>
        <pc:sldMkLst>
          <pc:docMk/>
          <pc:sldMk cId="3520750604" sldId="292"/>
        </pc:sldMkLst>
        <pc:spChg chg="del">
          <ac:chgData name="船田　智子" userId="S::e0003521@m365.edu.city.kyoto.jp::f7650d64-3541-4a32-9294-230b4f5d9e7b" providerId="AD" clId="Web-{76D63F15-404D-43DE-AF2D-F4C97A8D78EB}" dt="2024-01-24T05:41:37.868" v="0"/>
          <ac:spMkLst>
            <pc:docMk/>
            <pc:sldMk cId="3520750604" sldId="292"/>
            <ac:spMk id="2" creationId="{EBD3CBE5-2B7C-4F9E-BBD4-1717FDFD2D05}"/>
          </ac:spMkLst>
        </pc:spChg>
        <pc:spChg chg="add del mod">
          <ac:chgData name="船田　智子" userId="S::e0003521@m365.edu.city.kyoto.jp::f7650d64-3541-4a32-9294-230b4f5d9e7b" providerId="AD" clId="Web-{76D63F15-404D-43DE-AF2D-F4C97A8D78EB}" dt="2024-01-24T05:42:03.947" v="3"/>
          <ac:spMkLst>
            <pc:docMk/>
            <pc:sldMk cId="3520750604" sldId="292"/>
            <ac:spMk id="4" creationId="{3BDB0D35-05DC-5649-15BC-5EEBE94B523D}"/>
          </ac:spMkLst>
        </pc:spChg>
        <pc:picChg chg="add del mod">
          <ac:chgData name="船田　智子" userId="S::e0003521@m365.edu.city.kyoto.jp::f7650d64-3541-4a32-9294-230b4f5d9e7b" providerId="AD" clId="Web-{76D63F15-404D-43DE-AF2D-F4C97A8D78EB}" dt="2024-01-24T05:42:02.744" v="2"/>
          <ac:picMkLst>
            <pc:docMk/>
            <pc:sldMk cId="3520750604" sldId="292"/>
            <ac:picMk id="5" creationId="{2B8338BD-B1F6-C1F4-B495-668C8C1D8ACE}"/>
          </ac:picMkLst>
        </pc:picChg>
        <pc:picChg chg="add del mod">
          <ac:chgData name="船田　智子" userId="S::e0003521@m365.edu.city.kyoto.jp::f7650d64-3541-4a32-9294-230b4f5d9e7b" providerId="AD" clId="Web-{76D63F15-404D-43DE-AF2D-F4C97A8D78EB}" dt="2024-01-24T05:42:21.885" v="6"/>
          <ac:picMkLst>
            <pc:docMk/>
            <pc:sldMk cId="3520750604" sldId="292"/>
            <ac:picMk id="6" creationId="{216901D9-B988-5924-A15B-B37EA32E1B6D}"/>
          </ac:picMkLst>
        </pc:picChg>
        <pc:picChg chg="add mod">
          <ac:chgData name="船田　智子" userId="S::e0003521@m365.edu.city.kyoto.jp::f7650d64-3541-4a32-9294-230b4f5d9e7b" providerId="AD" clId="Web-{76D63F15-404D-43DE-AF2D-F4C97A8D78EB}" dt="2024-01-24T05:42:52.918" v="7"/>
          <ac:picMkLst>
            <pc:docMk/>
            <pc:sldMk cId="3520750604" sldId="292"/>
            <ac:picMk id="7" creationId="{AE04B4EE-7F22-F778-40CB-75B053BA54A7}"/>
          </ac:picMkLst>
        </pc:picChg>
      </pc:sldChg>
    </pc:docChg>
  </pc:docChgLst>
  <pc:docChgLst>
    <pc:chgData name="吉田　多美代" userId="S::e0000046@m365.edu.city.kyoto.jp::e013cfd4-6943-4b9d-badd-e281554286a6" providerId="AD" clId="Web-{1793758F-73F9-EB06-1B0C-6BFE46A555F7}"/>
    <pc:docChg chg="modSld">
      <pc:chgData name="吉田　多美代" userId="S::e0000046@m365.edu.city.kyoto.jp::e013cfd4-6943-4b9d-badd-e281554286a6" providerId="AD" clId="Web-{1793758F-73F9-EB06-1B0C-6BFE46A555F7}" dt="2024-10-02T02:29:20.048" v="3"/>
      <pc:docMkLst>
        <pc:docMk/>
      </pc:docMkLst>
      <pc:sldChg chg="addSp delSp modSp">
        <pc:chgData name="吉田　多美代" userId="S::e0000046@m365.edu.city.kyoto.jp::e013cfd4-6943-4b9d-badd-e281554286a6" providerId="AD" clId="Web-{1793758F-73F9-EB06-1B0C-6BFE46A555F7}" dt="2024-10-02T02:29:20.048" v="3"/>
        <pc:sldMkLst>
          <pc:docMk/>
          <pc:sldMk cId="1820229469" sldId="308"/>
        </pc:sldMkLst>
        <pc:spChg chg="add del">
          <ac:chgData name="吉田　多美代" userId="S::e0000046@m365.edu.city.kyoto.jp::e013cfd4-6943-4b9d-badd-e281554286a6" providerId="AD" clId="Web-{1793758F-73F9-EB06-1B0C-6BFE46A555F7}" dt="2024-10-02T02:29:20.048" v="3"/>
          <ac:spMkLst>
            <pc:docMk/>
            <pc:sldMk cId="1820229469" sldId="308"/>
            <ac:spMk id="7" creationId="{42A4FC2C-047E-45A5-965D-8E1E3BF09BC6}"/>
          </ac:spMkLst>
        </pc:spChg>
        <pc:spChg chg="add">
          <ac:chgData name="吉田　多美代" userId="S::e0000046@m365.edu.city.kyoto.jp::e013cfd4-6943-4b9d-badd-e281554286a6" providerId="AD" clId="Web-{1793758F-73F9-EB06-1B0C-6BFE46A555F7}" dt="2024-10-02T02:29:20.048" v="3"/>
          <ac:spMkLst>
            <pc:docMk/>
            <pc:sldMk cId="1820229469" sldId="308"/>
            <ac:spMk id="12" creationId="{42A4FC2C-047E-45A5-965D-8E1E3BF09BC6}"/>
          </ac:spMkLst>
        </pc:spChg>
        <pc:picChg chg="add mod">
          <ac:chgData name="吉田　多美代" userId="S::e0000046@m365.edu.city.kyoto.jp::e013cfd4-6943-4b9d-badd-e281554286a6" providerId="AD" clId="Web-{1793758F-73F9-EB06-1B0C-6BFE46A555F7}" dt="2024-10-02T02:29:20.048" v="3"/>
          <ac:picMkLst>
            <pc:docMk/>
            <pc:sldMk cId="1820229469" sldId="308"/>
            <ac:picMk id="2" creationId="{B4CA3F6A-538D-9D2A-94E8-C8B903042A56}"/>
          </ac:picMkLst>
        </pc:picChg>
      </pc:sldChg>
    </pc:docChg>
  </pc:docChgLst>
  <pc:docChgLst>
    <pc:chgData name="吉本　真千子" userId="S::e0008391@m365.edu.city.kyoto.jp::c203e1fd-65ab-46aa-bf75-e576f24d6f45" providerId="AD" clId="Web-{EA4982E4-68B0-AEB7-B514-67E9EE78F4BC}"/>
    <pc:docChg chg="modSld">
      <pc:chgData name="吉本　真千子" userId="S::e0008391@m365.edu.city.kyoto.jp::c203e1fd-65ab-46aa-bf75-e576f24d6f45" providerId="AD" clId="Web-{EA4982E4-68B0-AEB7-B514-67E9EE78F4BC}" dt="2024-03-12T03:57:58.542" v="2"/>
      <pc:docMkLst>
        <pc:docMk/>
      </pc:docMkLst>
      <pc:sldChg chg="addSp modSp">
        <pc:chgData name="吉本　真千子" userId="S::e0008391@m365.edu.city.kyoto.jp::c203e1fd-65ab-46aa-bf75-e576f24d6f45" providerId="AD" clId="Web-{EA4982E4-68B0-AEB7-B514-67E9EE78F4BC}" dt="2024-03-12T03:56:58.587" v="0"/>
        <pc:sldMkLst>
          <pc:docMk/>
          <pc:sldMk cId="1488477963" sldId="321"/>
        </pc:sldMkLst>
        <pc:picChg chg="add mod">
          <ac:chgData name="吉本　真千子" userId="S::e0008391@m365.edu.city.kyoto.jp::c203e1fd-65ab-46aa-bf75-e576f24d6f45" providerId="AD" clId="Web-{EA4982E4-68B0-AEB7-B514-67E9EE78F4BC}" dt="2024-03-12T03:56:58.587" v="0"/>
          <ac:picMkLst>
            <pc:docMk/>
            <pc:sldMk cId="1488477963" sldId="321"/>
            <ac:picMk id="2" creationId="{C8E68054-80AA-D964-40FA-3CF98D70DC9A}"/>
          </ac:picMkLst>
        </pc:picChg>
      </pc:sldChg>
      <pc:sldChg chg="addSp delSp modSp">
        <pc:chgData name="吉本　真千子" userId="S::e0008391@m365.edu.city.kyoto.jp::c203e1fd-65ab-46aa-bf75-e576f24d6f45" providerId="AD" clId="Web-{EA4982E4-68B0-AEB7-B514-67E9EE78F4BC}" dt="2024-03-12T03:57:58.542" v="2"/>
        <pc:sldMkLst>
          <pc:docMk/>
          <pc:sldMk cId="1626945815" sldId="322"/>
        </pc:sldMkLst>
        <pc:spChg chg="del">
          <ac:chgData name="吉本　真千子" userId="S::e0008391@m365.edu.city.kyoto.jp::c203e1fd-65ab-46aa-bf75-e576f24d6f45" providerId="AD" clId="Web-{EA4982E4-68B0-AEB7-B514-67E9EE78F4BC}" dt="2024-03-12T03:57:55.167" v="1"/>
          <ac:spMkLst>
            <pc:docMk/>
            <pc:sldMk cId="1626945815" sldId="322"/>
            <ac:spMk id="3" creationId="{059318B2-50C2-4E82-9ECA-7F94EE10ECF9}"/>
          </ac:spMkLst>
        </pc:spChg>
        <pc:picChg chg="add mod">
          <ac:chgData name="吉本　真千子" userId="S::e0008391@m365.edu.city.kyoto.jp::c203e1fd-65ab-46aa-bf75-e576f24d6f45" providerId="AD" clId="Web-{EA4982E4-68B0-AEB7-B514-67E9EE78F4BC}" dt="2024-03-12T03:57:58.542" v="2"/>
          <ac:picMkLst>
            <pc:docMk/>
            <pc:sldMk cId="1626945815" sldId="322"/>
            <ac:picMk id="2" creationId="{932B82EA-C5E1-8057-38B7-50C1CFAE96ED}"/>
          </ac:picMkLst>
        </pc:picChg>
      </pc:sldChg>
    </pc:docChg>
  </pc:docChgLst>
  <pc:docChgLst>
    <pc:chgData name="山田　雄大" userId="S::e0014451@m365.edu.city.kyoto.jp::fbdb14d1-d6e7-4647-bef0-08bb57928fc5" providerId="AD" clId="Web-{B9E557A3-A4F8-0D5C-B183-26CA57AC9886}"/>
    <pc:docChg chg="modSld">
      <pc:chgData name="山田　雄大" userId="S::e0014451@m365.edu.city.kyoto.jp::fbdb14d1-d6e7-4647-bef0-08bb57928fc5" providerId="AD" clId="Web-{B9E557A3-A4F8-0D5C-B183-26CA57AC9886}" dt="2024-10-02T04:37:18.678" v="12"/>
      <pc:docMkLst>
        <pc:docMk/>
      </pc:docMkLst>
      <pc:sldChg chg="modSp">
        <pc:chgData name="山田　雄大" userId="S::e0014451@m365.edu.city.kyoto.jp::fbdb14d1-d6e7-4647-bef0-08bb57928fc5" providerId="AD" clId="Web-{B9E557A3-A4F8-0D5C-B183-26CA57AC9886}" dt="2024-10-02T04:36:12.536" v="9" actId="1076"/>
        <pc:sldMkLst>
          <pc:docMk/>
          <pc:sldMk cId="3693655365" sldId="311"/>
        </pc:sldMkLst>
        <pc:picChg chg="mod">
          <ac:chgData name="山田　雄大" userId="S::e0014451@m365.edu.city.kyoto.jp::fbdb14d1-d6e7-4647-bef0-08bb57928fc5" providerId="AD" clId="Web-{B9E557A3-A4F8-0D5C-B183-26CA57AC9886}" dt="2024-10-02T04:36:12.536" v="9" actId="1076"/>
          <ac:picMkLst>
            <pc:docMk/>
            <pc:sldMk cId="3693655365" sldId="311"/>
            <ac:picMk id="3" creationId="{534DB962-D445-E52B-BF32-D319356DC84E}"/>
          </ac:picMkLst>
        </pc:picChg>
      </pc:sldChg>
      <pc:sldChg chg="addSp delSp modSp">
        <pc:chgData name="山田　雄大" userId="S::e0014451@m365.edu.city.kyoto.jp::fbdb14d1-d6e7-4647-bef0-08bb57928fc5" providerId="AD" clId="Web-{B9E557A3-A4F8-0D5C-B183-26CA57AC9886}" dt="2024-10-02T04:37:18.678" v="12"/>
        <pc:sldMkLst>
          <pc:docMk/>
          <pc:sldMk cId="3864052645" sldId="316"/>
        </pc:sldMkLst>
        <pc:picChg chg="del">
          <ac:chgData name="山田　雄大" userId="S::e0014451@m365.edu.city.kyoto.jp::fbdb14d1-d6e7-4647-bef0-08bb57928fc5" providerId="AD" clId="Web-{B9E557A3-A4F8-0D5C-B183-26CA57AC9886}" dt="2024-10-02T04:36:48.505" v="11"/>
          <ac:picMkLst>
            <pc:docMk/>
            <pc:sldMk cId="3864052645" sldId="316"/>
            <ac:picMk id="2" creationId="{61D1CA3C-23E3-6158-92CF-6A1605B13F03}"/>
          </ac:picMkLst>
        </pc:picChg>
        <pc:picChg chg="add mod">
          <ac:chgData name="山田　雄大" userId="S::e0014451@m365.edu.city.kyoto.jp::fbdb14d1-d6e7-4647-bef0-08bb57928fc5" providerId="AD" clId="Web-{B9E557A3-A4F8-0D5C-B183-26CA57AC9886}" dt="2024-10-02T04:37:18.678" v="12"/>
          <ac:picMkLst>
            <pc:docMk/>
            <pc:sldMk cId="3864052645" sldId="316"/>
            <ac:picMk id="3" creationId="{34BDD74A-DAC3-9868-088D-4BDC6D045E4B}"/>
          </ac:picMkLst>
        </pc:picChg>
      </pc:sldChg>
      <pc:sldChg chg="modSp">
        <pc:chgData name="山田　雄大" userId="S::e0014451@m365.edu.city.kyoto.jp::fbdb14d1-d6e7-4647-bef0-08bb57928fc5" providerId="AD" clId="Web-{B9E557A3-A4F8-0D5C-B183-26CA57AC9886}" dt="2024-10-02T04:36:29.849" v="10" actId="14100"/>
        <pc:sldMkLst>
          <pc:docMk/>
          <pc:sldMk cId="1626945815" sldId="322"/>
        </pc:sldMkLst>
        <pc:picChg chg="mod">
          <ac:chgData name="山田　雄大" userId="S::e0014451@m365.edu.city.kyoto.jp::fbdb14d1-d6e7-4647-bef0-08bb57928fc5" providerId="AD" clId="Web-{B9E557A3-A4F8-0D5C-B183-26CA57AC9886}" dt="2024-10-02T04:36:29.849" v="10" actId="14100"/>
          <ac:picMkLst>
            <pc:docMk/>
            <pc:sldMk cId="1626945815" sldId="322"/>
            <ac:picMk id="2" creationId="{E6495DA1-E4E2-CE56-5004-0644B78270D2}"/>
          </ac:picMkLst>
        </pc:picChg>
      </pc:sldChg>
    </pc:docChg>
  </pc:docChgLst>
  <pc:docChgLst>
    <pc:chgData name="南城　陽" userId="f966be53-ce62-49ce-bed2-d67947953655" providerId="ADAL" clId="{657AA7A9-7DBD-438B-ADF1-58AAE3511BAF}"/>
    <pc:docChg chg="custSel modSld">
      <pc:chgData name="南城　陽" userId="f966be53-ce62-49ce-bed2-d67947953655" providerId="ADAL" clId="{657AA7A9-7DBD-438B-ADF1-58AAE3511BAF}" dt="2024-08-30T08:12:45.427" v="7" actId="14100"/>
      <pc:docMkLst>
        <pc:docMk/>
      </pc:docMkLst>
      <pc:sldChg chg="addSp delSp modSp mod">
        <pc:chgData name="南城　陽" userId="f966be53-ce62-49ce-bed2-d67947953655" providerId="ADAL" clId="{657AA7A9-7DBD-438B-ADF1-58AAE3511BAF}" dt="2024-08-30T08:12:45.427" v="7" actId="14100"/>
        <pc:sldMkLst>
          <pc:docMk/>
          <pc:sldMk cId="1537220619" sldId="312"/>
        </pc:sldMkLst>
        <pc:spChg chg="del">
          <ac:chgData name="南城　陽" userId="f966be53-ce62-49ce-bed2-d67947953655" providerId="ADAL" clId="{657AA7A9-7DBD-438B-ADF1-58AAE3511BAF}" dt="2024-08-30T08:12:34.768" v="4" actId="478"/>
          <ac:spMkLst>
            <pc:docMk/>
            <pc:sldMk cId="1537220619" sldId="312"/>
            <ac:spMk id="3" creationId="{F728CE0D-6C5D-C126-09D1-485C186015A9}"/>
          </ac:spMkLst>
        </pc:spChg>
        <pc:picChg chg="add del mod">
          <ac:chgData name="南城　陽" userId="f966be53-ce62-49ce-bed2-d67947953655" providerId="ADAL" clId="{657AA7A9-7DBD-438B-ADF1-58AAE3511BAF}" dt="2024-08-30T08:12:31.210" v="3" actId="478"/>
          <ac:picMkLst>
            <pc:docMk/>
            <pc:sldMk cId="1537220619" sldId="312"/>
            <ac:picMk id="4" creationId="{A3B5F061-3D4D-CC82-BAC7-6A5C58B669E0}"/>
          </ac:picMkLst>
        </pc:picChg>
        <pc:picChg chg="add mod">
          <ac:chgData name="南城　陽" userId="f966be53-ce62-49ce-bed2-d67947953655" providerId="ADAL" clId="{657AA7A9-7DBD-438B-ADF1-58AAE3511BAF}" dt="2024-08-30T08:12:45.427" v="7" actId="14100"/>
          <ac:picMkLst>
            <pc:docMk/>
            <pc:sldMk cId="1537220619" sldId="312"/>
            <ac:picMk id="5" creationId="{BA4C67AF-32AB-E756-A4D1-840AB09A6A5A}"/>
          </ac:picMkLst>
        </pc:picChg>
      </pc:sldChg>
    </pc:docChg>
  </pc:docChgLst>
  <pc:docChgLst>
    <pc:chgData name="上田　佳穂" userId="a680f283-018a-40aa-aea1-174b65568f57" providerId="ADAL" clId="{2B6AA3F6-9F75-4C11-B3FB-012C06E4AC3C}"/>
    <pc:docChg chg="custSel modSld">
      <pc:chgData name="上田　佳穂" userId="a680f283-018a-40aa-aea1-174b65568f57" providerId="ADAL" clId="{2B6AA3F6-9F75-4C11-B3FB-012C06E4AC3C}" dt="2024-02-29T00:51:47.630" v="4" actId="1076"/>
      <pc:docMkLst>
        <pc:docMk/>
      </pc:docMkLst>
      <pc:sldChg chg="addSp delSp modSp mod">
        <pc:chgData name="上田　佳穂" userId="a680f283-018a-40aa-aea1-174b65568f57" providerId="ADAL" clId="{2B6AA3F6-9F75-4C11-B3FB-012C06E4AC3C}" dt="2024-02-29T00:51:47.630" v="4" actId="1076"/>
        <pc:sldMkLst>
          <pc:docMk/>
          <pc:sldMk cId="2326107272" sldId="320"/>
        </pc:sldMkLst>
        <pc:spChg chg="del">
          <ac:chgData name="上田　佳穂" userId="a680f283-018a-40aa-aea1-174b65568f57" providerId="ADAL" clId="{2B6AA3F6-9F75-4C11-B3FB-012C06E4AC3C}" dt="2024-02-29T00:51:44.117" v="3" actId="21"/>
          <ac:spMkLst>
            <pc:docMk/>
            <pc:sldMk cId="2326107272" sldId="320"/>
            <ac:spMk id="3" creationId="{059318B2-50C2-4E82-9ECA-7F94EE10ECF9}"/>
          </ac:spMkLst>
        </pc:spChg>
        <pc:picChg chg="add mod">
          <ac:chgData name="上田　佳穂" userId="a680f283-018a-40aa-aea1-174b65568f57" providerId="ADAL" clId="{2B6AA3F6-9F75-4C11-B3FB-012C06E4AC3C}" dt="2024-02-29T00:51:47.630" v="4" actId="1076"/>
          <ac:picMkLst>
            <pc:docMk/>
            <pc:sldMk cId="2326107272" sldId="320"/>
            <ac:picMk id="4" creationId="{B31A5C8A-0F82-46B9-B2DD-49131D0F20B6}"/>
          </ac:picMkLst>
        </pc:picChg>
      </pc:sldChg>
    </pc:docChg>
  </pc:docChgLst>
  <pc:docChgLst>
    <pc:chgData name="田淵　亜有" userId="S::e0015046@m365.edu.city.kyoto.jp::c64b0f3a-4f64-4b10-b8d7-11c21a5b7e6a" providerId="AD" clId="Web-{B8871512-E856-E5FA-A893-4FD02FBE9097}"/>
    <pc:docChg chg="modSld">
      <pc:chgData name="田淵　亜有" userId="S::e0015046@m365.edu.city.kyoto.jp::c64b0f3a-4f64-4b10-b8d7-11c21a5b7e6a" providerId="AD" clId="Web-{B8871512-E856-E5FA-A893-4FD02FBE9097}" dt="2024-10-03T07:02:33.350" v="8" actId="1076"/>
      <pc:docMkLst>
        <pc:docMk/>
      </pc:docMkLst>
      <pc:sldChg chg="addSp delSp modSp">
        <pc:chgData name="田淵　亜有" userId="S::e0015046@m365.edu.city.kyoto.jp::c64b0f3a-4f64-4b10-b8d7-11c21a5b7e6a" providerId="AD" clId="Web-{B8871512-E856-E5FA-A893-4FD02FBE9097}" dt="2024-10-03T07:02:33.350" v="8" actId="1076"/>
        <pc:sldMkLst>
          <pc:docMk/>
          <pc:sldMk cId="1626945815" sldId="322"/>
        </pc:sldMkLst>
        <pc:picChg chg="add mod">
          <ac:chgData name="田淵　亜有" userId="S::e0015046@m365.edu.city.kyoto.jp::c64b0f3a-4f64-4b10-b8d7-11c21a5b7e6a" providerId="AD" clId="Web-{B8871512-E856-E5FA-A893-4FD02FBE9097}" dt="2024-10-03T07:02:33.350" v="8" actId="1076"/>
          <ac:picMkLst>
            <pc:docMk/>
            <pc:sldMk cId="1626945815" sldId="322"/>
            <ac:picMk id="2" creationId="{266BE1BC-7210-91FA-2005-002157D1E7D9}"/>
          </ac:picMkLst>
        </pc:picChg>
        <pc:picChg chg="del">
          <ac:chgData name="田淵　亜有" userId="S::e0015046@m365.edu.city.kyoto.jp::c64b0f3a-4f64-4b10-b8d7-11c21a5b7e6a" providerId="AD" clId="Web-{B8871512-E856-E5FA-A893-4FD02FBE9097}" dt="2024-10-03T07:01:30.629" v="0"/>
          <ac:picMkLst>
            <pc:docMk/>
            <pc:sldMk cId="1626945815" sldId="322"/>
            <ac:picMk id="3" creationId="{B9779FDC-B212-A7D5-3DAE-30A9E0D52911}"/>
          </ac:picMkLst>
        </pc:picChg>
      </pc:sldChg>
    </pc:docChg>
  </pc:docChgLst>
  <pc:docChgLst>
    <pc:chgData name="吉田　多美代" userId="S::e0000046@m365.edu.city.kyoto.jp::e013cfd4-6943-4b9d-badd-e281554286a6" providerId="AD" clId="Web-{028B8F3A-099A-4000-8A4B-65F4496BE894}"/>
    <pc:docChg chg="modSld">
      <pc:chgData name="吉田　多美代" userId="S::e0000046@m365.edu.city.kyoto.jp::e013cfd4-6943-4b9d-badd-e281554286a6" providerId="AD" clId="Web-{028B8F3A-099A-4000-8A4B-65F4496BE894}" dt="2024-08-29T02:44:55.718" v="2"/>
      <pc:docMkLst>
        <pc:docMk/>
      </pc:docMkLst>
      <pc:sldChg chg="addSp delSp modSp mod setBg">
        <pc:chgData name="吉田　多美代" userId="S::e0000046@m365.edu.city.kyoto.jp::e013cfd4-6943-4b9d-badd-e281554286a6" providerId="AD" clId="Web-{028B8F3A-099A-4000-8A4B-65F4496BE894}" dt="2024-08-29T02:44:55.718" v="2"/>
        <pc:sldMkLst>
          <pc:docMk/>
          <pc:sldMk cId="1820229469" sldId="308"/>
        </pc:sldMkLst>
        <pc:spChg chg="del">
          <ac:chgData name="吉田　多美代" userId="S::e0000046@m365.edu.city.kyoto.jp::e013cfd4-6943-4b9d-badd-e281554286a6" providerId="AD" clId="Web-{028B8F3A-099A-4000-8A4B-65F4496BE894}" dt="2024-08-29T02:43:35.983" v="0"/>
          <ac:spMkLst>
            <pc:docMk/>
            <pc:sldMk cId="1820229469" sldId="308"/>
            <ac:spMk id="3" creationId="{1547E47D-7FB2-A3AA-A5B8-DB26762A09C9}"/>
          </ac:spMkLst>
        </pc:spChg>
        <pc:spChg chg="add">
          <ac:chgData name="吉田　多美代" userId="S::e0000046@m365.edu.city.kyoto.jp::e013cfd4-6943-4b9d-badd-e281554286a6" providerId="AD" clId="Web-{028B8F3A-099A-4000-8A4B-65F4496BE894}" dt="2024-08-29T02:44:55.718" v="2"/>
          <ac:spMkLst>
            <pc:docMk/>
            <pc:sldMk cId="1820229469" sldId="308"/>
            <ac:spMk id="7" creationId="{42A4FC2C-047E-45A5-965D-8E1E3BF09BC6}"/>
          </ac:spMkLst>
        </pc:spChg>
        <pc:picChg chg="add mod">
          <ac:chgData name="吉田　多美代" userId="S::e0000046@m365.edu.city.kyoto.jp::e013cfd4-6943-4b9d-badd-e281554286a6" providerId="AD" clId="Web-{028B8F3A-099A-4000-8A4B-65F4496BE894}" dt="2024-08-29T02:44:55.718" v="2"/>
          <ac:picMkLst>
            <pc:docMk/>
            <pc:sldMk cId="1820229469" sldId="308"/>
            <ac:picMk id="2" creationId="{44720946-8940-1AA6-F489-7807FAC85C1D}"/>
          </ac:picMkLst>
        </pc:picChg>
      </pc:sldChg>
    </pc:docChg>
  </pc:docChgLst>
  <pc:docChgLst>
    <pc:chgData name="吉本　真千子" userId="S::e0008391@m365.edu.city.kyoto.jp::c203e1fd-65ab-46aa-bf75-e576f24d6f45" providerId="AD" clId="Web-{A1FF4A28-DEBA-42D1-8857-C89F902AAF40}"/>
    <pc:docChg chg="modSld">
      <pc:chgData name="吉本　真千子" userId="S::e0008391@m365.edu.city.kyoto.jp::c203e1fd-65ab-46aa-bf75-e576f24d6f45" providerId="AD" clId="Web-{A1FF4A28-DEBA-42D1-8857-C89F902AAF40}" dt="2024-03-12T03:56:30.887" v="0"/>
      <pc:docMkLst>
        <pc:docMk/>
      </pc:docMkLst>
      <pc:sldChg chg="delSp">
        <pc:chgData name="吉本　真千子" userId="S::e0008391@m365.edu.city.kyoto.jp::c203e1fd-65ab-46aa-bf75-e576f24d6f45" providerId="AD" clId="Web-{A1FF4A28-DEBA-42D1-8857-C89F902AAF40}" dt="2024-03-12T03:56:30.887" v="0"/>
        <pc:sldMkLst>
          <pc:docMk/>
          <pc:sldMk cId="1488477963" sldId="321"/>
        </pc:sldMkLst>
        <pc:spChg chg="del">
          <ac:chgData name="吉本　真千子" userId="S::e0008391@m365.edu.city.kyoto.jp::c203e1fd-65ab-46aa-bf75-e576f24d6f45" providerId="AD" clId="Web-{A1FF4A28-DEBA-42D1-8857-C89F902AAF40}" dt="2024-03-12T03:56:30.887" v="0"/>
          <ac:spMkLst>
            <pc:docMk/>
            <pc:sldMk cId="1488477963" sldId="321"/>
            <ac:spMk id="3" creationId="{059318B2-50C2-4E82-9ECA-7F94EE10ECF9}"/>
          </ac:spMkLst>
        </pc:spChg>
      </pc:sldChg>
    </pc:docChg>
  </pc:docChgLst>
  <pc:docChgLst>
    <pc:chgData name="山田　雄大" userId="S::e0014451@m365.edu.city.kyoto.jp::fbdb14d1-d6e7-4647-bef0-08bb57928fc5" providerId="AD" clId="Web-{9F58F4E4-A765-40D7-BF58-28D44D01613A}"/>
    <pc:docChg chg="modSld">
      <pc:chgData name="山田　雄大" userId="S::e0014451@m365.edu.city.kyoto.jp::fbdb14d1-d6e7-4647-bef0-08bb57928fc5" providerId="AD" clId="Web-{9F58F4E4-A765-40D7-BF58-28D44D01613A}" dt="2024-07-05T07:29:56" v="4"/>
      <pc:docMkLst>
        <pc:docMk/>
      </pc:docMkLst>
      <pc:sldChg chg="addSp delSp modSp">
        <pc:chgData name="山田　雄大" userId="S::e0014451@m365.edu.city.kyoto.jp::fbdb14d1-d6e7-4647-bef0-08bb57928fc5" providerId="AD" clId="Web-{9F58F4E4-A765-40D7-BF58-28D44D01613A}" dt="2024-07-05T07:29:56" v="4"/>
        <pc:sldMkLst>
          <pc:docMk/>
          <pc:sldMk cId="3654700675" sldId="305"/>
        </pc:sldMkLst>
        <pc:spChg chg="del mod">
          <ac:chgData name="山田　雄大" userId="S::e0014451@m365.edu.city.kyoto.jp::fbdb14d1-d6e7-4647-bef0-08bb57928fc5" providerId="AD" clId="Web-{9F58F4E4-A765-40D7-BF58-28D44D01613A}" dt="2024-07-05T07:29:35.577" v="3"/>
          <ac:spMkLst>
            <pc:docMk/>
            <pc:sldMk cId="3654700675" sldId="305"/>
            <ac:spMk id="3" creationId="{2242F38F-7272-B637-9F3C-A6A0CD12286D}"/>
          </ac:spMkLst>
        </pc:spChg>
        <pc:picChg chg="add mod">
          <ac:chgData name="山田　雄大" userId="S::e0014451@m365.edu.city.kyoto.jp::fbdb14d1-d6e7-4647-bef0-08bb57928fc5" providerId="AD" clId="Web-{9F58F4E4-A765-40D7-BF58-28D44D01613A}" dt="2024-07-05T07:29:56" v="4"/>
          <ac:picMkLst>
            <pc:docMk/>
            <pc:sldMk cId="3654700675" sldId="305"/>
            <ac:picMk id="2" creationId="{45C943EA-5F6A-154A-E256-A53096FFD832}"/>
          </ac:picMkLst>
        </pc:picChg>
      </pc:sldChg>
    </pc:docChg>
  </pc:docChgLst>
  <pc:docChgLst>
    <pc:chgData name="大西　翔子" userId="99de796d-8638-4c49-b397-eff9dbc26687" providerId="ADAL" clId="{B5E9CDA1-7539-42CF-AFCF-1D95185F16B7}"/>
    <pc:docChg chg="custSel modSld">
      <pc:chgData name="大西　翔子" userId="99de796d-8638-4c49-b397-eff9dbc26687" providerId="ADAL" clId="{B5E9CDA1-7539-42CF-AFCF-1D95185F16B7}" dt="2024-01-31T13:06:00.252" v="27" actId="1076"/>
      <pc:docMkLst>
        <pc:docMk/>
      </pc:docMkLst>
      <pc:sldChg chg="addSp delSp modSp mod">
        <pc:chgData name="大西　翔子" userId="99de796d-8638-4c49-b397-eff9dbc26687" providerId="ADAL" clId="{B5E9CDA1-7539-42CF-AFCF-1D95185F16B7}" dt="2024-01-31T13:06:00.252" v="27" actId="1076"/>
        <pc:sldMkLst>
          <pc:docMk/>
          <pc:sldMk cId="318785081" sldId="298"/>
        </pc:sldMkLst>
        <pc:spChg chg="del">
          <ac:chgData name="大西　翔子" userId="99de796d-8638-4c49-b397-eff9dbc26687" providerId="ADAL" clId="{B5E9CDA1-7539-42CF-AFCF-1D95185F16B7}" dt="2024-01-31T13:01:14.642" v="0" actId="478"/>
          <ac:spMkLst>
            <pc:docMk/>
            <pc:sldMk cId="318785081" sldId="298"/>
            <ac:spMk id="2" creationId="{EBD3CBE5-2B7C-4F9E-BBD4-1717FDFD2D05}"/>
          </ac:spMkLst>
        </pc:spChg>
        <pc:spChg chg="add mod">
          <ac:chgData name="大西　翔子" userId="99de796d-8638-4c49-b397-eff9dbc26687" providerId="ADAL" clId="{B5E9CDA1-7539-42CF-AFCF-1D95185F16B7}" dt="2024-01-31T13:01:14.642" v="0" actId="478"/>
          <ac:spMkLst>
            <pc:docMk/>
            <pc:sldMk cId="318785081" sldId="298"/>
            <ac:spMk id="4" creationId="{DE382A46-82E1-409F-9296-90133F0C5DA8}"/>
          </ac:spMkLst>
        </pc:spChg>
        <pc:picChg chg="add del mod">
          <ac:chgData name="大西　翔子" userId="99de796d-8638-4c49-b397-eff9dbc26687" providerId="ADAL" clId="{B5E9CDA1-7539-42CF-AFCF-1D95185F16B7}" dt="2024-01-31T13:01:49.663" v="8" actId="478"/>
          <ac:picMkLst>
            <pc:docMk/>
            <pc:sldMk cId="318785081" sldId="298"/>
            <ac:picMk id="6" creationId="{06B0E35E-9BB6-4C51-8D30-9DD28ED72D71}"/>
          </ac:picMkLst>
        </pc:picChg>
        <pc:picChg chg="add del mod">
          <ac:chgData name="大西　翔子" userId="99de796d-8638-4c49-b397-eff9dbc26687" providerId="ADAL" clId="{B5E9CDA1-7539-42CF-AFCF-1D95185F16B7}" dt="2024-01-31T13:02:43.794" v="16" actId="478"/>
          <ac:picMkLst>
            <pc:docMk/>
            <pc:sldMk cId="318785081" sldId="298"/>
            <ac:picMk id="8" creationId="{0FE4AFF1-7ED6-4AA1-BA6A-1B78E566FDFA}"/>
          </ac:picMkLst>
        </pc:picChg>
        <pc:picChg chg="add mod">
          <ac:chgData name="大西　翔子" userId="99de796d-8638-4c49-b397-eff9dbc26687" providerId="ADAL" clId="{B5E9CDA1-7539-42CF-AFCF-1D95185F16B7}" dt="2024-01-31T13:06:00.252" v="27" actId="1076"/>
          <ac:picMkLst>
            <pc:docMk/>
            <pc:sldMk cId="318785081" sldId="298"/>
            <ac:picMk id="10" creationId="{2CB76592-5B1E-4AAC-B28A-F9C06B67BDAF}"/>
          </ac:picMkLst>
        </pc:picChg>
      </pc:sldChg>
      <pc:sldChg chg="modSp mod">
        <pc:chgData name="大西　翔子" userId="99de796d-8638-4c49-b397-eff9dbc26687" providerId="ADAL" clId="{B5E9CDA1-7539-42CF-AFCF-1D95185F16B7}" dt="2024-01-31T13:05:34.869" v="24" actId="1076"/>
        <pc:sldMkLst>
          <pc:docMk/>
          <pc:sldMk cId="737037636" sldId="304"/>
        </pc:sldMkLst>
        <pc:picChg chg="mod">
          <ac:chgData name="大西　翔子" userId="99de796d-8638-4c49-b397-eff9dbc26687" providerId="ADAL" clId="{B5E9CDA1-7539-42CF-AFCF-1D95185F16B7}" dt="2024-01-31T13:05:34.869" v="24" actId="1076"/>
          <ac:picMkLst>
            <pc:docMk/>
            <pc:sldMk cId="737037636" sldId="304"/>
            <ac:picMk id="5" creationId="{3AC60EB3-B1F3-2413-FE8F-6B1006E996D9}"/>
          </ac:picMkLst>
        </pc:picChg>
      </pc:sldChg>
    </pc:docChg>
  </pc:docChgLst>
  <pc:docChgLst>
    <pc:chgData name="吉田　多美代" userId="S::e0000046@m365.edu.city.kyoto.jp::e013cfd4-6943-4b9d-badd-e281554286a6" providerId="AD" clId="Web-{D873B19D-850A-4937-9988-3C1BBBDEF90F}"/>
    <pc:docChg chg="modSld">
      <pc:chgData name="吉田　多美代" userId="S::e0000046@m365.edu.city.kyoto.jp::e013cfd4-6943-4b9d-badd-e281554286a6" providerId="AD" clId="Web-{D873B19D-850A-4937-9988-3C1BBBDEF90F}" dt="2024-07-04T08:39:27.164" v="1"/>
      <pc:docMkLst>
        <pc:docMk/>
      </pc:docMkLst>
      <pc:sldChg chg="addSp delSp modSp">
        <pc:chgData name="吉田　多美代" userId="S::e0000046@m365.edu.city.kyoto.jp::e013cfd4-6943-4b9d-badd-e281554286a6" providerId="AD" clId="Web-{D873B19D-850A-4937-9988-3C1BBBDEF90F}" dt="2024-07-04T08:39:27.164" v="1"/>
        <pc:sldMkLst>
          <pc:docMk/>
          <pc:sldMk cId="3410796622" sldId="315"/>
        </pc:sldMkLst>
        <pc:spChg chg="del">
          <ac:chgData name="吉田　多美代" userId="S::e0000046@m365.edu.city.kyoto.jp::e013cfd4-6943-4b9d-badd-e281554286a6" providerId="AD" clId="Web-{D873B19D-850A-4937-9988-3C1BBBDEF90F}" dt="2024-07-04T08:39:22.055" v="0"/>
          <ac:spMkLst>
            <pc:docMk/>
            <pc:sldMk cId="3410796622" sldId="315"/>
            <ac:spMk id="4" creationId="{01C6F661-4BB4-AD6A-0BCC-6EE446D2C5B5}"/>
          </ac:spMkLst>
        </pc:spChg>
        <pc:picChg chg="add mod">
          <ac:chgData name="吉田　多美代" userId="S::e0000046@m365.edu.city.kyoto.jp::e013cfd4-6943-4b9d-badd-e281554286a6" providerId="AD" clId="Web-{D873B19D-850A-4937-9988-3C1BBBDEF90F}" dt="2024-07-04T08:39:27.164" v="1"/>
          <ac:picMkLst>
            <pc:docMk/>
            <pc:sldMk cId="3410796622" sldId="315"/>
            <ac:picMk id="2" creationId="{C95DC02D-95EA-6612-755F-547E58469785}"/>
          </ac:picMkLst>
        </pc:picChg>
      </pc:sldChg>
    </pc:docChg>
  </pc:docChgLst>
  <pc:docChgLst>
    <pc:chgData name="宮川　恵里花" userId="S::e0015045@m365.edu.city.kyoto.jp::f90e7ed3-e02d-4d6a-b899-8132b19bcae6" providerId="AD" clId="Web-{9699C9D6-523E-9AD8-D196-AB9B60680D1B}"/>
    <pc:docChg chg="modSld">
      <pc:chgData name="宮川　恵里花" userId="S::e0015045@m365.edu.city.kyoto.jp::f90e7ed3-e02d-4d6a-b899-8132b19bcae6" providerId="AD" clId="Web-{9699C9D6-523E-9AD8-D196-AB9B60680D1B}" dt="2024-08-21T07:39:11.162" v="0"/>
      <pc:docMkLst>
        <pc:docMk/>
      </pc:docMkLst>
      <pc:sldChg chg="addSp modSp">
        <pc:chgData name="宮川　恵里花" userId="S::e0015045@m365.edu.city.kyoto.jp::f90e7ed3-e02d-4d6a-b899-8132b19bcae6" providerId="AD" clId="Web-{9699C9D6-523E-9AD8-D196-AB9B60680D1B}" dt="2024-08-21T07:39:11.162" v="0"/>
        <pc:sldMkLst>
          <pc:docMk/>
          <pc:sldMk cId="2795396090" sldId="319"/>
        </pc:sldMkLst>
        <pc:picChg chg="add mod">
          <ac:chgData name="宮川　恵里花" userId="S::e0015045@m365.edu.city.kyoto.jp::f90e7ed3-e02d-4d6a-b899-8132b19bcae6" providerId="AD" clId="Web-{9699C9D6-523E-9AD8-D196-AB9B60680D1B}" dt="2024-08-21T07:39:11.162" v="0"/>
          <ac:picMkLst>
            <pc:docMk/>
            <pc:sldMk cId="2795396090" sldId="319"/>
            <ac:picMk id="3" creationId="{557B7919-2996-2BCA-B80D-69E5B379ABAB}"/>
          </ac:picMkLst>
        </pc:picChg>
      </pc:sldChg>
    </pc:docChg>
  </pc:docChgLst>
  <pc:docChgLst>
    <pc:chgData name="下川　はるか" userId="b74f3462-0d89-40f5-ae6b-e1bcc6dafa19" providerId="ADAL" clId="{0D4BA896-98AB-4132-A1F9-AEEBD1B1FED2}"/>
    <pc:docChg chg="custSel modSld">
      <pc:chgData name="下川　はるか" userId="b74f3462-0d89-40f5-ae6b-e1bcc6dafa19" providerId="ADAL" clId="{0D4BA896-98AB-4132-A1F9-AEEBD1B1FED2}" dt="2024-02-01T07:58:35.653" v="3" actId="1076"/>
      <pc:docMkLst>
        <pc:docMk/>
      </pc:docMkLst>
      <pc:sldChg chg="addSp delSp modSp mod">
        <pc:chgData name="下川　はるか" userId="b74f3462-0d89-40f5-ae6b-e1bcc6dafa19" providerId="ADAL" clId="{0D4BA896-98AB-4132-A1F9-AEEBD1B1FED2}" dt="2024-02-01T07:58:35.653" v="3" actId="1076"/>
        <pc:sldMkLst>
          <pc:docMk/>
          <pc:sldMk cId="4128497287" sldId="303"/>
        </pc:sldMkLst>
        <pc:spChg chg="del">
          <ac:chgData name="下川　はるか" userId="b74f3462-0d89-40f5-ae6b-e1bcc6dafa19" providerId="ADAL" clId="{0D4BA896-98AB-4132-A1F9-AEEBD1B1FED2}" dt="2024-02-01T07:58:22.492" v="0" actId="478"/>
          <ac:spMkLst>
            <pc:docMk/>
            <pc:sldMk cId="4128497287" sldId="303"/>
            <ac:spMk id="2" creationId="{EBD3CBE5-2B7C-4F9E-BBD4-1717FDFD2D05}"/>
          </ac:spMkLst>
        </pc:spChg>
        <pc:spChg chg="add del mod">
          <ac:chgData name="下川　はるか" userId="b74f3462-0d89-40f5-ae6b-e1bcc6dafa19" providerId="ADAL" clId="{0D4BA896-98AB-4132-A1F9-AEEBD1B1FED2}" dt="2024-02-01T07:58:24.328" v="1" actId="478"/>
          <ac:spMkLst>
            <pc:docMk/>
            <pc:sldMk cId="4128497287" sldId="303"/>
            <ac:spMk id="4" creationId="{6026F9C6-6C83-40D5-A57E-30225094909B}"/>
          </ac:spMkLst>
        </pc:spChg>
        <pc:picChg chg="add mod">
          <ac:chgData name="下川　はるか" userId="b74f3462-0d89-40f5-ae6b-e1bcc6dafa19" providerId="ADAL" clId="{0D4BA896-98AB-4132-A1F9-AEEBD1B1FED2}" dt="2024-02-01T07:58:35.653" v="3" actId="1076"/>
          <ac:picMkLst>
            <pc:docMk/>
            <pc:sldMk cId="4128497287" sldId="303"/>
            <ac:picMk id="6" creationId="{D2E7649F-EC65-4DC7-B0AA-A5EAEA3D4FB3}"/>
          </ac:picMkLst>
        </pc:picChg>
      </pc:sldChg>
    </pc:docChg>
  </pc:docChgLst>
  <pc:docChgLst>
    <pc:chgData name="笘篠　奈央" userId="59e45faf-541c-405a-a088-4514cf882938" providerId="ADAL" clId="{54EA5E81-B041-42D8-AEFF-CACF4EED7040}"/>
    <pc:docChg chg="custSel modSld">
      <pc:chgData name="笘篠　奈央" userId="59e45faf-541c-405a-a088-4514cf882938" providerId="ADAL" clId="{54EA5E81-B041-42D8-AEFF-CACF4EED7040}" dt="2024-02-02T01:47:28.025" v="6" actId="14100"/>
      <pc:docMkLst>
        <pc:docMk/>
      </pc:docMkLst>
      <pc:sldChg chg="addSp delSp modSp mod">
        <pc:chgData name="笘篠　奈央" userId="59e45faf-541c-405a-a088-4514cf882938" providerId="ADAL" clId="{54EA5E81-B041-42D8-AEFF-CACF4EED7040}" dt="2024-02-02T01:47:28.025" v="6" actId="14100"/>
        <pc:sldMkLst>
          <pc:docMk/>
          <pc:sldMk cId="2801356254" sldId="295"/>
        </pc:sldMkLst>
        <pc:spChg chg="del">
          <ac:chgData name="笘篠　奈央" userId="59e45faf-541c-405a-a088-4514cf882938" providerId="ADAL" clId="{54EA5E81-B041-42D8-AEFF-CACF4EED7040}" dt="2024-02-02T01:47:08.936" v="0" actId="478"/>
          <ac:spMkLst>
            <pc:docMk/>
            <pc:sldMk cId="2801356254" sldId="295"/>
            <ac:spMk id="2" creationId="{EBD3CBE5-2B7C-4F9E-BBD4-1717FDFD2D05}"/>
          </ac:spMkLst>
        </pc:spChg>
        <pc:spChg chg="add del mod">
          <ac:chgData name="笘篠　奈央" userId="59e45faf-541c-405a-a088-4514cf882938" providerId="ADAL" clId="{54EA5E81-B041-42D8-AEFF-CACF4EED7040}" dt="2024-02-02T01:47:09.694" v="1" actId="478"/>
          <ac:spMkLst>
            <pc:docMk/>
            <pc:sldMk cId="2801356254" sldId="295"/>
            <ac:spMk id="4" creationId="{3FD6A0E0-7CCE-457B-ADFA-EB326EA65719}"/>
          </ac:spMkLst>
        </pc:spChg>
        <pc:picChg chg="add mod">
          <ac:chgData name="笘篠　奈央" userId="59e45faf-541c-405a-a088-4514cf882938" providerId="ADAL" clId="{54EA5E81-B041-42D8-AEFF-CACF4EED7040}" dt="2024-02-02T01:47:28.025" v="6" actId="14100"/>
          <ac:picMkLst>
            <pc:docMk/>
            <pc:sldMk cId="2801356254" sldId="295"/>
            <ac:picMk id="6" creationId="{B285918C-189F-474C-89BD-07893893E6B4}"/>
          </ac:picMkLst>
        </pc:picChg>
      </pc:sldChg>
    </pc:docChg>
  </pc:docChgLst>
  <pc:docChgLst>
    <pc:chgData name="北川　夢乃" userId="2845f8b8-f035-4ee2-95ae-9201936b9103" providerId="ADAL" clId="{9E5A0B5D-A076-4D2D-8963-877841CC56DF}"/>
    <pc:docChg chg="custSel modSld sldOrd">
      <pc:chgData name="北川　夢乃" userId="2845f8b8-f035-4ee2-95ae-9201936b9103" providerId="ADAL" clId="{9E5A0B5D-A076-4D2D-8963-877841CC56DF}" dt="2024-10-02T05:09:24.746" v="6" actId="12789"/>
      <pc:docMkLst>
        <pc:docMk/>
      </pc:docMkLst>
      <pc:sldChg chg="ord">
        <pc:chgData name="北川　夢乃" userId="2845f8b8-f035-4ee2-95ae-9201936b9103" providerId="ADAL" clId="{9E5A0B5D-A076-4D2D-8963-877841CC56DF}" dt="2024-10-02T05:08:44.444" v="0" actId="20578"/>
        <pc:sldMkLst>
          <pc:docMk/>
          <pc:sldMk cId="3825182446" sldId="307"/>
        </pc:sldMkLst>
      </pc:sldChg>
      <pc:sldChg chg="addSp delSp modSp mod">
        <pc:chgData name="北川　夢乃" userId="2845f8b8-f035-4ee2-95ae-9201936b9103" providerId="ADAL" clId="{9E5A0B5D-A076-4D2D-8963-877841CC56DF}" dt="2024-10-02T05:09:24.746" v="6" actId="12789"/>
        <pc:sldMkLst>
          <pc:docMk/>
          <pc:sldMk cId="3403637016" sldId="313"/>
        </pc:sldMkLst>
        <pc:picChg chg="add mod">
          <ac:chgData name="北川　夢乃" userId="2845f8b8-f035-4ee2-95ae-9201936b9103" providerId="ADAL" clId="{9E5A0B5D-A076-4D2D-8963-877841CC56DF}" dt="2024-10-02T05:09:24.746" v="6" actId="12789"/>
          <ac:picMkLst>
            <pc:docMk/>
            <pc:sldMk cId="3403637016" sldId="313"/>
            <ac:picMk id="3" creationId="{CC329A0D-EBC3-135C-5BE2-AFBA6C5ED6E4}"/>
          </ac:picMkLst>
        </pc:picChg>
        <pc:picChg chg="del">
          <ac:chgData name="北川　夢乃" userId="2845f8b8-f035-4ee2-95ae-9201936b9103" providerId="ADAL" clId="{9E5A0B5D-A076-4D2D-8963-877841CC56DF}" dt="2024-10-02T05:08:57.089" v="1" actId="478"/>
          <ac:picMkLst>
            <pc:docMk/>
            <pc:sldMk cId="3403637016" sldId="313"/>
            <ac:picMk id="4" creationId="{B5A72807-2F62-760F-F4B0-4A5D4C59D82B}"/>
          </ac:picMkLst>
        </pc:picChg>
      </pc:sldChg>
    </pc:docChg>
  </pc:docChgLst>
  <pc:docChgLst>
    <pc:chgData name="木原　結美" userId="S::e0010678@m365.edu.city.kyoto.jp::9073cec6-0964-4097-81a4-1323d275db41" providerId="AD" clId="Web-{79A28500-ADD1-4A6D-833F-E566D5C285DF}"/>
    <pc:docChg chg="modSld">
      <pc:chgData name="木原　結美" userId="S::e0010678@m365.edu.city.kyoto.jp::9073cec6-0964-4097-81a4-1323d275db41" providerId="AD" clId="Web-{79A28500-ADD1-4A6D-833F-E566D5C285DF}" dt="2024-02-20T02:06:56.325" v="2"/>
      <pc:docMkLst>
        <pc:docMk/>
      </pc:docMkLst>
      <pc:sldChg chg="addSp delSp modSp">
        <pc:chgData name="木原　結美" userId="S::e0010678@m365.edu.city.kyoto.jp::9073cec6-0964-4097-81a4-1323d275db41" providerId="AD" clId="Web-{79A28500-ADD1-4A6D-833F-E566D5C285DF}" dt="2024-02-20T02:06:56.325" v="2"/>
        <pc:sldMkLst>
          <pc:docMk/>
          <pc:sldMk cId="887694933" sldId="294"/>
        </pc:sldMkLst>
        <pc:spChg chg="del">
          <ac:chgData name="木原　結美" userId="S::e0010678@m365.edu.city.kyoto.jp::9073cec6-0964-4097-81a4-1323d275db41" providerId="AD" clId="Web-{79A28500-ADD1-4A6D-833F-E566D5C285DF}" dt="2024-02-20T02:06:54.262" v="1"/>
          <ac:spMkLst>
            <pc:docMk/>
            <pc:sldMk cId="887694933" sldId="294"/>
            <ac:spMk id="4" creationId="{DAB9F8E0-5FA9-DE51-10A4-8C88EE79BB89}"/>
          </ac:spMkLst>
        </pc:spChg>
        <pc:picChg chg="add mod">
          <ac:chgData name="木原　結美" userId="S::e0010678@m365.edu.city.kyoto.jp::9073cec6-0964-4097-81a4-1323d275db41" providerId="AD" clId="Web-{79A28500-ADD1-4A6D-833F-E566D5C285DF}" dt="2024-02-20T02:06:56.325" v="2"/>
          <ac:picMkLst>
            <pc:docMk/>
            <pc:sldMk cId="887694933" sldId="294"/>
            <ac:picMk id="2" creationId="{0BCD2339-1AEB-DE45-4289-7ADA70012986}"/>
          </ac:picMkLst>
        </pc:picChg>
        <pc:picChg chg="del">
          <ac:chgData name="木原　結美" userId="S::e0010678@m365.edu.city.kyoto.jp::9073cec6-0964-4097-81a4-1323d275db41" providerId="AD" clId="Web-{79A28500-ADD1-4A6D-833F-E566D5C285DF}" dt="2024-02-20T02:06:51.747" v="0"/>
          <ac:picMkLst>
            <pc:docMk/>
            <pc:sldMk cId="887694933" sldId="294"/>
            <ac:picMk id="5" creationId="{E305EB3F-0491-A4EB-AB0E-4940E3CD5888}"/>
          </ac:picMkLst>
        </pc:picChg>
      </pc:sldChg>
    </pc:docChg>
  </pc:docChgLst>
  <pc:docChgLst>
    <pc:chgData name="樋口　真祐" userId="2390a2ad-1b80-4bed-9380-9d6cdbf69af8" providerId="ADAL" clId="{B0E7A0DF-7359-43E7-A760-108E0CE35C2D}"/>
    <pc:docChg chg="custSel modSld">
      <pc:chgData name="樋口　真祐" userId="2390a2ad-1b80-4bed-9380-9d6cdbf69af8" providerId="ADAL" clId="{B0E7A0DF-7359-43E7-A760-108E0CE35C2D}" dt="2024-10-23T07:12:44.227" v="30" actId="1038"/>
      <pc:docMkLst>
        <pc:docMk/>
      </pc:docMkLst>
      <pc:sldChg chg="addSp delSp modSp mod">
        <pc:chgData name="樋口　真祐" userId="2390a2ad-1b80-4bed-9380-9d6cdbf69af8" providerId="ADAL" clId="{B0E7A0DF-7359-43E7-A760-108E0CE35C2D}" dt="2024-10-23T07:12:44.227" v="30" actId="1038"/>
        <pc:sldMkLst>
          <pc:docMk/>
          <pc:sldMk cId="1626945815" sldId="322"/>
        </pc:sldMkLst>
        <pc:spChg chg="del">
          <ac:chgData name="樋口　真祐" userId="2390a2ad-1b80-4bed-9380-9d6cdbf69af8" providerId="ADAL" clId="{B0E7A0DF-7359-43E7-A760-108E0CE35C2D}" dt="2024-10-23T07:12:35.889" v="1" actId="478"/>
          <ac:spMkLst>
            <pc:docMk/>
            <pc:sldMk cId="1626945815" sldId="322"/>
            <ac:spMk id="4" creationId="{08702D8E-E134-07DF-2414-F0F5798CB4F9}"/>
          </ac:spMkLst>
        </pc:spChg>
        <pc:picChg chg="del">
          <ac:chgData name="樋口　真祐" userId="2390a2ad-1b80-4bed-9380-9d6cdbf69af8" providerId="ADAL" clId="{B0E7A0DF-7359-43E7-A760-108E0CE35C2D}" dt="2024-10-23T07:12:32.608" v="0" actId="478"/>
          <ac:picMkLst>
            <pc:docMk/>
            <pc:sldMk cId="1626945815" sldId="322"/>
            <ac:picMk id="2" creationId="{266BE1BC-7210-91FA-2005-002157D1E7D9}"/>
          </ac:picMkLst>
        </pc:picChg>
        <pc:picChg chg="add mod">
          <ac:chgData name="樋口　真祐" userId="2390a2ad-1b80-4bed-9380-9d6cdbf69af8" providerId="ADAL" clId="{B0E7A0DF-7359-43E7-A760-108E0CE35C2D}" dt="2024-10-23T07:12:44.227" v="30" actId="1038"/>
          <ac:picMkLst>
            <pc:docMk/>
            <pc:sldMk cId="1626945815" sldId="322"/>
            <ac:picMk id="5" creationId="{C1B8267E-E538-C8FF-31D5-BFBDD7498631}"/>
          </ac:picMkLst>
        </pc:picChg>
      </pc:sldChg>
    </pc:docChg>
  </pc:docChgLst>
  <pc:docChgLst>
    <pc:chgData name="五十嵐　友紀" userId="S::e0013763@m365.edu.city.kyoto.jp::06b2215c-2dc4-4496-bb8c-4b5cbc6f748b" providerId="AD" clId="Web-{C4D32377-150B-4C27-BD60-744227E4A4D9}"/>
    <pc:docChg chg="modSld">
      <pc:chgData name="五十嵐　友紀" userId="S::e0013763@m365.edu.city.kyoto.jp::06b2215c-2dc4-4496-bb8c-4b5cbc6f748b" providerId="AD" clId="Web-{C4D32377-150B-4C27-BD60-744227E4A4D9}" dt="2024-02-02T01:56:58.994" v="5" actId="1076"/>
      <pc:docMkLst>
        <pc:docMk/>
      </pc:docMkLst>
      <pc:sldChg chg="addSp delSp modSp">
        <pc:chgData name="五十嵐　友紀" userId="S::e0013763@m365.edu.city.kyoto.jp::06b2215c-2dc4-4496-bb8c-4b5cbc6f748b" providerId="AD" clId="Web-{C4D32377-150B-4C27-BD60-744227E4A4D9}" dt="2024-02-02T01:56:58.994" v="5" actId="1076"/>
        <pc:sldMkLst>
          <pc:docMk/>
          <pc:sldMk cId="3083373960" sldId="297"/>
        </pc:sldMkLst>
        <pc:spChg chg="del">
          <ac:chgData name="五十嵐　友紀" userId="S::e0013763@m365.edu.city.kyoto.jp::06b2215c-2dc4-4496-bb8c-4b5cbc6f748b" providerId="AD" clId="Web-{C4D32377-150B-4C27-BD60-744227E4A4D9}" dt="2024-02-02T01:56:45.493" v="0"/>
          <ac:spMkLst>
            <pc:docMk/>
            <pc:sldMk cId="3083373960" sldId="297"/>
            <ac:spMk id="2" creationId="{EBD3CBE5-2B7C-4F9E-BBD4-1717FDFD2D05}"/>
          </ac:spMkLst>
        </pc:spChg>
        <pc:spChg chg="add del mod">
          <ac:chgData name="五十嵐　友紀" userId="S::e0013763@m365.edu.city.kyoto.jp::06b2215c-2dc4-4496-bb8c-4b5cbc6f748b" providerId="AD" clId="Web-{C4D32377-150B-4C27-BD60-744227E4A4D9}" dt="2024-02-02T01:56:46.150" v="1"/>
          <ac:spMkLst>
            <pc:docMk/>
            <pc:sldMk cId="3083373960" sldId="297"/>
            <ac:spMk id="4" creationId="{59183D81-BC51-3CA4-3176-B0A49ACA4123}"/>
          </ac:spMkLst>
        </pc:spChg>
        <pc:picChg chg="add mod">
          <ac:chgData name="五十嵐　友紀" userId="S::e0013763@m365.edu.city.kyoto.jp::06b2215c-2dc4-4496-bb8c-4b5cbc6f748b" providerId="AD" clId="Web-{C4D32377-150B-4C27-BD60-744227E4A4D9}" dt="2024-02-02T01:56:58.994" v="5" actId="1076"/>
          <ac:picMkLst>
            <pc:docMk/>
            <pc:sldMk cId="3083373960" sldId="297"/>
            <ac:picMk id="5" creationId="{C2ABE4DE-3261-952E-B850-556B3574877A}"/>
          </ac:picMkLst>
        </pc:picChg>
      </pc:sldChg>
    </pc:docChg>
  </pc:docChgLst>
  <pc:docChgLst>
    <pc:chgData name="野里常　爽" userId="ab8ff6da-4ed9-4616-b0fa-bcb0a0291a0f" providerId="ADAL" clId="{94C78AB8-A6C5-4E52-A359-7AB83F436726}"/>
    <pc:docChg chg="custSel modSld">
      <pc:chgData name="野里常　爽" userId="ab8ff6da-4ed9-4616-b0fa-bcb0a0291a0f" providerId="ADAL" clId="{94C78AB8-A6C5-4E52-A359-7AB83F436726}" dt="2024-08-30T09:52:15.269" v="3" actId="14100"/>
      <pc:docMkLst>
        <pc:docMk/>
      </pc:docMkLst>
      <pc:sldChg chg="addSp delSp modSp mod">
        <pc:chgData name="野里常　爽" userId="ab8ff6da-4ed9-4616-b0fa-bcb0a0291a0f" providerId="ADAL" clId="{94C78AB8-A6C5-4E52-A359-7AB83F436726}" dt="2024-08-30T09:52:15.269" v="3" actId="14100"/>
        <pc:sldMkLst>
          <pc:docMk/>
          <pc:sldMk cId="3654700675" sldId="305"/>
        </pc:sldMkLst>
        <pc:spChg chg="del">
          <ac:chgData name="野里常　爽" userId="ab8ff6da-4ed9-4616-b0fa-bcb0a0291a0f" providerId="ADAL" clId="{94C78AB8-A6C5-4E52-A359-7AB83F436726}" dt="2024-08-30T09:52:04.817" v="0" actId="478"/>
          <ac:spMkLst>
            <pc:docMk/>
            <pc:sldMk cId="3654700675" sldId="305"/>
            <ac:spMk id="3" creationId="{16193B09-2C78-ED3D-E902-EC058E83AEA5}"/>
          </ac:spMkLst>
        </pc:spChg>
        <pc:picChg chg="add mod">
          <ac:chgData name="野里常　爽" userId="ab8ff6da-4ed9-4616-b0fa-bcb0a0291a0f" providerId="ADAL" clId="{94C78AB8-A6C5-4E52-A359-7AB83F436726}" dt="2024-08-30T09:52:15.269" v="3" actId="14100"/>
          <ac:picMkLst>
            <pc:docMk/>
            <pc:sldMk cId="3654700675" sldId="305"/>
            <ac:picMk id="4" creationId="{872AE8D7-7B48-CD47-DC7D-17F01B0E4FAD}"/>
          </ac:picMkLst>
        </pc:picChg>
      </pc:sldChg>
    </pc:docChg>
  </pc:docChgLst>
  <pc:docChgLst>
    <pc:chgData name="樋瀬　摩耶" userId="S::e0015042@m365.edu.city.kyoto.jp::dd51f0e2-202f-4025-8c58-708f30a53b82" providerId="AD" clId="Web-{FCE10323-F499-8FC3-B54B-78FD217F72A0}"/>
    <pc:docChg chg="addSld delSld modSld">
      <pc:chgData name="樋瀬　摩耶" userId="S::e0015042@m365.edu.city.kyoto.jp::dd51f0e2-202f-4025-8c58-708f30a53b82" providerId="AD" clId="Web-{FCE10323-F499-8FC3-B54B-78FD217F72A0}" dt="2024-07-04T00:56:48.224" v="9"/>
      <pc:docMkLst>
        <pc:docMk/>
      </pc:docMkLst>
      <pc:sldChg chg="del">
        <pc:chgData name="樋瀬　摩耶" userId="S::e0015042@m365.edu.city.kyoto.jp::dd51f0e2-202f-4025-8c58-708f30a53b82" providerId="AD" clId="Web-{FCE10323-F499-8FC3-B54B-78FD217F72A0}" dt="2024-07-04T00:55:50.816" v="0"/>
        <pc:sldMkLst>
          <pc:docMk/>
          <pc:sldMk cId="2345836974" sldId="327"/>
        </pc:sldMkLst>
      </pc:sldChg>
      <pc:sldChg chg="addSp modSp new">
        <pc:chgData name="樋瀬　摩耶" userId="S::e0015042@m365.edu.city.kyoto.jp::dd51f0e2-202f-4025-8c58-708f30a53b82" providerId="AD" clId="Web-{FCE10323-F499-8FC3-B54B-78FD217F72A0}" dt="2024-07-04T00:56:48.224" v="9"/>
        <pc:sldMkLst>
          <pc:docMk/>
          <pc:sldMk cId="1551186406" sldId="330"/>
        </pc:sldMkLst>
        <pc:spChg chg="add mod">
          <ac:chgData name="樋瀬　摩耶" userId="S::e0015042@m365.edu.city.kyoto.jp::dd51f0e2-202f-4025-8c58-708f30a53b82" providerId="AD" clId="Web-{FCE10323-F499-8FC3-B54B-78FD217F72A0}" dt="2024-07-04T00:56:18.863" v="8" actId="20577"/>
          <ac:spMkLst>
            <pc:docMk/>
            <pc:sldMk cId="1551186406" sldId="330"/>
            <ac:spMk id="3" creationId="{58D1116E-3251-0094-C3B9-83064A5B1F57}"/>
          </ac:spMkLst>
        </pc:spChg>
        <pc:picChg chg="add mod">
          <ac:chgData name="樋瀬　摩耶" userId="S::e0015042@m365.edu.city.kyoto.jp::dd51f0e2-202f-4025-8c58-708f30a53b82" providerId="AD" clId="Web-{FCE10323-F499-8FC3-B54B-78FD217F72A0}" dt="2024-07-04T00:56:48.224" v="9"/>
          <ac:picMkLst>
            <pc:docMk/>
            <pc:sldMk cId="1551186406" sldId="330"/>
            <ac:picMk id="4" creationId="{AF5B050E-FA20-7CF1-608C-6031503E1A53}"/>
          </ac:picMkLst>
        </pc:picChg>
      </pc:sldChg>
    </pc:docChg>
  </pc:docChgLst>
  <pc:docChgLst>
    <pc:chgData name="樋瀬　摩耶" userId="S::e0015042@m365.edu.city.kyoto.jp::dd51f0e2-202f-4025-8c58-708f30a53b82" providerId="AD" clId="Web-{CA68E166-CDDE-6B46-1EF4-93CD444CF9D1}"/>
    <pc:docChg chg="modSld">
      <pc:chgData name="樋瀬　摩耶" userId="S::e0015042@m365.edu.city.kyoto.jp::dd51f0e2-202f-4025-8c58-708f30a53b82" providerId="AD" clId="Web-{CA68E166-CDDE-6B46-1EF4-93CD444CF9D1}" dt="2024-07-05T01:41:25.229" v="1"/>
      <pc:docMkLst>
        <pc:docMk/>
      </pc:docMkLst>
      <pc:sldChg chg="addSp delSp modSp">
        <pc:chgData name="樋瀬　摩耶" userId="S::e0015042@m365.edu.city.kyoto.jp::dd51f0e2-202f-4025-8c58-708f30a53b82" providerId="AD" clId="Web-{CA68E166-CDDE-6B46-1EF4-93CD444CF9D1}" dt="2024-07-05T01:41:25.229" v="1"/>
        <pc:sldMkLst>
          <pc:docMk/>
          <pc:sldMk cId="1551186406" sldId="330"/>
        </pc:sldMkLst>
        <pc:picChg chg="add mod">
          <ac:chgData name="樋瀬　摩耶" userId="S::e0015042@m365.edu.city.kyoto.jp::dd51f0e2-202f-4025-8c58-708f30a53b82" providerId="AD" clId="Web-{CA68E166-CDDE-6B46-1EF4-93CD444CF9D1}" dt="2024-07-05T01:41:25.229" v="1"/>
          <ac:picMkLst>
            <pc:docMk/>
            <pc:sldMk cId="1551186406" sldId="330"/>
            <ac:picMk id="2" creationId="{A60F8310-7670-867C-10DC-8C7047783D09}"/>
          </ac:picMkLst>
        </pc:picChg>
        <pc:picChg chg="del">
          <ac:chgData name="樋瀬　摩耶" userId="S::e0015042@m365.edu.city.kyoto.jp::dd51f0e2-202f-4025-8c58-708f30a53b82" providerId="AD" clId="Web-{CA68E166-CDDE-6B46-1EF4-93CD444CF9D1}" dt="2024-07-05T01:41:21.370" v="0"/>
          <ac:picMkLst>
            <pc:docMk/>
            <pc:sldMk cId="1551186406" sldId="330"/>
            <ac:picMk id="4" creationId="{AF5B050E-FA20-7CF1-608C-6031503E1A53}"/>
          </ac:picMkLst>
        </pc:picChg>
      </pc:sldChg>
    </pc:docChg>
  </pc:docChgLst>
  <pc:docChgLst>
    <pc:chgData name="田淵　亜有" userId="S::e0015046@m365.edu.city.kyoto.jp::c64b0f3a-4f64-4b10-b8d7-11c21a5b7e6a" providerId="AD" clId="Web-{AA5FA16E-41AC-483F-5F6B-3F8786C9EAAF}"/>
    <pc:docChg chg="modSld">
      <pc:chgData name="田淵　亜有" userId="S::e0015046@m365.edu.city.kyoto.jp::c64b0f3a-4f64-4b10-b8d7-11c21a5b7e6a" providerId="AD" clId="Web-{AA5FA16E-41AC-483F-5F6B-3F8786C9EAAF}" dt="2024-10-03T06:59:14.916" v="8" actId="1076"/>
      <pc:docMkLst>
        <pc:docMk/>
      </pc:docMkLst>
      <pc:sldChg chg="addSp delSp modSp">
        <pc:chgData name="田淵　亜有" userId="S::e0015046@m365.edu.city.kyoto.jp::c64b0f3a-4f64-4b10-b8d7-11c21a5b7e6a" providerId="AD" clId="Web-{AA5FA16E-41AC-483F-5F6B-3F8786C9EAAF}" dt="2024-10-03T06:59:14.916" v="8" actId="1076"/>
        <pc:sldMkLst>
          <pc:docMk/>
          <pc:sldMk cId="1626945815" sldId="322"/>
        </pc:sldMkLst>
        <pc:picChg chg="del">
          <ac:chgData name="田淵　亜有" userId="S::e0015046@m365.edu.city.kyoto.jp::c64b0f3a-4f64-4b10-b8d7-11c21a5b7e6a" providerId="AD" clId="Web-{AA5FA16E-41AC-483F-5F6B-3F8786C9EAAF}" dt="2024-10-03T06:58:31.164" v="0"/>
          <ac:picMkLst>
            <pc:docMk/>
            <pc:sldMk cId="1626945815" sldId="322"/>
            <ac:picMk id="2" creationId="{E6495DA1-E4E2-CE56-5004-0644B78270D2}"/>
          </ac:picMkLst>
        </pc:picChg>
        <pc:picChg chg="add mod">
          <ac:chgData name="田淵　亜有" userId="S::e0015046@m365.edu.city.kyoto.jp::c64b0f3a-4f64-4b10-b8d7-11c21a5b7e6a" providerId="AD" clId="Web-{AA5FA16E-41AC-483F-5F6B-3F8786C9EAAF}" dt="2024-10-03T06:59:14.916" v="8" actId="1076"/>
          <ac:picMkLst>
            <pc:docMk/>
            <pc:sldMk cId="1626945815" sldId="322"/>
            <ac:picMk id="3" creationId="{B9779FDC-B212-A7D5-3DAE-30A9E0D52911}"/>
          </ac:picMkLst>
        </pc:picChg>
      </pc:sldChg>
    </pc:docChg>
  </pc:docChgLst>
  <pc:docChgLst>
    <pc:chgData name="田淵　亜有" userId="S::e0015046@m365.edu.city.kyoto.jp::c64b0f3a-4f64-4b10-b8d7-11c21a5b7e6a" providerId="AD" clId="Web-{76FBDDF2-AF44-710B-153D-4E708A469C25}"/>
    <pc:docChg chg="modSld">
      <pc:chgData name="田淵　亜有" userId="S::e0015046@m365.edu.city.kyoto.jp::c64b0f3a-4f64-4b10-b8d7-11c21a5b7e6a" providerId="AD" clId="Web-{76FBDDF2-AF44-710B-153D-4E708A469C25}" dt="2024-08-30T06:57:52.631" v="0"/>
      <pc:docMkLst>
        <pc:docMk/>
      </pc:docMkLst>
      <pc:sldChg chg="addSp modSp">
        <pc:chgData name="田淵　亜有" userId="S::e0015046@m365.edu.city.kyoto.jp::c64b0f3a-4f64-4b10-b8d7-11c21a5b7e6a" providerId="AD" clId="Web-{76FBDDF2-AF44-710B-153D-4E708A469C25}" dt="2024-08-30T06:57:52.631" v="0"/>
        <pc:sldMkLst>
          <pc:docMk/>
          <pc:sldMk cId="1626945815" sldId="322"/>
        </pc:sldMkLst>
        <pc:picChg chg="add mod">
          <ac:chgData name="田淵　亜有" userId="S::e0015046@m365.edu.city.kyoto.jp::c64b0f3a-4f64-4b10-b8d7-11c21a5b7e6a" providerId="AD" clId="Web-{76FBDDF2-AF44-710B-153D-4E708A469C25}" dt="2024-08-30T06:57:52.631" v="0"/>
          <ac:picMkLst>
            <pc:docMk/>
            <pc:sldMk cId="1626945815" sldId="322"/>
            <ac:picMk id="2" creationId="{E6495DA1-E4E2-CE56-5004-0644B78270D2}"/>
          </ac:picMkLst>
        </pc:picChg>
      </pc:sldChg>
    </pc:docChg>
  </pc:docChgLst>
  <pc:docChgLst>
    <pc:chgData name="田淵　亜有" userId="S::e0015046@m365.edu.city.kyoto.jp::c64b0f3a-4f64-4b10-b8d7-11c21a5b7e6a" providerId="AD" clId="Web-{9DA136AE-ABAE-4889-91DE-261FC4F4A5F3}"/>
    <pc:docChg chg="modSld">
      <pc:chgData name="田淵　亜有" userId="S::e0015046@m365.edu.city.kyoto.jp::c64b0f3a-4f64-4b10-b8d7-11c21a5b7e6a" providerId="AD" clId="Web-{9DA136AE-ABAE-4889-91DE-261FC4F4A5F3}" dt="2024-07-04T07:14:02.872" v="0"/>
      <pc:docMkLst>
        <pc:docMk/>
      </pc:docMkLst>
      <pc:sldChg chg="delSp">
        <pc:chgData name="田淵　亜有" userId="S::e0015046@m365.edu.city.kyoto.jp::c64b0f3a-4f64-4b10-b8d7-11c21a5b7e6a" providerId="AD" clId="Web-{9DA136AE-ABAE-4889-91DE-261FC4F4A5F3}" dt="2024-07-04T07:14:02.872" v="0"/>
        <pc:sldMkLst>
          <pc:docMk/>
          <pc:sldMk cId="3864052645" sldId="316"/>
        </pc:sldMkLst>
        <pc:picChg chg="del">
          <ac:chgData name="田淵　亜有" userId="S::e0015046@m365.edu.city.kyoto.jp::c64b0f3a-4f64-4b10-b8d7-11c21a5b7e6a" providerId="AD" clId="Web-{9DA136AE-ABAE-4889-91DE-261FC4F4A5F3}" dt="2024-07-04T07:14:02.872" v="0"/>
          <ac:picMkLst>
            <pc:docMk/>
            <pc:sldMk cId="3864052645" sldId="316"/>
            <ac:picMk id="2" creationId="{A9C7C8CE-7FAC-F257-FF52-9EA0377B8DE2}"/>
          </ac:picMkLst>
        </pc:picChg>
      </pc:sldChg>
    </pc:docChg>
  </pc:docChgLst>
  <pc:docChgLst>
    <pc:chgData name="高橋　正一" userId="S::e0002053@m365.edu.city.kyoto.jp::44e5b9c5-7738-4439-9bcf-cd02c636e031" providerId="AD" clId="Web-{1AF32EF7-3444-2196-A738-38DBC052DF2C}"/>
    <pc:docChg chg="modSld">
      <pc:chgData name="高橋　正一" userId="S::e0002053@m365.edu.city.kyoto.jp::44e5b9c5-7738-4439-9bcf-cd02c636e031" providerId="AD" clId="Web-{1AF32EF7-3444-2196-A738-38DBC052DF2C}" dt="2024-02-26T00:03:51.285" v="1"/>
      <pc:docMkLst>
        <pc:docMk/>
      </pc:docMkLst>
      <pc:sldChg chg="addSp delSp modSp">
        <pc:chgData name="高橋　正一" userId="S::e0002053@m365.edu.city.kyoto.jp::44e5b9c5-7738-4439-9bcf-cd02c636e031" providerId="AD" clId="Web-{1AF32EF7-3444-2196-A738-38DBC052DF2C}" dt="2024-02-26T00:03:51.285" v="1"/>
        <pc:sldMkLst>
          <pc:docMk/>
          <pc:sldMk cId="1537220619" sldId="312"/>
        </pc:sldMkLst>
        <pc:spChg chg="del">
          <ac:chgData name="高橋　正一" userId="S::e0002053@m365.edu.city.kyoto.jp::44e5b9c5-7738-4439-9bcf-cd02c636e031" providerId="AD" clId="Web-{1AF32EF7-3444-2196-A738-38DBC052DF2C}" dt="2024-02-26T00:03:47.707" v="0"/>
          <ac:spMkLst>
            <pc:docMk/>
            <pc:sldMk cId="1537220619" sldId="312"/>
            <ac:spMk id="3" creationId="{059318B2-50C2-4E82-9ECA-7F94EE10ECF9}"/>
          </ac:spMkLst>
        </pc:spChg>
        <pc:picChg chg="add mod">
          <ac:chgData name="高橋　正一" userId="S::e0002053@m365.edu.city.kyoto.jp::44e5b9c5-7738-4439-9bcf-cd02c636e031" providerId="AD" clId="Web-{1AF32EF7-3444-2196-A738-38DBC052DF2C}" dt="2024-02-26T00:03:51.285" v="1"/>
          <ac:picMkLst>
            <pc:docMk/>
            <pc:sldMk cId="1537220619" sldId="312"/>
            <ac:picMk id="2" creationId="{937961AF-0F4C-DBC6-884C-EFCC4175B437}"/>
          </ac:picMkLst>
        </pc:picChg>
      </pc:sldChg>
    </pc:docChg>
  </pc:docChgLst>
  <pc:docChgLst>
    <pc:chgData name="五十嵐　友紀" userId="S::e0013763@m365.edu.city.kyoto.jp::06b2215c-2dc4-4496-bb8c-4b5cbc6f748b" providerId="AD" clId="Web-{C503616D-3039-4EEA-9BAE-4AAB30B81C49}"/>
    <pc:docChg chg="modSld">
      <pc:chgData name="五十嵐　友紀" userId="S::e0013763@m365.edu.city.kyoto.jp::06b2215c-2dc4-4496-bb8c-4b5cbc6f748b" providerId="AD" clId="Web-{C503616D-3039-4EEA-9BAE-4AAB30B81C49}" dt="2024-02-16T05:05:30.277" v="1"/>
      <pc:docMkLst>
        <pc:docMk/>
      </pc:docMkLst>
      <pc:sldChg chg="addSp delSp modSp">
        <pc:chgData name="五十嵐　友紀" userId="S::e0013763@m365.edu.city.kyoto.jp::06b2215c-2dc4-4496-bb8c-4b5cbc6f748b" providerId="AD" clId="Web-{C503616D-3039-4EEA-9BAE-4AAB30B81C49}" dt="2024-02-16T05:05:30.277" v="1"/>
        <pc:sldMkLst>
          <pc:docMk/>
          <pc:sldMk cId="3083373960" sldId="297"/>
        </pc:sldMkLst>
        <pc:picChg chg="add mod">
          <ac:chgData name="五十嵐　友紀" userId="S::e0013763@m365.edu.city.kyoto.jp::06b2215c-2dc4-4496-bb8c-4b5cbc6f748b" providerId="AD" clId="Web-{C503616D-3039-4EEA-9BAE-4AAB30B81C49}" dt="2024-02-16T05:05:30.277" v="1"/>
          <ac:picMkLst>
            <pc:docMk/>
            <pc:sldMk cId="3083373960" sldId="297"/>
            <ac:picMk id="2" creationId="{53C22CCC-7A34-B55C-E7C2-D9C9F948A8F5}"/>
          </ac:picMkLst>
        </pc:picChg>
        <pc:picChg chg="del">
          <ac:chgData name="五十嵐　友紀" userId="S::e0013763@m365.edu.city.kyoto.jp::06b2215c-2dc4-4496-bb8c-4b5cbc6f748b" providerId="AD" clId="Web-{C503616D-3039-4EEA-9BAE-4AAB30B81C49}" dt="2024-02-16T05:05:28.105" v="0"/>
          <ac:picMkLst>
            <pc:docMk/>
            <pc:sldMk cId="3083373960" sldId="297"/>
            <ac:picMk id="5" creationId="{C2ABE4DE-3261-952E-B850-556B3574877A}"/>
          </ac:picMkLst>
        </pc:picChg>
      </pc:sldChg>
    </pc:docChg>
  </pc:docChgLst>
  <pc:docChgLst>
    <pc:chgData name="北川　夢乃" userId="S::e0013990@m365.edu.city.kyoto.jp::2845f8b8-f035-4ee2-95ae-9201936b9103" providerId="AD" clId="Web-{DF100CE0-D62B-469E-93E9-987493E3F819}"/>
    <pc:docChg chg="modSld">
      <pc:chgData name="北川　夢乃" userId="S::e0013990@m365.edu.city.kyoto.jp::2845f8b8-f035-4ee2-95ae-9201936b9103" providerId="AD" clId="Web-{DF100CE0-D62B-469E-93E9-987493E3F819}" dt="2024-02-02T05:16:52.743" v="5" actId="1076"/>
      <pc:docMkLst>
        <pc:docMk/>
      </pc:docMkLst>
      <pc:sldChg chg="addSp delSp modSp">
        <pc:chgData name="北川　夢乃" userId="S::e0013990@m365.edu.city.kyoto.jp::2845f8b8-f035-4ee2-95ae-9201936b9103" providerId="AD" clId="Web-{DF100CE0-D62B-469E-93E9-987493E3F819}" dt="2024-02-02T05:16:52.743" v="5" actId="1076"/>
        <pc:sldMkLst>
          <pc:docMk/>
          <pc:sldMk cId="889124545" sldId="296"/>
        </pc:sldMkLst>
        <pc:spChg chg="del">
          <ac:chgData name="北川　夢乃" userId="S::e0013990@m365.edu.city.kyoto.jp::2845f8b8-f035-4ee2-95ae-9201936b9103" providerId="AD" clId="Web-{DF100CE0-D62B-469E-93E9-987493E3F819}" dt="2024-02-02T05:15:39.632" v="0"/>
          <ac:spMkLst>
            <pc:docMk/>
            <pc:sldMk cId="889124545" sldId="296"/>
            <ac:spMk id="2" creationId="{EBD3CBE5-2B7C-4F9E-BBD4-1717FDFD2D05}"/>
          </ac:spMkLst>
        </pc:spChg>
        <pc:spChg chg="add del mod">
          <ac:chgData name="北川　夢乃" userId="S::e0013990@m365.edu.city.kyoto.jp::2845f8b8-f035-4ee2-95ae-9201936b9103" providerId="AD" clId="Web-{DF100CE0-D62B-469E-93E9-987493E3F819}" dt="2024-02-02T05:15:41.070" v="1"/>
          <ac:spMkLst>
            <pc:docMk/>
            <pc:sldMk cId="889124545" sldId="296"/>
            <ac:spMk id="4" creationId="{4E121205-098F-4C2D-9223-9BFECA9C31C1}"/>
          </ac:spMkLst>
        </pc:spChg>
        <pc:picChg chg="add mod">
          <ac:chgData name="北川　夢乃" userId="S::e0013990@m365.edu.city.kyoto.jp::2845f8b8-f035-4ee2-95ae-9201936b9103" providerId="AD" clId="Web-{DF100CE0-D62B-469E-93E9-987493E3F819}" dt="2024-02-02T05:16:52.743" v="5" actId="1076"/>
          <ac:picMkLst>
            <pc:docMk/>
            <pc:sldMk cId="889124545" sldId="296"/>
            <ac:picMk id="5" creationId="{510DF91C-E8BE-4EF9-0B1E-A8292C7FE567}"/>
          </ac:picMkLst>
        </pc:picChg>
      </pc:sldChg>
    </pc:docChg>
  </pc:docChgLst>
  <pc:docChgLst>
    <pc:chgData name="北川　夢乃" userId="S::e0013990@m365.edu.city.kyoto.jp::2845f8b8-f035-4ee2-95ae-9201936b9103" providerId="AD" clId="Web-{A1A5FF3E-CB38-4366-B6F2-F3257F42D992}"/>
    <pc:docChg chg="modSld">
      <pc:chgData name="北川　夢乃" userId="S::e0013990@m365.edu.city.kyoto.jp::2845f8b8-f035-4ee2-95ae-9201936b9103" providerId="AD" clId="Web-{A1A5FF3E-CB38-4366-B6F2-F3257F42D992}" dt="2024-07-05T05:48:54.131" v="4" actId="1076"/>
      <pc:docMkLst>
        <pc:docMk/>
      </pc:docMkLst>
      <pc:sldChg chg="addSp delSp modSp">
        <pc:chgData name="北川　夢乃" userId="S::e0013990@m365.edu.city.kyoto.jp::2845f8b8-f035-4ee2-95ae-9201936b9103" providerId="AD" clId="Web-{A1A5FF3E-CB38-4366-B6F2-F3257F42D992}" dt="2024-07-05T05:48:54.131" v="4" actId="1076"/>
        <pc:sldMkLst>
          <pc:docMk/>
          <pc:sldMk cId="2326107272" sldId="320"/>
        </pc:sldMkLst>
        <pc:spChg chg="del">
          <ac:chgData name="北川　夢乃" userId="S::e0013990@m365.edu.city.kyoto.jp::2845f8b8-f035-4ee2-95ae-9201936b9103" providerId="AD" clId="Web-{A1A5FF3E-CB38-4366-B6F2-F3257F42D992}" dt="2024-07-05T05:48:05.755" v="0"/>
          <ac:spMkLst>
            <pc:docMk/>
            <pc:sldMk cId="2326107272" sldId="320"/>
            <ac:spMk id="3" creationId="{07C5D124-8E78-F580-0C08-792802D6E926}"/>
          </ac:spMkLst>
        </pc:spChg>
        <pc:picChg chg="add mod">
          <ac:chgData name="北川　夢乃" userId="S::e0013990@m365.edu.city.kyoto.jp::2845f8b8-f035-4ee2-95ae-9201936b9103" providerId="AD" clId="Web-{A1A5FF3E-CB38-4366-B6F2-F3257F42D992}" dt="2024-07-05T05:48:54.131" v="4" actId="1076"/>
          <ac:picMkLst>
            <pc:docMk/>
            <pc:sldMk cId="2326107272" sldId="320"/>
            <ac:picMk id="2" creationId="{2618C13C-40F0-CD04-D016-7DEEE1A80D3C}"/>
          </ac:picMkLst>
        </pc:picChg>
      </pc:sldChg>
    </pc:docChg>
  </pc:docChgLst>
  <pc:docChgLst>
    <pc:chgData name="竹口　知里" userId="f53055b4-cdde-42f7-a599-c2c274fa873c" providerId="ADAL" clId="{29079311-7A06-4D9A-9D2F-D2E7572DF306}"/>
    <pc:docChg chg="custSel modSld">
      <pc:chgData name="竹口　知里" userId="f53055b4-cdde-42f7-a599-c2c274fa873c" providerId="ADAL" clId="{29079311-7A06-4D9A-9D2F-D2E7572DF306}" dt="2024-02-27T04:45:16.324" v="5" actId="12789"/>
      <pc:docMkLst>
        <pc:docMk/>
      </pc:docMkLst>
      <pc:sldChg chg="addSp delSp modSp mod">
        <pc:chgData name="竹口　知里" userId="f53055b4-cdde-42f7-a599-c2c274fa873c" providerId="ADAL" clId="{29079311-7A06-4D9A-9D2F-D2E7572DF306}" dt="2024-02-27T04:45:16.324" v="5" actId="12789"/>
        <pc:sldMkLst>
          <pc:docMk/>
          <pc:sldMk cId="923035866" sldId="310"/>
        </pc:sldMkLst>
        <pc:spChg chg="del">
          <ac:chgData name="竹口　知里" userId="f53055b4-cdde-42f7-a599-c2c274fa873c" providerId="ADAL" clId="{29079311-7A06-4D9A-9D2F-D2E7572DF306}" dt="2024-02-27T04:45:02.905" v="0" actId="478"/>
          <ac:spMkLst>
            <pc:docMk/>
            <pc:sldMk cId="923035866" sldId="310"/>
            <ac:spMk id="3" creationId="{059318B2-50C2-4E82-9ECA-7F94EE10ECF9}"/>
          </ac:spMkLst>
        </pc:spChg>
        <pc:picChg chg="add mod">
          <ac:chgData name="竹口　知里" userId="f53055b4-cdde-42f7-a599-c2c274fa873c" providerId="ADAL" clId="{29079311-7A06-4D9A-9D2F-D2E7572DF306}" dt="2024-02-27T04:45:16.324" v="5" actId="12789"/>
          <ac:picMkLst>
            <pc:docMk/>
            <pc:sldMk cId="923035866" sldId="310"/>
            <ac:picMk id="4" creationId="{8D10A18A-81DC-435C-80E8-7E54B5ADDCB1}"/>
          </ac:picMkLst>
        </pc:picChg>
      </pc:sldChg>
    </pc:docChg>
  </pc:docChgLst>
  <pc:docChgLst>
    <pc:chgData name="松村　知美" userId="S::e0003417@m365.edu.city.kyoto.jp::81f88bac-62f7-4a0e-8bd6-3216452a9ea4" providerId="AD" clId="Web-{1EC0CA30-929B-EFCD-E54D-66D686E784B1}"/>
    <pc:docChg chg="modSld">
      <pc:chgData name="松村　知美" userId="S::e0003417@m365.edu.city.kyoto.jp::81f88bac-62f7-4a0e-8bd6-3216452a9ea4" providerId="AD" clId="Web-{1EC0CA30-929B-EFCD-E54D-66D686E784B1}" dt="2024-03-01T07:26:46.263" v="5" actId="1076"/>
      <pc:docMkLst>
        <pc:docMk/>
      </pc:docMkLst>
      <pc:sldChg chg="addSp delSp modSp">
        <pc:chgData name="松村　知美" userId="S::e0003417@m365.edu.city.kyoto.jp::81f88bac-62f7-4a0e-8bd6-3216452a9ea4" providerId="AD" clId="Web-{1EC0CA30-929B-EFCD-E54D-66D686E784B1}" dt="2024-03-01T07:26:46.263" v="5" actId="1076"/>
        <pc:sldMkLst>
          <pc:docMk/>
          <pc:sldMk cId="2801624006" sldId="325"/>
        </pc:sldMkLst>
        <pc:spChg chg="del mod">
          <ac:chgData name="松村　知美" userId="S::e0003417@m365.edu.city.kyoto.jp::81f88bac-62f7-4a0e-8bd6-3216452a9ea4" providerId="AD" clId="Web-{1EC0CA30-929B-EFCD-E54D-66D686E784B1}" dt="2024-03-01T07:26:38.450" v="3"/>
          <ac:spMkLst>
            <pc:docMk/>
            <pc:sldMk cId="2801624006" sldId="325"/>
            <ac:spMk id="3" creationId="{059318B2-50C2-4E82-9ECA-7F94EE10ECF9}"/>
          </ac:spMkLst>
        </pc:spChg>
        <pc:picChg chg="add mod">
          <ac:chgData name="松村　知美" userId="S::e0003417@m365.edu.city.kyoto.jp::81f88bac-62f7-4a0e-8bd6-3216452a9ea4" providerId="AD" clId="Web-{1EC0CA30-929B-EFCD-E54D-66D686E784B1}" dt="2024-03-01T07:26:46.263" v="5" actId="1076"/>
          <ac:picMkLst>
            <pc:docMk/>
            <pc:sldMk cId="2801624006" sldId="325"/>
            <ac:picMk id="2" creationId="{7EFAC3CA-B782-4C97-32A4-ECE6DF45D42C}"/>
          </ac:picMkLst>
        </pc:picChg>
      </pc:sldChg>
    </pc:docChg>
  </pc:docChgLst>
  <pc:docChgLst>
    <pc:chgData name="大西　翔子" userId="99de796d-8638-4c49-b397-eff9dbc26687" providerId="ADAL" clId="{E43D1027-B319-45D7-A75C-9165B738C7C7}"/>
    <pc:docChg chg="custSel modSld">
      <pc:chgData name="大西　翔子" userId="99de796d-8638-4c49-b397-eff9dbc26687" providerId="ADAL" clId="{E43D1027-B319-45D7-A75C-9165B738C7C7}" dt="2024-02-28T04:58:40.721" v="10" actId="14100"/>
      <pc:docMkLst>
        <pc:docMk/>
      </pc:docMkLst>
      <pc:sldChg chg="addSp delSp modSp mod">
        <pc:chgData name="大西　翔子" userId="99de796d-8638-4c49-b397-eff9dbc26687" providerId="ADAL" clId="{E43D1027-B319-45D7-A75C-9165B738C7C7}" dt="2024-02-28T04:58:40.721" v="10" actId="14100"/>
        <pc:sldMkLst>
          <pc:docMk/>
          <pc:sldMk cId="3864052645" sldId="316"/>
        </pc:sldMkLst>
        <pc:spChg chg="del">
          <ac:chgData name="大西　翔子" userId="99de796d-8638-4c49-b397-eff9dbc26687" providerId="ADAL" clId="{E43D1027-B319-45D7-A75C-9165B738C7C7}" dt="2024-02-28T04:56:37.201" v="0" actId="478"/>
          <ac:spMkLst>
            <pc:docMk/>
            <pc:sldMk cId="3864052645" sldId="316"/>
            <ac:spMk id="3" creationId="{059318B2-50C2-4E82-9ECA-7F94EE10ECF9}"/>
          </ac:spMkLst>
        </pc:spChg>
        <pc:picChg chg="add del mod">
          <ac:chgData name="大西　翔子" userId="99de796d-8638-4c49-b397-eff9dbc26687" providerId="ADAL" clId="{E43D1027-B319-45D7-A75C-9165B738C7C7}" dt="2024-02-28T04:57:08.784" v="6" actId="478"/>
          <ac:picMkLst>
            <pc:docMk/>
            <pc:sldMk cId="3864052645" sldId="316"/>
            <ac:picMk id="4" creationId="{BDA662ED-B321-4103-93AA-D1AEB65FF0DF}"/>
          </ac:picMkLst>
        </pc:picChg>
        <pc:picChg chg="add mod">
          <ac:chgData name="大西　翔子" userId="99de796d-8638-4c49-b397-eff9dbc26687" providerId="ADAL" clId="{E43D1027-B319-45D7-A75C-9165B738C7C7}" dt="2024-02-28T04:58:40.721" v="10" actId="14100"/>
          <ac:picMkLst>
            <pc:docMk/>
            <pc:sldMk cId="3864052645" sldId="316"/>
            <ac:picMk id="5" creationId="{48780C0E-1291-449C-B4A1-09C1B48F070A}"/>
          </ac:picMkLst>
        </pc:picChg>
      </pc:sldChg>
    </pc:docChg>
  </pc:docChgLst>
  <pc:docChgLst>
    <pc:chgData name="樋瀬　摩耶" userId="S::e0015042@m365.edu.city.kyoto.jp::dd51f0e2-202f-4025-8c58-708f30a53b82" providerId="AD" clId="Web-{947266CE-71EE-A207-0DB1-E2CCBD43FF23}"/>
    <pc:docChg chg="modSld">
      <pc:chgData name="樋瀬　摩耶" userId="S::e0015042@m365.edu.city.kyoto.jp::dd51f0e2-202f-4025-8c58-708f30a53b82" providerId="AD" clId="Web-{947266CE-71EE-A207-0DB1-E2CCBD43FF23}" dt="2024-07-04T00:55:22.384" v="2"/>
      <pc:docMkLst>
        <pc:docMk/>
      </pc:docMkLst>
      <pc:sldChg chg="addSp delSp modSp mod setBg">
        <pc:chgData name="樋瀬　摩耶" userId="S::e0015042@m365.edu.city.kyoto.jp::dd51f0e2-202f-4025-8c58-708f30a53b82" providerId="AD" clId="Web-{947266CE-71EE-A207-0DB1-E2CCBD43FF23}" dt="2024-07-04T00:55:22.384" v="2"/>
        <pc:sldMkLst>
          <pc:docMk/>
          <pc:sldMk cId="2345836974" sldId="327"/>
        </pc:sldMkLst>
        <pc:spChg chg="del mod">
          <ac:chgData name="樋瀬　摩耶" userId="S::e0015042@m365.edu.city.kyoto.jp::dd51f0e2-202f-4025-8c58-708f30a53b82" providerId="AD" clId="Web-{947266CE-71EE-A207-0DB1-E2CCBD43FF23}" dt="2024-07-04T00:55:22.384" v="2"/>
          <ac:spMkLst>
            <pc:docMk/>
            <pc:sldMk cId="2345836974" sldId="327"/>
            <ac:spMk id="4" creationId="{83B40467-D7EF-6458-A55D-AE82C81E8013}"/>
          </ac:spMkLst>
        </pc:spChg>
        <pc:spChg chg="add">
          <ac:chgData name="樋瀬　摩耶" userId="S::e0015042@m365.edu.city.kyoto.jp::dd51f0e2-202f-4025-8c58-708f30a53b82" providerId="AD" clId="Web-{947266CE-71EE-A207-0DB1-E2CCBD43FF23}" dt="2024-07-04T00:55:09.353" v="1"/>
          <ac:spMkLst>
            <pc:docMk/>
            <pc:sldMk cId="2345836974" sldId="327"/>
            <ac:spMk id="9" creationId="{D12DDE76-C203-4047-9998-63900085B5E8}"/>
          </ac:spMkLst>
        </pc:spChg>
        <pc:picChg chg="add mod">
          <ac:chgData name="樋瀬　摩耶" userId="S::e0015042@m365.edu.city.kyoto.jp::dd51f0e2-202f-4025-8c58-708f30a53b82" providerId="AD" clId="Web-{947266CE-71EE-A207-0DB1-E2CCBD43FF23}" dt="2024-07-04T00:55:09.353" v="1"/>
          <ac:picMkLst>
            <pc:docMk/>
            <pc:sldMk cId="2345836974" sldId="327"/>
            <ac:picMk id="2" creationId="{42B1F64A-8C62-BFB4-AE35-B256CE53448D}"/>
          </ac:picMkLst>
        </pc:picChg>
      </pc:sldChg>
    </pc:docChg>
  </pc:docChgLst>
  <pc:docChgLst>
    <pc:chgData name="下川　はるか" userId="b74f3462-0d89-40f5-ae6b-e1bcc6dafa19" providerId="ADAL" clId="{5E7CDC40-2328-4A37-8075-774DABDB8371}"/>
    <pc:docChg chg="custSel modSld">
      <pc:chgData name="下川　はるか" userId="b74f3462-0d89-40f5-ae6b-e1bcc6dafa19" providerId="ADAL" clId="{5E7CDC40-2328-4A37-8075-774DABDB8371}" dt="2024-02-28T08:12:46.521" v="1" actId="22"/>
      <pc:docMkLst>
        <pc:docMk/>
      </pc:docMkLst>
      <pc:sldChg chg="addSp delSp mod">
        <pc:chgData name="下川　はるか" userId="b74f3462-0d89-40f5-ae6b-e1bcc6dafa19" providerId="ADAL" clId="{5E7CDC40-2328-4A37-8075-774DABDB8371}" dt="2024-02-28T08:12:46.521" v="1" actId="22"/>
        <pc:sldMkLst>
          <pc:docMk/>
          <pc:sldMk cId="2795396090" sldId="319"/>
        </pc:sldMkLst>
        <pc:spChg chg="del">
          <ac:chgData name="下川　はるか" userId="b74f3462-0d89-40f5-ae6b-e1bcc6dafa19" providerId="ADAL" clId="{5E7CDC40-2328-4A37-8075-774DABDB8371}" dt="2024-02-28T08:12:43.672" v="0" actId="478"/>
          <ac:spMkLst>
            <pc:docMk/>
            <pc:sldMk cId="2795396090" sldId="319"/>
            <ac:spMk id="3" creationId="{059318B2-50C2-4E82-9ECA-7F94EE10ECF9}"/>
          </ac:spMkLst>
        </pc:spChg>
        <pc:picChg chg="add">
          <ac:chgData name="下川　はるか" userId="b74f3462-0d89-40f5-ae6b-e1bcc6dafa19" providerId="ADAL" clId="{5E7CDC40-2328-4A37-8075-774DABDB8371}" dt="2024-02-28T08:12:46.521" v="1" actId="22"/>
          <ac:picMkLst>
            <pc:docMk/>
            <pc:sldMk cId="2795396090" sldId="319"/>
            <ac:picMk id="4" creationId="{17819C6C-1B79-4514-8719-259FD6104D0F}"/>
          </ac:picMkLst>
        </pc:picChg>
      </pc:sldChg>
    </pc:docChg>
  </pc:docChgLst>
  <pc:docChgLst>
    <pc:chgData name="吉田　多美代" userId="S::e0000046@m365.edu.city.kyoto.jp::e013cfd4-6943-4b9d-badd-e281554286a6" providerId="AD" clId="Web-{19167828-2CDE-426C-93EB-F85438584B95}"/>
    <pc:docChg chg="modSld">
      <pc:chgData name="吉田　多美代" userId="S::e0000046@m365.edu.city.kyoto.jp::e013cfd4-6943-4b9d-badd-e281554286a6" providerId="AD" clId="Web-{19167828-2CDE-426C-93EB-F85438584B95}" dt="2024-09-30T00:25:46.766" v="1"/>
      <pc:docMkLst>
        <pc:docMk/>
      </pc:docMkLst>
      <pc:sldChg chg="addSp delSp modSp">
        <pc:chgData name="吉田　多美代" userId="S::e0000046@m365.edu.city.kyoto.jp::e013cfd4-6943-4b9d-badd-e281554286a6" providerId="AD" clId="Web-{19167828-2CDE-426C-93EB-F85438584B95}" dt="2024-09-30T00:25:46.766" v="1"/>
        <pc:sldMkLst>
          <pc:docMk/>
          <pc:sldMk cId="1820229469" sldId="308"/>
        </pc:sldMkLst>
        <pc:picChg chg="del">
          <ac:chgData name="吉田　多美代" userId="S::e0000046@m365.edu.city.kyoto.jp::e013cfd4-6943-4b9d-badd-e281554286a6" providerId="AD" clId="Web-{19167828-2CDE-426C-93EB-F85438584B95}" dt="2024-09-30T00:25:41.828" v="0"/>
          <ac:picMkLst>
            <pc:docMk/>
            <pc:sldMk cId="1820229469" sldId="308"/>
            <ac:picMk id="2" creationId="{44720946-8940-1AA6-F489-7807FAC85C1D}"/>
          </ac:picMkLst>
        </pc:picChg>
        <pc:picChg chg="add mod">
          <ac:chgData name="吉田　多美代" userId="S::e0000046@m365.edu.city.kyoto.jp::e013cfd4-6943-4b9d-badd-e281554286a6" providerId="AD" clId="Web-{19167828-2CDE-426C-93EB-F85438584B95}" dt="2024-09-30T00:25:46.766" v="1"/>
          <ac:picMkLst>
            <pc:docMk/>
            <pc:sldMk cId="1820229469" sldId="308"/>
            <ac:picMk id="3" creationId="{49275546-BBEC-AB98-F2D3-D59A0132418B}"/>
          </ac:picMkLst>
        </pc:picChg>
      </pc:sldChg>
    </pc:docChg>
  </pc:docChgLst>
  <pc:docChgLst>
    <pc:chgData name="樋瀬　摩耶" userId="S::e0015042@m365.edu.city.kyoto.jp::dd51f0e2-202f-4025-8c58-708f30a53b82" providerId="AD" clId="Web-{D2886DA4-932B-1C23-FF75-AED247E2DF50}"/>
    <pc:docChg chg="modSld">
      <pc:chgData name="樋瀬　摩耶" userId="S::e0015042@m365.edu.city.kyoto.jp::dd51f0e2-202f-4025-8c58-708f30a53b82" providerId="AD" clId="Web-{D2886DA4-932B-1C23-FF75-AED247E2DF50}" dt="2024-08-26T07:17:14.805" v="1"/>
      <pc:docMkLst>
        <pc:docMk/>
      </pc:docMkLst>
      <pc:sldChg chg="addSp delSp modSp">
        <pc:chgData name="樋瀬　摩耶" userId="S::e0015042@m365.edu.city.kyoto.jp::dd51f0e2-202f-4025-8c58-708f30a53b82" providerId="AD" clId="Web-{D2886DA4-932B-1C23-FF75-AED247E2DF50}" dt="2024-08-26T07:17:14.805" v="1"/>
        <pc:sldMkLst>
          <pc:docMk/>
          <pc:sldMk cId="4151202941" sldId="329"/>
        </pc:sldMkLst>
        <pc:picChg chg="del">
          <ac:chgData name="樋瀬　摩耶" userId="S::e0015042@m365.edu.city.kyoto.jp::dd51f0e2-202f-4025-8c58-708f30a53b82" providerId="AD" clId="Web-{D2886DA4-932B-1C23-FF75-AED247E2DF50}" dt="2024-08-26T07:17:07.742" v="0"/>
          <ac:picMkLst>
            <pc:docMk/>
            <pc:sldMk cId="4151202941" sldId="329"/>
            <ac:picMk id="3" creationId="{F153B50A-E755-2FF2-675A-6CFE1BC142C7}"/>
          </ac:picMkLst>
        </pc:picChg>
        <pc:picChg chg="add mod">
          <ac:chgData name="樋瀬　摩耶" userId="S::e0015042@m365.edu.city.kyoto.jp::dd51f0e2-202f-4025-8c58-708f30a53b82" providerId="AD" clId="Web-{D2886DA4-932B-1C23-FF75-AED247E2DF50}" dt="2024-08-26T07:17:14.805" v="1"/>
          <ac:picMkLst>
            <pc:docMk/>
            <pc:sldMk cId="4151202941" sldId="329"/>
            <ac:picMk id="5" creationId="{E02CDC07-39B6-B82E-3D11-3D49AF891851}"/>
          </ac:picMkLst>
        </pc:picChg>
      </pc:sldChg>
    </pc:docChg>
  </pc:docChgLst>
  <pc:docChgLst>
    <pc:chgData name="森下　藍子" userId="S::e0015043@m365.edu.city.kyoto.jp::38cf22c5-00c7-4bc2-868b-e2e0d6ecae7c" providerId="AD" clId="Web-{49DFB970-87F1-6CA5-5CCE-48ECCFB67BE8}"/>
    <pc:docChg chg="modSld">
      <pc:chgData name="森下　藍子" userId="S::e0015043@m365.edu.city.kyoto.jp::38cf22c5-00c7-4bc2-868b-e2e0d6ecae7c" providerId="AD" clId="Web-{49DFB970-87F1-6CA5-5CCE-48ECCFB67BE8}" dt="2024-08-26T07:26:51.800" v="1"/>
      <pc:docMkLst>
        <pc:docMk/>
      </pc:docMkLst>
      <pc:sldChg chg="addSp delSp modSp">
        <pc:chgData name="森下　藍子" userId="S::e0015043@m365.edu.city.kyoto.jp::38cf22c5-00c7-4bc2-868b-e2e0d6ecae7c" providerId="AD" clId="Web-{49DFB970-87F1-6CA5-5CCE-48ECCFB67BE8}" dt="2024-08-26T07:26:51.800" v="1"/>
        <pc:sldMkLst>
          <pc:docMk/>
          <pc:sldMk cId="3693655365" sldId="311"/>
        </pc:sldMkLst>
        <pc:picChg chg="del">
          <ac:chgData name="森下　藍子" userId="S::e0015043@m365.edu.city.kyoto.jp::38cf22c5-00c7-4bc2-868b-e2e0d6ecae7c" providerId="AD" clId="Web-{49DFB970-87F1-6CA5-5CCE-48ECCFB67BE8}" dt="2024-08-26T07:26:49.003" v="0"/>
          <ac:picMkLst>
            <pc:docMk/>
            <pc:sldMk cId="3693655365" sldId="311"/>
            <ac:picMk id="2" creationId="{97CE3F89-833A-53D2-8024-86E64E98906E}"/>
          </ac:picMkLst>
        </pc:picChg>
        <pc:picChg chg="add mod">
          <ac:chgData name="森下　藍子" userId="S::e0015043@m365.edu.city.kyoto.jp::38cf22c5-00c7-4bc2-868b-e2e0d6ecae7c" providerId="AD" clId="Web-{49DFB970-87F1-6CA5-5CCE-48ECCFB67BE8}" dt="2024-08-26T07:26:51.800" v="1"/>
          <ac:picMkLst>
            <pc:docMk/>
            <pc:sldMk cId="3693655365" sldId="311"/>
            <ac:picMk id="3" creationId="{534DB962-D445-E52B-BF32-D319356DC84E}"/>
          </ac:picMkLst>
        </pc:picChg>
      </pc:sldChg>
    </pc:docChg>
  </pc:docChgLst>
  <pc:docChgLst>
    <pc:chgData name="樋瀬　摩耶" userId="S::e0015042@m365.edu.city.kyoto.jp::dd51f0e2-202f-4025-8c58-708f30a53b82" providerId="AD" clId="Web-{C5B3EC13-F894-F030-1991-7D87D62ADD8A}"/>
    <pc:docChg chg="modSld">
      <pc:chgData name="樋瀬　摩耶" userId="S::e0015042@m365.edu.city.kyoto.jp::dd51f0e2-202f-4025-8c58-708f30a53b82" providerId="AD" clId="Web-{C5B3EC13-F894-F030-1991-7D87D62ADD8A}" dt="2024-08-22T01:06:18.489" v="0"/>
      <pc:docMkLst>
        <pc:docMk/>
      </pc:docMkLst>
      <pc:sldChg chg="addSp modSp">
        <pc:chgData name="樋瀬　摩耶" userId="S::e0015042@m365.edu.city.kyoto.jp::dd51f0e2-202f-4025-8c58-708f30a53b82" providerId="AD" clId="Web-{C5B3EC13-F894-F030-1991-7D87D62ADD8A}" dt="2024-08-22T01:06:18.489" v="0"/>
        <pc:sldMkLst>
          <pc:docMk/>
          <pc:sldMk cId="4151202941" sldId="329"/>
        </pc:sldMkLst>
        <pc:picChg chg="add mod">
          <ac:chgData name="樋瀬　摩耶" userId="S::e0015042@m365.edu.city.kyoto.jp::dd51f0e2-202f-4025-8c58-708f30a53b82" providerId="AD" clId="Web-{C5B3EC13-F894-F030-1991-7D87D62ADD8A}" dt="2024-08-22T01:06:18.489" v="0"/>
          <ac:picMkLst>
            <pc:docMk/>
            <pc:sldMk cId="4151202941" sldId="329"/>
            <ac:picMk id="3" creationId="{F153B50A-E755-2FF2-675A-6CFE1BC142C7}"/>
          </ac:picMkLst>
        </pc:picChg>
      </pc:sldChg>
    </pc:docChg>
  </pc:docChgLst>
  <pc:docChgLst>
    <pc:chgData name="田谷　奈菜" userId="55f63155-389b-4460-bb4c-5c6219994722" providerId="ADAL" clId="{8C251523-33BC-4970-AF17-E68F49424AB3}"/>
    <pc:docChg chg="modSld">
      <pc:chgData name="田谷　奈菜" userId="55f63155-389b-4460-bb4c-5c6219994722" providerId="ADAL" clId="{8C251523-33BC-4970-AF17-E68F49424AB3}" dt="2024-02-01T06:45:03.853" v="2" actId="1076"/>
      <pc:docMkLst>
        <pc:docMk/>
      </pc:docMkLst>
      <pc:sldChg chg="modSp mod">
        <pc:chgData name="田谷　奈菜" userId="55f63155-389b-4460-bb4c-5c6219994722" providerId="ADAL" clId="{8C251523-33BC-4970-AF17-E68F49424AB3}" dt="2024-02-01T06:45:03.853" v="2" actId="1076"/>
        <pc:sldMkLst>
          <pc:docMk/>
          <pc:sldMk cId="2200943984" sldId="293"/>
        </pc:sldMkLst>
        <pc:picChg chg="mod">
          <ac:chgData name="田谷　奈菜" userId="55f63155-389b-4460-bb4c-5c6219994722" providerId="ADAL" clId="{8C251523-33BC-4970-AF17-E68F49424AB3}" dt="2024-02-01T06:45:03.853" v="2" actId="1076"/>
          <ac:picMkLst>
            <pc:docMk/>
            <pc:sldMk cId="2200943984" sldId="293"/>
            <ac:picMk id="5" creationId="{8E2180BE-43DF-6EEA-6B51-D47761385C70}"/>
          </ac:picMkLst>
        </pc:picChg>
      </pc:sldChg>
    </pc:docChg>
  </pc:docChgLst>
  <pc:docChgLst>
    <pc:chgData name="野里常　爽" userId="ab8ff6da-4ed9-4616-b0fa-bcb0a0291a0f" providerId="ADAL" clId="{B3FC382F-DB29-4509-B82C-97685043AC7D}"/>
    <pc:docChg chg="custSel modSld">
      <pc:chgData name="野里常　爽" userId="ab8ff6da-4ed9-4616-b0fa-bcb0a0291a0f" providerId="ADAL" clId="{B3FC382F-DB29-4509-B82C-97685043AC7D}" dt="2024-10-02T00:14:20.094" v="3" actId="14100"/>
      <pc:docMkLst>
        <pc:docMk/>
      </pc:docMkLst>
      <pc:sldChg chg="addSp delSp modSp mod">
        <pc:chgData name="野里常　爽" userId="ab8ff6da-4ed9-4616-b0fa-bcb0a0291a0f" providerId="ADAL" clId="{B3FC382F-DB29-4509-B82C-97685043AC7D}" dt="2024-10-02T00:14:20.094" v="3" actId="14100"/>
        <pc:sldMkLst>
          <pc:docMk/>
          <pc:sldMk cId="3654700675" sldId="305"/>
        </pc:sldMkLst>
        <pc:picChg chg="add mod">
          <ac:chgData name="野里常　爽" userId="ab8ff6da-4ed9-4616-b0fa-bcb0a0291a0f" providerId="ADAL" clId="{B3FC382F-DB29-4509-B82C-97685043AC7D}" dt="2024-10-02T00:14:20.094" v="3" actId="14100"/>
          <ac:picMkLst>
            <pc:docMk/>
            <pc:sldMk cId="3654700675" sldId="305"/>
            <ac:picMk id="3" creationId="{298D647D-4C51-4C17-BD77-BD52A4B8CD54}"/>
          </ac:picMkLst>
        </pc:picChg>
        <pc:picChg chg="del">
          <ac:chgData name="野里常　爽" userId="ab8ff6da-4ed9-4616-b0fa-bcb0a0291a0f" providerId="ADAL" clId="{B3FC382F-DB29-4509-B82C-97685043AC7D}" dt="2024-10-02T00:14:09.792" v="0" actId="478"/>
          <ac:picMkLst>
            <pc:docMk/>
            <pc:sldMk cId="3654700675" sldId="305"/>
            <ac:picMk id="4" creationId="{872AE8D7-7B48-CD47-DC7D-17F01B0E4FAD}"/>
          </ac:picMkLst>
        </pc:picChg>
      </pc:sldChg>
    </pc:docChg>
  </pc:docChgLst>
  <pc:docChgLst>
    <pc:chgData name="外園　紫野" userId="S::e0003535@m365.edu.city.kyoto.jp::6d2dea3b-4dc4-4d48-b4d0-0409e648d242" providerId="AD" clId="Web-{7D7EBF8F-9A79-0176-8430-A96109F2EF17}"/>
    <pc:docChg chg="modSld">
      <pc:chgData name="外園　紫野" userId="S::e0003535@m365.edu.city.kyoto.jp::6d2dea3b-4dc4-4d48-b4d0-0409e648d242" providerId="AD" clId="Web-{7D7EBF8F-9A79-0176-8430-A96109F2EF17}" dt="2024-10-02T00:48:41.857" v="1"/>
      <pc:docMkLst>
        <pc:docMk/>
      </pc:docMkLst>
      <pc:sldChg chg="addSp delSp modSp">
        <pc:chgData name="外園　紫野" userId="S::e0003535@m365.edu.city.kyoto.jp::6d2dea3b-4dc4-4d48-b4d0-0409e648d242" providerId="AD" clId="Web-{7D7EBF8F-9A79-0176-8430-A96109F2EF17}" dt="2024-10-02T00:48:41.857" v="1"/>
        <pc:sldMkLst>
          <pc:docMk/>
          <pc:sldMk cId="714660014" sldId="309"/>
        </pc:sldMkLst>
        <pc:picChg chg="del">
          <ac:chgData name="外園　紫野" userId="S::e0003535@m365.edu.city.kyoto.jp::6d2dea3b-4dc4-4d48-b4d0-0409e648d242" providerId="AD" clId="Web-{7D7EBF8F-9A79-0176-8430-A96109F2EF17}" dt="2024-10-02T00:48:37.326" v="0"/>
          <ac:picMkLst>
            <pc:docMk/>
            <pc:sldMk cId="714660014" sldId="309"/>
            <ac:picMk id="2" creationId="{0B1CF141-1958-CB46-66A9-414720D8C453}"/>
          </ac:picMkLst>
        </pc:picChg>
        <pc:picChg chg="add mod">
          <ac:chgData name="外園　紫野" userId="S::e0003535@m365.edu.city.kyoto.jp::6d2dea3b-4dc4-4d48-b4d0-0409e648d242" providerId="AD" clId="Web-{7D7EBF8F-9A79-0176-8430-A96109F2EF17}" dt="2024-10-02T00:48:41.857" v="1"/>
          <ac:picMkLst>
            <pc:docMk/>
            <pc:sldMk cId="714660014" sldId="309"/>
            <ac:picMk id="3" creationId="{8528019F-6033-B439-935D-79277592E889}"/>
          </ac:picMkLst>
        </pc:picChg>
      </pc:sldChg>
    </pc:docChg>
  </pc:docChgLst>
  <pc:docChgLst>
    <pc:chgData name="竹口　知里" userId="f53055b4-cdde-42f7-a599-c2c274fa873c" providerId="ADAL" clId="{9CFC8DDD-9FC9-4705-A1DE-ED3E72DAC13F}"/>
    <pc:docChg chg="custSel modSld">
      <pc:chgData name="竹口　知里" userId="f53055b4-cdde-42f7-a599-c2c274fa873c" providerId="ADAL" clId="{9CFC8DDD-9FC9-4705-A1DE-ED3E72DAC13F}" dt="2024-02-14T09:27:30.221" v="6" actId="12789"/>
      <pc:docMkLst>
        <pc:docMk/>
      </pc:docMkLst>
      <pc:sldChg chg="addSp delSp modSp mod">
        <pc:chgData name="竹口　知里" userId="f53055b4-cdde-42f7-a599-c2c274fa873c" providerId="ADAL" clId="{9CFC8DDD-9FC9-4705-A1DE-ED3E72DAC13F}" dt="2024-02-14T09:27:30.221" v="6" actId="12789"/>
        <pc:sldMkLst>
          <pc:docMk/>
          <pc:sldMk cId="3307761043" sldId="299"/>
        </pc:sldMkLst>
        <pc:spChg chg="del">
          <ac:chgData name="竹口　知里" userId="f53055b4-cdde-42f7-a599-c2c274fa873c" providerId="ADAL" clId="{9CFC8DDD-9FC9-4705-A1DE-ED3E72DAC13F}" dt="2024-02-14T09:27:10.003" v="0" actId="478"/>
          <ac:spMkLst>
            <pc:docMk/>
            <pc:sldMk cId="3307761043" sldId="299"/>
            <ac:spMk id="2" creationId="{EBD3CBE5-2B7C-4F9E-BBD4-1717FDFD2D05}"/>
          </ac:spMkLst>
        </pc:spChg>
        <pc:spChg chg="add del mod">
          <ac:chgData name="竹口　知里" userId="f53055b4-cdde-42f7-a599-c2c274fa873c" providerId="ADAL" clId="{9CFC8DDD-9FC9-4705-A1DE-ED3E72DAC13F}" dt="2024-02-14T09:27:10.551" v="1" actId="478"/>
          <ac:spMkLst>
            <pc:docMk/>
            <pc:sldMk cId="3307761043" sldId="299"/>
            <ac:spMk id="4" creationId="{14693F37-5A53-4B9C-8C8E-978C85B62BA5}"/>
          </ac:spMkLst>
        </pc:spChg>
        <pc:picChg chg="add mod">
          <ac:chgData name="竹口　知里" userId="f53055b4-cdde-42f7-a599-c2c274fa873c" providerId="ADAL" clId="{9CFC8DDD-9FC9-4705-A1DE-ED3E72DAC13F}" dt="2024-02-14T09:27:30.221" v="6" actId="12789"/>
          <ac:picMkLst>
            <pc:docMk/>
            <pc:sldMk cId="3307761043" sldId="299"/>
            <ac:picMk id="6" creationId="{7EDFF470-5C97-44EC-ABA8-F87E0F6452B8}"/>
          </ac:picMkLst>
        </pc:picChg>
      </pc:sldChg>
    </pc:docChg>
  </pc:docChgLst>
  <pc:docChgLst>
    <pc:chgData name="吉本　真千子" userId="S::e0008391@m365.edu.city.kyoto.jp::c203e1fd-65ab-46aa-bf75-e576f24d6f45" providerId="AD" clId="Web-{2656D149-F030-BDCF-1660-94F10DC8591C}"/>
    <pc:docChg chg="modSld">
      <pc:chgData name="吉本　真千子" userId="S::e0008391@m365.edu.city.kyoto.jp::c203e1fd-65ab-46aa-bf75-e576f24d6f45" providerId="AD" clId="Web-{2656D149-F030-BDCF-1660-94F10DC8591C}" dt="2024-03-01T06:24:24.337" v="4"/>
      <pc:docMkLst>
        <pc:docMk/>
      </pc:docMkLst>
      <pc:sldChg chg="addSp delSp modSp">
        <pc:chgData name="吉本　真千子" userId="S::e0008391@m365.edu.city.kyoto.jp::c203e1fd-65ab-46aa-bf75-e576f24d6f45" providerId="AD" clId="Web-{2656D149-F030-BDCF-1660-94F10DC8591C}" dt="2024-03-01T06:24:24.337" v="4"/>
        <pc:sldMkLst>
          <pc:docMk/>
          <pc:sldMk cId="3403637016" sldId="313"/>
        </pc:sldMkLst>
        <pc:spChg chg="del mod">
          <ac:chgData name="吉本　真千子" userId="S::e0008391@m365.edu.city.kyoto.jp::c203e1fd-65ab-46aa-bf75-e576f24d6f45" providerId="AD" clId="Web-{2656D149-F030-BDCF-1660-94F10DC8591C}" dt="2024-03-01T06:23:59.165" v="1"/>
          <ac:spMkLst>
            <pc:docMk/>
            <pc:sldMk cId="3403637016" sldId="313"/>
            <ac:spMk id="3" creationId="{059318B2-50C2-4E82-9ECA-7F94EE10ECF9}"/>
          </ac:spMkLst>
        </pc:spChg>
        <pc:picChg chg="add del mod">
          <ac:chgData name="吉本　真千子" userId="S::e0008391@m365.edu.city.kyoto.jp::c203e1fd-65ab-46aa-bf75-e576f24d6f45" providerId="AD" clId="Web-{2656D149-F030-BDCF-1660-94F10DC8591C}" dt="2024-03-01T06:24:04.353" v="3"/>
          <ac:picMkLst>
            <pc:docMk/>
            <pc:sldMk cId="3403637016" sldId="313"/>
            <ac:picMk id="2" creationId="{9CCC6CA2-0317-3461-8188-9DC66609371C}"/>
          </ac:picMkLst>
        </pc:picChg>
        <pc:picChg chg="add mod">
          <ac:chgData name="吉本　真千子" userId="S::e0008391@m365.edu.city.kyoto.jp::c203e1fd-65ab-46aa-bf75-e576f24d6f45" providerId="AD" clId="Web-{2656D149-F030-BDCF-1660-94F10DC8591C}" dt="2024-03-01T06:24:24.337" v="4"/>
          <ac:picMkLst>
            <pc:docMk/>
            <pc:sldMk cId="3403637016" sldId="313"/>
            <ac:picMk id="4" creationId="{7411EB9C-E069-7B32-F76A-CA1E977969A4}"/>
          </ac:picMkLst>
        </pc:picChg>
      </pc:sldChg>
    </pc:docChg>
  </pc:docChgLst>
  <pc:docChgLst>
    <pc:chgData name="外園　紫野" userId="S::e0003535@m365.edu.city.kyoto.jp::6d2dea3b-4dc4-4d48-b4d0-0409e648d242" providerId="AD" clId="Web-{40AE43F6-3A14-4708-B36E-3FF4A961130D}"/>
    <pc:docChg chg="modSld">
      <pc:chgData name="外園　紫野" userId="S::e0003535@m365.edu.city.kyoto.jp::6d2dea3b-4dc4-4d48-b4d0-0409e648d242" providerId="AD" clId="Web-{40AE43F6-3A14-4708-B36E-3FF4A961130D}" dt="2024-09-02T07:38:39.033" v="1"/>
      <pc:docMkLst>
        <pc:docMk/>
      </pc:docMkLst>
      <pc:sldChg chg="addSp delSp modSp">
        <pc:chgData name="外園　紫野" userId="S::e0003535@m365.edu.city.kyoto.jp::6d2dea3b-4dc4-4d48-b4d0-0409e648d242" providerId="AD" clId="Web-{40AE43F6-3A14-4708-B36E-3FF4A961130D}" dt="2024-09-02T07:38:39.033" v="1"/>
        <pc:sldMkLst>
          <pc:docMk/>
          <pc:sldMk cId="714660014" sldId="309"/>
        </pc:sldMkLst>
        <pc:spChg chg="del">
          <ac:chgData name="外園　紫野" userId="S::e0003535@m365.edu.city.kyoto.jp::6d2dea3b-4dc4-4d48-b4d0-0409e648d242" providerId="AD" clId="Web-{40AE43F6-3A14-4708-B36E-3FF4A961130D}" dt="2024-09-02T07:38:35.314" v="0"/>
          <ac:spMkLst>
            <pc:docMk/>
            <pc:sldMk cId="714660014" sldId="309"/>
            <ac:spMk id="4" creationId="{820044BB-8CDB-ED6B-D8A0-9E7FDCA74904}"/>
          </ac:spMkLst>
        </pc:spChg>
        <pc:picChg chg="add mod">
          <ac:chgData name="外園　紫野" userId="S::e0003535@m365.edu.city.kyoto.jp::6d2dea3b-4dc4-4d48-b4d0-0409e648d242" providerId="AD" clId="Web-{40AE43F6-3A14-4708-B36E-3FF4A961130D}" dt="2024-09-02T07:38:39.033" v="1"/>
          <ac:picMkLst>
            <pc:docMk/>
            <pc:sldMk cId="714660014" sldId="309"/>
            <ac:picMk id="2" creationId="{0B1CF141-1958-CB46-66A9-414720D8C453}"/>
          </ac:picMkLst>
        </pc:picChg>
      </pc:sldChg>
    </pc:docChg>
  </pc:docChgLst>
  <pc:docChgLst>
    <pc:chgData name="木原　結美" userId="S::e0010678@m365.edu.city.kyoto.jp::9073cec6-0964-4097-81a4-1323d275db41" providerId="AD" clId="Web-{E4CAD413-D3B1-4DA4-AC07-2161010839C7}"/>
    <pc:docChg chg="modSld">
      <pc:chgData name="木原　結美" userId="S::e0010678@m365.edu.city.kyoto.jp::9073cec6-0964-4097-81a4-1323d275db41" providerId="AD" clId="Web-{E4CAD413-D3B1-4DA4-AC07-2161010839C7}" dt="2024-02-29T08:50:29.372" v="5"/>
      <pc:docMkLst>
        <pc:docMk/>
      </pc:docMkLst>
      <pc:sldChg chg="addSp delSp modSp mod setBg">
        <pc:chgData name="木原　結美" userId="S::e0010678@m365.edu.city.kyoto.jp::9073cec6-0964-4097-81a4-1323d275db41" providerId="AD" clId="Web-{E4CAD413-D3B1-4DA4-AC07-2161010839C7}" dt="2024-02-29T08:49:57.010" v="3"/>
        <pc:sldMkLst>
          <pc:docMk/>
          <pc:sldMk cId="487927970" sldId="318"/>
        </pc:sldMkLst>
        <pc:spChg chg="del">
          <ac:chgData name="木原　結美" userId="S::e0010678@m365.edu.city.kyoto.jp::9073cec6-0964-4097-81a4-1323d275db41" providerId="AD" clId="Web-{E4CAD413-D3B1-4DA4-AC07-2161010839C7}" dt="2024-02-29T08:49:36.806" v="0"/>
          <ac:spMkLst>
            <pc:docMk/>
            <pc:sldMk cId="487927970" sldId="318"/>
            <ac:spMk id="3" creationId="{059318B2-50C2-4E82-9ECA-7F94EE10ECF9}"/>
          </ac:spMkLst>
        </pc:spChg>
        <pc:spChg chg="add del">
          <ac:chgData name="木原　結美" userId="S::e0010678@m365.edu.city.kyoto.jp::9073cec6-0964-4097-81a4-1323d275db41" providerId="AD" clId="Web-{E4CAD413-D3B1-4DA4-AC07-2161010839C7}" dt="2024-02-29T08:49:57.010" v="3"/>
          <ac:spMkLst>
            <pc:docMk/>
            <pc:sldMk cId="487927970" sldId="318"/>
            <ac:spMk id="7" creationId="{32BC26D8-82FB-445E-AA49-62A77D7C1EE0}"/>
          </ac:spMkLst>
        </pc:spChg>
        <pc:spChg chg="add del">
          <ac:chgData name="木原　結美" userId="S::e0010678@m365.edu.city.kyoto.jp::9073cec6-0964-4097-81a4-1323d275db41" providerId="AD" clId="Web-{E4CAD413-D3B1-4DA4-AC07-2161010839C7}" dt="2024-02-29T08:49:57.010" v="3"/>
          <ac:spMkLst>
            <pc:docMk/>
            <pc:sldMk cId="487927970" sldId="318"/>
            <ac:spMk id="9" creationId="{CB44330D-EA18-4254-AA95-EB49948539B8}"/>
          </ac:spMkLst>
        </pc:spChg>
        <pc:picChg chg="add mod">
          <ac:chgData name="木原　結美" userId="S::e0010678@m365.edu.city.kyoto.jp::9073cec6-0964-4097-81a4-1323d275db41" providerId="AD" clId="Web-{E4CAD413-D3B1-4DA4-AC07-2161010839C7}" dt="2024-02-29T08:49:57.010" v="3"/>
          <ac:picMkLst>
            <pc:docMk/>
            <pc:sldMk cId="487927970" sldId="318"/>
            <ac:picMk id="2" creationId="{66161F0E-D4DB-F35B-7FF3-7DDA5546B546}"/>
          </ac:picMkLst>
        </pc:picChg>
      </pc:sldChg>
      <pc:sldChg chg="addSp delSp modSp">
        <pc:chgData name="木原　結美" userId="S::e0010678@m365.edu.city.kyoto.jp::9073cec6-0964-4097-81a4-1323d275db41" providerId="AD" clId="Web-{E4CAD413-D3B1-4DA4-AC07-2161010839C7}" dt="2024-02-29T08:50:29.372" v="5"/>
        <pc:sldMkLst>
          <pc:docMk/>
          <pc:sldMk cId="156393679" sldId="323"/>
        </pc:sldMkLst>
        <pc:spChg chg="del">
          <ac:chgData name="木原　結美" userId="S::e0010678@m365.edu.city.kyoto.jp::9073cec6-0964-4097-81a4-1323d275db41" providerId="AD" clId="Web-{E4CAD413-D3B1-4DA4-AC07-2161010839C7}" dt="2024-02-29T08:50:27.090" v="4"/>
          <ac:spMkLst>
            <pc:docMk/>
            <pc:sldMk cId="156393679" sldId="323"/>
            <ac:spMk id="3" creationId="{059318B2-50C2-4E82-9ECA-7F94EE10ECF9}"/>
          </ac:spMkLst>
        </pc:spChg>
        <pc:picChg chg="add mod">
          <ac:chgData name="木原　結美" userId="S::e0010678@m365.edu.city.kyoto.jp::9073cec6-0964-4097-81a4-1323d275db41" providerId="AD" clId="Web-{E4CAD413-D3B1-4DA4-AC07-2161010839C7}" dt="2024-02-29T08:50:29.372" v="5"/>
          <ac:picMkLst>
            <pc:docMk/>
            <pc:sldMk cId="156393679" sldId="323"/>
            <ac:picMk id="2" creationId="{063AD2E0-C2A2-7CF6-A2F7-55E9D121D8BD}"/>
          </ac:picMkLst>
        </pc:picChg>
      </pc:sldChg>
    </pc:docChg>
  </pc:docChgLst>
  <pc:docChgLst>
    <pc:chgData name="鈴木　一生" userId="bca2d7ae-a444-46bc-83d5-1064509ca2a1" providerId="ADAL" clId="{2A2457EB-C0BB-495C-BC72-D186D3088D42}"/>
    <pc:docChg chg="custSel modSld">
      <pc:chgData name="鈴木　一生" userId="bca2d7ae-a444-46bc-83d5-1064509ca2a1" providerId="ADAL" clId="{2A2457EB-C0BB-495C-BC72-D186D3088D42}" dt="2024-08-30T08:16:39.610" v="4" actId="14100"/>
      <pc:docMkLst>
        <pc:docMk/>
      </pc:docMkLst>
      <pc:sldChg chg="addSp delSp modSp mod">
        <pc:chgData name="鈴木　一生" userId="bca2d7ae-a444-46bc-83d5-1064509ca2a1" providerId="ADAL" clId="{2A2457EB-C0BB-495C-BC72-D186D3088D42}" dt="2024-08-30T08:16:39.610" v="4" actId="14100"/>
        <pc:sldMkLst>
          <pc:docMk/>
          <pc:sldMk cId="487927970" sldId="318"/>
        </pc:sldMkLst>
        <pc:spChg chg="del">
          <ac:chgData name="鈴木　一生" userId="bca2d7ae-a444-46bc-83d5-1064509ca2a1" providerId="ADAL" clId="{2A2457EB-C0BB-495C-BC72-D186D3088D42}" dt="2024-08-30T08:16:20.845" v="0" actId="478"/>
          <ac:spMkLst>
            <pc:docMk/>
            <pc:sldMk cId="487927970" sldId="318"/>
            <ac:spMk id="3" creationId="{43E9C23F-4A58-C047-1CCB-CCF7743CFCDE}"/>
          </ac:spMkLst>
        </pc:spChg>
        <pc:picChg chg="add mod">
          <ac:chgData name="鈴木　一生" userId="bca2d7ae-a444-46bc-83d5-1064509ca2a1" providerId="ADAL" clId="{2A2457EB-C0BB-495C-BC72-D186D3088D42}" dt="2024-08-30T08:16:39.610" v="4" actId="14100"/>
          <ac:picMkLst>
            <pc:docMk/>
            <pc:sldMk cId="487927970" sldId="318"/>
            <ac:picMk id="4" creationId="{30563D27-9758-B9C2-0E29-808EDBDC0EC2}"/>
          </ac:picMkLst>
        </pc:picChg>
      </pc:sldChg>
    </pc:docChg>
  </pc:docChgLst>
  <pc:docChgLst>
    <pc:chgData name="田谷　奈菜" userId="S::e0013762@m365.edu.city.kyoto.jp::55f63155-389b-4460-bb4c-5c6219994722" providerId="AD" clId="Web-{2A816241-F70D-4CAF-B20A-BE55219F2865}"/>
    <pc:docChg chg="modSld">
      <pc:chgData name="田谷　奈菜" userId="S::e0013762@m365.edu.city.kyoto.jp::55f63155-389b-4460-bb4c-5c6219994722" providerId="AD" clId="Web-{2A816241-F70D-4CAF-B20A-BE55219F2865}" dt="2024-07-04T08:20:10.504" v="2" actId="1076"/>
      <pc:docMkLst>
        <pc:docMk/>
      </pc:docMkLst>
      <pc:sldChg chg="addSp delSp modSp">
        <pc:chgData name="田谷　奈菜" userId="S::e0013762@m365.edu.city.kyoto.jp::55f63155-389b-4460-bb4c-5c6219994722" providerId="AD" clId="Web-{2A816241-F70D-4CAF-B20A-BE55219F2865}" dt="2024-07-04T08:20:10.504" v="2" actId="1076"/>
        <pc:sldMkLst>
          <pc:docMk/>
          <pc:sldMk cId="487927970" sldId="318"/>
        </pc:sldMkLst>
        <pc:spChg chg="del">
          <ac:chgData name="田谷　奈菜" userId="S::e0013762@m365.edu.city.kyoto.jp::55f63155-389b-4460-bb4c-5c6219994722" providerId="AD" clId="Web-{2A816241-F70D-4CAF-B20A-BE55219F2865}" dt="2024-07-04T08:19:57.300" v="0"/>
          <ac:spMkLst>
            <pc:docMk/>
            <pc:sldMk cId="487927970" sldId="318"/>
            <ac:spMk id="4" creationId="{CDAE9BF6-B967-CBEA-F8B1-4483D9D624A0}"/>
          </ac:spMkLst>
        </pc:spChg>
        <pc:picChg chg="add mod">
          <ac:chgData name="田谷　奈菜" userId="S::e0013762@m365.edu.city.kyoto.jp::55f63155-389b-4460-bb4c-5c6219994722" providerId="AD" clId="Web-{2A816241-F70D-4CAF-B20A-BE55219F2865}" dt="2024-07-04T08:20:10.504" v="2" actId="1076"/>
          <ac:picMkLst>
            <pc:docMk/>
            <pc:sldMk cId="487927970" sldId="318"/>
            <ac:picMk id="2" creationId="{F9859876-4CEA-3936-FE8E-57FEE6E96A30}"/>
          </ac:picMkLst>
        </pc:picChg>
      </pc:sldChg>
    </pc:docChg>
  </pc:docChgLst>
  <pc:docChgLst>
    <pc:chgData name="中川　美優花" userId="90add436-4453-4509-9973-e81892d12cf8" providerId="ADAL" clId="{BE128EEF-F706-468F-AA05-B1284F7C6435}"/>
    <pc:docChg chg="delSld">
      <pc:chgData name="中川　美優花" userId="90add436-4453-4509-9973-e81892d12cf8" providerId="ADAL" clId="{BE128EEF-F706-468F-AA05-B1284F7C6435}" dt="2024-03-12T02:57:15.603" v="0" actId="2696"/>
      <pc:docMkLst>
        <pc:docMk/>
      </pc:docMkLst>
      <pc:sldChg chg="del">
        <pc:chgData name="中川　美優花" userId="90add436-4453-4509-9973-e81892d12cf8" providerId="ADAL" clId="{BE128EEF-F706-468F-AA05-B1284F7C6435}" dt="2024-03-12T02:57:15.603" v="0" actId="2696"/>
        <pc:sldMkLst>
          <pc:docMk/>
          <pc:sldMk cId="2278233114" sldId="314"/>
        </pc:sldMkLst>
      </pc:sldChg>
    </pc:docChg>
  </pc:docChgLst>
  <pc:docChgLst>
    <pc:chgData name="五十嵐　友紀" userId="S::e0013763@m365.edu.city.kyoto.jp::06b2215c-2dc4-4496-bb8c-4b5cbc6f748b" providerId="AD" clId="Web-{E2710E27-BA4D-47A8-8E95-263A459D197F}"/>
    <pc:docChg chg="modSld">
      <pc:chgData name="五十嵐　友紀" userId="S::e0013763@m365.edu.city.kyoto.jp::06b2215c-2dc4-4496-bb8c-4b5cbc6f748b" providerId="AD" clId="Web-{E2710E27-BA4D-47A8-8E95-263A459D197F}" dt="2024-02-29T23:32:04.577" v="1"/>
      <pc:docMkLst>
        <pc:docMk/>
      </pc:docMkLst>
      <pc:sldChg chg="addSp delSp modSp">
        <pc:chgData name="五十嵐　友紀" userId="S::e0013763@m365.edu.city.kyoto.jp::06b2215c-2dc4-4496-bb8c-4b5cbc6f748b" providerId="AD" clId="Web-{E2710E27-BA4D-47A8-8E95-263A459D197F}" dt="2024-02-29T23:32:04.577" v="1"/>
        <pc:sldMkLst>
          <pc:docMk/>
          <pc:sldMk cId="3305803077" sldId="324"/>
        </pc:sldMkLst>
        <pc:spChg chg="del">
          <ac:chgData name="五十嵐　友紀" userId="S::e0013763@m365.edu.city.kyoto.jp::06b2215c-2dc4-4496-bb8c-4b5cbc6f748b" providerId="AD" clId="Web-{E2710E27-BA4D-47A8-8E95-263A459D197F}" dt="2024-02-29T23:32:01.827" v="0"/>
          <ac:spMkLst>
            <pc:docMk/>
            <pc:sldMk cId="3305803077" sldId="324"/>
            <ac:spMk id="3" creationId="{059318B2-50C2-4E82-9ECA-7F94EE10ECF9}"/>
          </ac:spMkLst>
        </pc:spChg>
        <pc:picChg chg="add mod">
          <ac:chgData name="五十嵐　友紀" userId="S::e0013763@m365.edu.city.kyoto.jp::06b2215c-2dc4-4496-bb8c-4b5cbc6f748b" providerId="AD" clId="Web-{E2710E27-BA4D-47A8-8E95-263A459D197F}" dt="2024-02-29T23:32:04.577" v="1"/>
          <ac:picMkLst>
            <pc:docMk/>
            <pc:sldMk cId="3305803077" sldId="324"/>
            <ac:picMk id="2" creationId="{79712D5F-9F0B-31C7-CA18-DB1D6972B281}"/>
          </ac:picMkLst>
        </pc:picChg>
      </pc:sldChg>
    </pc:docChg>
  </pc:docChgLst>
  <pc:docChgLst>
    <pc:chgData name="田谷　奈菜" userId="S::e0013762@m365.edu.city.kyoto.jp::55f63155-389b-4460-bb4c-5c6219994722" providerId="AD" clId="Web-{B91AB9CB-5883-4ABF-A529-AF4F46443E7F}"/>
    <pc:docChg chg="modSld">
      <pc:chgData name="田谷　奈菜" userId="S::e0013762@m365.edu.city.kyoto.jp::55f63155-389b-4460-bb4c-5c6219994722" providerId="AD" clId="Web-{B91AB9CB-5883-4ABF-A529-AF4F46443E7F}" dt="2024-02-29T07:52:30.878" v="1"/>
      <pc:docMkLst>
        <pc:docMk/>
      </pc:docMkLst>
      <pc:sldChg chg="addSp delSp modSp">
        <pc:chgData name="田谷　奈菜" userId="S::e0013762@m365.edu.city.kyoto.jp::55f63155-389b-4460-bb4c-5c6219994722" providerId="AD" clId="Web-{B91AB9CB-5883-4ABF-A529-AF4F46443E7F}" dt="2024-02-29T07:52:30.878" v="1"/>
        <pc:sldMkLst>
          <pc:docMk/>
          <pc:sldMk cId="3271591256" sldId="306"/>
        </pc:sldMkLst>
        <pc:spChg chg="del">
          <ac:chgData name="田谷　奈菜" userId="S::e0013762@m365.edu.city.kyoto.jp::55f63155-389b-4460-bb4c-5c6219994722" providerId="AD" clId="Web-{B91AB9CB-5883-4ABF-A529-AF4F46443E7F}" dt="2024-02-29T07:52:27.706" v="0"/>
          <ac:spMkLst>
            <pc:docMk/>
            <pc:sldMk cId="3271591256" sldId="306"/>
            <ac:spMk id="3" creationId="{059318B2-50C2-4E82-9ECA-7F94EE10ECF9}"/>
          </ac:spMkLst>
        </pc:spChg>
        <pc:picChg chg="add mod">
          <ac:chgData name="田谷　奈菜" userId="S::e0013762@m365.edu.city.kyoto.jp::55f63155-389b-4460-bb4c-5c6219994722" providerId="AD" clId="Web-{B91AB9CB-5883-4ABF-A529-AF4F46443E7F}" dt="2024-02-29T07:52:30.878" v="1"/>
          <ac:picMkLst>
            <pc:docMk/>
            <pc:sldMk cId="3271591256" sldId="306"/>
            <ac:picMk id="2" creationId="{EEB8DE39-36EC-2319-1FB6-422BA4AE9BC1}"/>
          </ac:picMkLst>
        </pc:picChg>
      </pc:sldChg>
    </pc:docChg>
  </pc:docChgLst>
  <pc:docChgLst>
    <pc:chgData name="中川　美優花" userId="90add436-4453-4509-9973-e81892d12cf8" providerId="ADAL" clId="{AC31364D-0496-4E1A-B191-4898B8602241}"/>
    <pc:docChg chg="modSld">
      <pc:chgData name="中川　美優花" userId="90add436-4453-4509-9973-e81892d12cf8" providerId="ADAL" clId="{AC31364D-0496-4E1A-B191-4898B8602241}" dt="2024-02-14T05:46:34.479" v="56" actId="14100"/>
      <pc:docMkLst>
        <pc:docMk/>
      </pc:docMkLst>
      <pc:sldChg chg="modSp mod">
        <pc:chgData name="中川　美優花" userId="90add436-4453-4509-9973-e81892d12cf8" providerId="ADAL" clId="{AC31364D-0496-4E1A-B191-4898B8602241}" dt="2024-02-14T05:43:15.320" v="9" actId="14100"/>
        <pc:sldMkLst>
          <pc:docMk/>
          <pc:sldMk cId="4291979405" sldId="264"/>
        </pc:sldMkLst>
        <pc:picChg chg="mod">
          <ac:chgData name="中川　美優花" userId="90add436-4453-4509-9973-e81892d12cf8" providerId="ADAL" clId="{AC31364D-0496-4E1A-B191-4898B8602241}" dt="2024-02-14T05:43:15.320" v="9" actId="14100"/>
          <ac:picMkLst>
            <pc:docMk/>
            <pc:sldMk cId="4291979405" sldId="264"/>
            <ac:picMk id="5" creationId="{987A097E-8888-1691-4043-77CCBF95F61D}"/>
          </ac:picMkLst>
        </pc:picChg>
      </pc:sldChg>
      <pc:sldChg chg="modSp mod">
        <pc:chgData name="中川　美優花" userId="90add436-4453-4509-9973-e81892d12cf8" providerId="ADAL" clId="{AC31364D-0496-4E1A-B191-4898B8602241}" dt="2024-02-14T05:43:27.820" v="14" actId="14100"/>
        <pc:sldMkLst>
          <pc:docMk/>
          <pc:sldMk cId="3520750604" sldId="292"/>
        </pc:sldMkLst>
        <pc:picChg chg="mod">
          <ac:chgData name="中川　美優花" userId="90add436-4453-4509-9973-e81892d12cf8" providerId="ADAL" clId="{AC31364D-0496-4E1A-B191-4898B8602241}" dt="2024-02-14T05:43:27.820" v="14" actId="14100"/>
          <ac:picMkLst>
            <pc:docMk/>
            <pc:sldMk cId="3520750604" sldId="292"/>
            <ac:picMk id="7" creationId="{AE04B4EE-7F22-F778-40CB-75B053BA54A7}"/>
          </ac:picMkLst>
        </pc:picChg>
      </pc:sldChg>
      <pc:sldChg chg="modSp mod">
        <pc:chgData name="中川　美優花" userId="90add436-4453-4509-9973-e81892d12cf8" providerId="ADAL" clId="{AC31364D-0496-4E1A-B191-4898B8602241}" dt="2024-02-14T05:44:51.126" v="18" actId="14100"/>
        <pc:sldMkLst>
          <pc:docMk/>
          <pc:sldMk cId="2200943984" sldId="293"/>
        </pc:sldMkLst>
        <pc:picChg chg="mod">
          <ac:chgData name="中川　美優花" userId="90add436-4453-4509-9973-e81892d12cf8" providerId="ADAL" clId="{AC31364D-0496-4E1A-B191-4898B8602241}" dt="2024-02-14T05:44:51.126" v="18" actId="14100"/>
          <ac:picMkLst>
            <pc:docMk/>
            <pc:sldMk cId="2200943984" sldId="293"/>
            <ac:picMk id="5" creationId="{8E2180BE-43DF-6EEA-6B51-D47761385C70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01.668" v="22" actId="14100"/>
        <pc:sldMkLst>
          <pc:docMk/>
          <pc:sldMk cId="887694933" sldId="294"/>
        </pc:sldMkLst>
        <pc:picChg chg="mod">
          <ac:chgData name="中川　美優花" userId="90add436-4453-4509-9973-e81892d12cf8" providerId="ADAL" clId="{AC31364D-0496-4E1A-B191-4898B8602241}" dt="2024-02-14T05:45:01.668" v="22" actId="14100"/>
          <ac:picMkLst>
            <pc:docMk/>
            <pc:sldMk cId="887694933" sldId="294"/>
            <ac:picMk id="5" creationId="{E305EB3F-0491-A4EB-AB0E-4940E3CD5888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08.535" v="24" actId="14100"/>
        <pc:sldMkLst>
          <pc:docMk/>
          <pc:sldMk cId="2801356254" sldId="295"/>
        </pc:sldMkLst>
        <pc:picChg chg="mod">
          <ac:chgData name="中川　美優花" userId="90add436-4453-4509-9973-e81892d12cf8" providerId="ADAL" clId="{AC31364D-0496-4E1A-B191-4898B8602241}" dt="2024-02-14T05:45:08.535" v="24" actId="14100"/>
          <ac:picMkLst>
            <pc:docMk/>
            <pc:sldMk cId="2801356254" sldId="295"/>
            <ac:picMk id="6" creationId="{B285918C-189F-474C-89BD-07893893E6B4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19.774" v="28" actId="14100"/>
        <pc:sldMkLst>
          <pc:docMk/>
          <pc:sldMk cId="889124545" sldId="296"/>
        </pc:sldMkLst>
        <pc:picChg chg="mod">
          <ac:chgData name="中川　美優花" userId="90add436-4453-4509-9973-e81892d12cf8" providerId="ADAL" clId="{AC31364D-0496-4E1A-B191-4898B8602241}" dt="2024-02-14T05:45:19.774" v="28" actId="14100"/>
          <ac:picMkLst>
            <pc:docMk/>
            <pc:sldMk cId="889124545" sldId="296"/>
            <ac:picMk id="5" creationId="{510DF91C-E8BE-4EF9-0B1E-A8292C7FE567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30.476" v="32" actId="14100"/>
        <pc:sldMkLst>
          <pc:docMk/>
          <pc:sldMk cId="3083373960" sldId="297"/>
        </pc:sldMkLst>
        <pc:picChg chg="mod">
          <ac:chgData name="中川　美優花" userId="90add436-4453-4509-9973-e81892d12cf8" providerId="ADAL" clId="{AC31364D-0496-4E1A-B191-4898B8602241}" dt="2024-02-14T05:45:30.476" v="32" actId="14100"/>
          <ac:picMkLst>
            <pc:docMk/>
            <pc:sldMk cId="3083373960" sldId="297"/>
            <ac:picMk id="5" creationId="{C2ABE4DE-3261-952E-B850-556B3574877A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40.442" v="36" actId="14100"/>
        <pc:sldMkLst>
          <pc:docMk/>
          <pc:sldMk cId="318785081" sldId="298"/>
        </pc:sldMkLst>
        <pc:picChg chg="mod">
          <ac:chgData name="中川　美優花" userId="90add436-4453-4509-9973-e81892d12cf8" providerId="ADAL" clId="{AC31364D-0496-4E1A-B191-4898B8602241}" dt="2024-02-14T05:45:40.442" v="36" actId="14100"/>
          <ac:picMkLst>
            <pc:docMk/>
            <pc:sldMk cId="318785081" sldId="298"/>
            <ac:picMk id="10" creationId="{2CB76592-5B1E-4AAC-B28A-F9C06B67BDAF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47.066" v="38" actId="14100"/>
        <pc:sldMkLst>
          <pc:docMk/>
          <pc:sldMk cId="3419345934" sldId="300"/>
        </pc:sldMkLst>
        <pc:picChg chg="mod">
          <ac:chgData name="中川　美優花" userId="90add436-4453-4509-9973-e81892d12cf8" providerId="ADAL" clId="{AC31364D-0496-4E1A-B191-4898B8602241}" dt="2024-02-14T05:45:47.066" v="38" actId="14100"/>
          <ac:picMkLst>
            <pc:docMk/>
            <pc:sldMk cId="3419345934" sldId="300"/>
            <ac:picMk id="5" creationId="{4948997C-7133-95B3-4FA6-6A2048367FC5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58.305" v="43" actId="14100"/>
        <pc:sldMkLst>
          <pc:docMk/>
          <pc:sldMk cId="2000739795" sldId="301"/>
        </pc:sldMkLst>
        <pc:picChg chg="mod">
          <ac:chgData name="中川　美優花" userId="90add436-4453-4509-9973-e81892d12cf8" providerId="ADAL" clId="{AC31364D-0496-4E1A-B191-4898B8602241}" dt="2024-02-14T05:45:58.305" v="43" actId="14100"/>
          <ac:picMkLst>
            <pc:docMk/>
            <pc:sldMk cId="2000739795" sldId="301"/>
            <ac:picMk id="2" creationId="{DF6BEA0E-BBC1-33ED-7B06-60F00ACBD8B2}"/>
          </ac:picMkLst>
        </pc:picChg>
      </pc:sldChg>
      <pc:sldChg chg="modSp mod delDesignElem">
        <pc:chgData name="中川　美優花" userId="90add436-4453-4509-9973-e81892d12cf8" providerId="ADAL" clId="{AC31364D-0496-4E1A-B191-4898B8602241}" dt="2024-02-14T05:46:08.739" v="47" actId="14100"/>
        <pc:sldMkLst>
          <pc:docMk/>
          <pc:sldMk cId="1738392274" sldId="302"/>
        </pc:sldMkLst>
        <pc:picChg chg="mod">
          <ac:chgData name="中川　美優花" userId="90add436-4453-4509-9973-e81892d12cf8" providerId="ADAL" clId="{AC31364D-0496-4E1A-B191-4898B8602241}" dt="2024-02-14T05:46:08.739" v="47" actId="14100"/>
          <ac:picMkLst>
            <pc:docMk/>
            <pc:sldMk cId="1738392274" sldId="302"/>
            <ac:picMk id="7" creationId="{89B234B1-B311-2956-FA90-B0C2D47D3DAC}"/>
          </ac:picMkLst>
        </pc:picChg>
      </pc:sldChg>
      <pc:sldChg chg="modSp mod">
        <pc:chgData name="中川　美優花" userId="90add436-4453-4509-9973-e81892d12cf8" providerId="ADAL" clId="{AC31364D-0496-4E1A-B191-4898B8602241}" dt="2024-02-14T05:46:18.502" v="51" actId="14100"/>
        <pc:sldMkLst>
          <pc:docMk/>
          <pc:sldMk cId="4128497287" sldId="303"/>
        </pc:sldMkLst>
        <pc:picChg chg="mod">
          <ac:chgData name="中川　美優花" userId="90add436-4453-4509-9973-e81892d12cf8" providerId="ADAL" clId="{AC31364D-0496-4E1A-B191-4898B8602241}" dt="2024-02-14T05:46:18.502" v="51" actId="14100"/>
          <ac:picMkLst>
            <pc:docMk/>
            <pc:sldMk cId="4128497287" sldId="303"/>
            <ac:picMk id="6" creationId="{D2E7649F-EC65-4DC7-B0AA-A5EAEA3D4FB3}"/>
          </ac:picMkLst>
        </pc:picChg>
      </pc:sldChg>
      <pc:sldChg chg="modSp mod">
        <pc:chgData name="中川　美優花" userId="90add436-4453-4509-9973-e81892d12cf8" providerId="ADAL" clId="{AC31364D-0496-4E1A-B191-4898B8602241}" dt="2024-02-14T05:46:34.479" v="56" actId="14100"/>
        <pc:sldMkLst>
          <pc:docMk/>
          <pc:sldMk cId="737037636" sldId="304"/>
        </pc:sldMkLst>
        <pc:picChg chg="mod">
          <ac:chgData name="中川　美優花" userId="90add436-4453-4509-9973-e81892d12cf8" providerId="ADAL" clId="{AC31364D-0496-4E1A-B191-4898B8602241}" dt="2024-02-14T05:46:34.479" v="56" actId="14100"/>
          <ac:picMkLst>
            <pc:docMk/>
            <pc:sldMk cId="737037636" sldId="304"/>
            <ac:picMk id="5" creationId="{3AC60EB3-B1F3-2413-FE8F-6B1006E996D9}"/>
          </ac:picMkLst>
        </pc:picChg>
      </pc:sldChg>
      <pc:sldChg chg="modSp mod">
        <pc:chgData name="中川　美優花" userId="90add436-4453-4509-9973-e81892d12cf8" providerId="ADAL" clId="{AC31364D-0496-4E1A-B191-4898B8602241}" dt="2024-02-14T05:42:23.434" v="4" actId="14100"/>
        <pc:sldMkLst>
          <pc:docMk/>
          <pc:sldMk cId="3654700675" sldId="305"/>
        </pc:sldMkLst>
        <pc:picChg chg="mod">
          <ac:chgData name="中川　美優花" userId="90add436-4453-4509-9973-e81892d12cf8" providerId="ADAL" clId="{AC31364D-0496-4E1A-B191-4898B8602241}" dt="2024-02-14T05:42:23.434" v="4" actId="14100"/>
          <ac:picMkLst>
            <pc:docMk/>
            <pc:sldMk cId="3654700675" sldId="305"/>
            <ac:picMk id="2" creationId="{97988927-355D-7B0A-C18E-9D8CC7C27863}"/>
          </ac:picMkLst>
        </pc:picChg>
      </pc:sldChg>
    </pc:docChg>
  </pc:docChgLst>
  <pc:docChgLst>
    <pc:chgData name="田淵　亜有" userId="S::e0015046@m365.edu.city.kyoto.jp::c64b0f3a-4f64-4b10-b8d7-11c21a5b7e6a" providerId="AD" clId="Web-{B3BAB808-B441-4662-DBC5-6D3956F84876}"/>
    <pc:docChg chg="modSld">
      <pc:chgData name="田淵　亜有" userId="S::e0015046@m365.edu.city.kyoto.jp::c64b0f3a-4f64-4b10-b8d7-11c21a5b7e6a" providerId="AD" clId="Web-{B3BAB808-B441-4662-DBC5-6D3956F84876}" dt="2024-07-04T07:07:43.950" v="3"/>
      <pc:docMkLst>
        <pc:docMk/>
      </pc:docMkLst>
      <pc:sldChg chg="addSp delSp modSp">
        <pc:chgData name="田淵　亜有" userId="S::e0015046@m365.edu.city.kyoto.jp::c64b0f3a-4f64-4b10-b8d7-11c21a5b7e6a" providerId="AD" clId="Web-{B3BAB808-B441-4662-DBC5-6D3956F84876}" dt="2024-07-04T07:07:43.950" v="3"/>
        <pc:sldMkLst>
          <pc:docMk/>
          <pc:sldMk cId="3864052645" sldId="316"/>
        </pc:sldMkLst>
        <pc:picChg chg="add del mod">
          <ac:chgData name="田淵　亜有" userId="S::e0015046@m365.edu.city.kyoto.jp::c64b0f3a-4f64-4b10-b8d7-11c21a5b7e6a" providerId="AD" clId="Web-{B3BAB808-B441-4662-DBC5-6D3956F84876}" dt="2024-07-04T07:07:43.950" v="3"/>
          <ac:picMkLst>
            <pc:docMk/>
            <pc:sldMk cId="3864052645" sldId="316"/>
            <ac:picMk id="2" creationId="{91B985E4-B308-ADC1-7939-3123F77D9EF2}"/>
          </ac:picMkLst>
        </pc:picChg>
        <pc:picChg chg="add del mod">
          <ac:chgData name="田淵　亜有" userId="S::e0015046@m365.edu.city.kyoto.jp::c64b0f3a-4f64-4b10-b8d7-11c21a5b7e6a" providerId="AD" clId="Web-{B3BAB808-B441-4662-DBC5-6D3956F84876}" dt="2024-07-04T07:07:41.137" v="2"/>
          <ac:picMkLst>
            <pc:docMk/>
            <pc:sldMk cId="3864052645" sldId="316"/>
            <ac:picMk id="4" creationId="{283DB32A-62E3-D908-D027-BF7634239CAE}"/>
          </ac:picMkLst>
        </pc:picChg>
      </pc:sldChg>
    </pc:docChg>
  </pc:docChgLst>
  <pc:docChgLst>
    <pc:chgData name="松村　知美" userId="S::e0003417@m365.edu.city.kyoto.jp::81f88bac-62f7-4a0e-8bd6-3216452a9ea4" providerId="AD" clId="Web-{2C532BB4-679A-69DC-7C62-8C4A44EC4CB9}"/>
    <pc:docChg chg="addSld modSld">
      <pc:chgData name="松村　知美" userId="S::e0003417@m365.edu.city.kyoto.jp::81f88bac-62f7-4a0e-8bd6-3216452a9ea4" providerId="AD" clId="Web-{2C532BB4-679A-69DC-7C62-8C4A44EC4CB9}" dt="2024-02-02T08:10:20.458" v="1"/>
      <pc:docMkLst>
        <pc:docMk/>
      </pc:docMkLst>
      <pc:sldChg chg="addSp modSp new">
        <pc:chgData name="松村　知美" userId="S::e0003417@m365.edu.city.kyoto.jp::81f88bac-62f7-4a0e-8bd6-3216452a9ea4" providerId="AD" clId="Web-{2C532BB4-679A-69DC-7C62-8C4A44EC4CB9}" dt="2024-02-02T08:10:20.458" v="1"/>
        <pc:sldMkLst>
          <pc:docMk/>
          <pc:sldMk cId="3654700675" sldId="305"/>
        </pc:sldMkLst>
        <pc:picChg chg="add mod">
          <ac:chgData name="松村　知美" userId="S::e0003417@m365.edu.city.kyoto.jp::81f88bac-62f7-4a0e-8bd6-3216452a9ea4" providerId="AD" clId="Web-{2C532BB4-679A-69DC-7C62-8C4A44EC4CB9}" dt="2024-02-02T08:10:20.458" v="1"/>
          <ac:picMkLst>
            <pc:docMk/>
            <pc:sldMk cId="3654700675" sldId="305"/>
            <ac:picMk id="2" creationId="{97988927-355D-7B0A-C18E-9D8CC7C27863}"/>
          </ac:picMkLst>
        </pc:picChg>
      </pc:sldChg>
    </pc:docChg>
  </pc:docChgLst>
  <pc:docChgLst>
    <pc:chgData name="樫　なつみ" userId="ec7dfa1c-180c-4479-99d8-d7d824a30862" providerId="ADAL" clId="{B9159A94-8DEC-41F5-84D6-D506417131A5}"/>
    <pc:docChg chg="modSld">
      <pc:chgData name="樫　なつみ" userId="ec7dfa1c-180c-4479-99d8-d7d824a30862" providerId="ADAL" clId="{B9159A94-8DEC-41F5-84D6-D506417131A5}" dt="2024-08-26T00:34:14.102" v="0" actId="22"/>
      <pc:docMkLst>
        <pc:docMk/>
      </pc:docMkLst>
      <pc:sldChg chg="addSp mod">
        <pc:chgData name="樫　なつみ" userId="ec7dfa1c-180c-4479-99d8-d7d824a30862" providerId="ADAL" clId="{B9159A94-8DEC-41F5-84D6-D506417131A5}" dt="2024-08-26T00:34:14.102" v="0" actId="22"/>
        <pc:sldMkLst>
          <pc:docMk/>
          <pc:sldMk cId="1488477963" sldId="321"/>
        </pc:sldMkLst>
        <pc:picChg chg="add">
          <ac:chgData name="樫　なつみ" userId="ec7dfa1c-180c-4479-99d8-d7d824a30862" providerId="ADAL" clId="{B9159A94-8DEC-41F5-84D6-D506417131A5}" dt="2024-08-26T00:34:14.102" v="0" actId="22"/>
          <ac:picMkLst>
            <pc:docMk/>
            <pc:sldMk cId="1488477963" sldId="321"/>
            <ac:picMk id="3" creationId="{0CB61082-2942-58ED-04CE-487FEAF9F643}"/>
          </ac:picMkLst>
        </pc:picChg>
      </pc:sldChg>
    </pc:docChg>
  </pc:docChgLst>
  <pc:docChgLst>
    <pc:chgData name="宮川　恵里花" userId="S::e0015045@m365.edu.city.kyoto.jp::f90e7ed3-e02d-4d6a-b899-8132b19bcae6" providerId="AD" clId="Web-{AF547E31-E1E9-7E55-CCD5-F0D06068A77E}"/>
    <pc:docChg chg="modSld">
      <pc:chgData name="宮川　恵里花" userId="S::e0015045@m365.edu.city.kyoto.jp::f90e7ed3-e02d-4d6a-b899-8132b19bcae6" providerId="AD" clId="Web-{AF547E31-E1E9-7E55-CCD5-F0D06068A77E}" dt="2024-10-02T04:59:23.438" v="5" actId="14100"/>
      <pc:docMkLst>
        <pc:docMk/>
      </pc:docMkLst>
      <pc:sldChg chg="addSp delSp modSp">
        <pc:chgData name="宮川　恵里花" userId="S::e0015045@m365.edu.city.kyoto.jp::f90e7ed3-e02d-4d6a-b899-8132b19bcae6" providerId="AD" clId="Web-{AF547E31-E1E9-7E55-CCD5-F0D06068A77E}" dt="2024-10-02T04:59:23.438" v="5" actId="14100"/>
        <pc:sldMkLst>
          <pc:docMk/>
          <pc:sldMk cId="2795396090" sldId="319"/>
        </pc:sldMkLst>
        <pc:picChg chg="add mod">
          <ac:chgData name="宮川　恵里花" userId="S::e0015045@m365.edu.city.kyoto.jp::f90e7ed3-e02d-4d6a-b899-8132b19bcae6" providerId="AD" clId="Web-{AF547E31-E1E9-7E55-CCD5-F0D06068A77E}" dt="2024-10-02T04:59:23.438" v="5" actId="14100"/>
          <ac:picMkLst>
            <pc:docMk/>
            <pc:sldMk cId="2795396090" sldId="319"/>
            <ac:picMk id="3" creationId="{920C726B-062A-6B7D-1CDE-51A78A0B0F8E}"/>
          </ac:picMkLst>
        </pc:picChg>
        <pc:picChg chg="del">
          <ac:chgData name="宮川　恵里花" userId="S::e0015045@m365.edu.city.kyoto.jp::f90e7ed3-e02d-4d6a-b899-8132b19bcae6" providerId="AD" clId="Web-{AF547E31-E1E9-7E55-CCD5-F0D06068A77E}" dt="2024-10-02T04:58:38.233" v="0"/>
          <ac:picMkLst>
            <pc:docMk/>
            <pc:sldMk cId="2795396090" sldId="319"/>
            <ac:picMk id="4" creationId="{20B611C3-49D1-C11F-948C-E496C26F05B6}"/>
          </ac:picMkLst>
        </pc:picChg>
      </pc:sldChg>
    </pc:docChg>
  </pc:docChgLst>
  <pc:docChgLst>
    <pc:chgData name="福井　由友子" userId="fee7ae25-e0eb-49f3-a5bc-b71201282a73" providerId="ADAL" clId="{E56E3EFF-92D3-4ED0-9B5E-FF01AAF917FF}"/>
    <pc:docChg chg="modSld">
      <pc:chgData name="福井　由友子" userId="fee7ae25-e0eb-49f3-a5bc-b71201282a73" providerId="ADAL" clId="{E56E3EFF-92D3-4ED0-9B5E-FF01AAF917FF}" dt="2024-08-22T00:46:13.030" v="3" actId="14100"/>
      <pc:docMkLst>
        <pc:docMk/>
      </pc:docMkLst>
      <pc:sldChg chg="addSp modSp mod">
        <pc:chgData name="福井　由友子" userId="fee7ae25-e0eb-49f3-a5bc-b71201282a73" providerId="ADAL" clId="{E56E3EFF-92D3-4ED0-9B5E-FF01AAF917FF}" dt="2024-08-22T00:46:13.030" v="3" actId="14100"/>
        <pc:sldMkLst>
          <pc:docMk/>
          <pc:sldMk cId="3305803077" sldId="324"/>
        </pc:sldMkLst>
        <pc:picChg chg="add mod">
          <ac:chgData name="福井　由友子" userId="fee7ae25-e0eb-49f3-a5bc-b71201282a73" providerId="ADAL" clId="{E56E3EFF-92D3-4ED0-9B5E-FF01AAF917FF}" dt="2024-08-22T00:46:13.030" v="3" actId="14100"/>
          <ac:picMkLst>
            <pc:docMk/>
            <pc:sldMk cId="3305803077" sldId="324"/>
            <ac:picMk id="3" creationId="{A3B0F577-D544-0443-EFA5-7BCE55472683}"/>
          </ac:picMkLst>
        </pc:picChg>
      </pc:sldChg>
    </pc:docChg>
  </pc:docChgLst>
  <pc:docChgLst>
    <pc:chgData name="田淵　亜有" userId="S::e0015046@m365.edu.city.kyoto.jp::c64b0f3a-4f64-4b10-b8d7-11c21a5b7e6a" providerId="AD" clId="Web-{E5417D45-42E2-71B5-F84A-FAB9A7CE80BB}"/>
    <pc:docChg chg="modSld">
      <pc:chgData name="田淵　亜有" userId="S::e0015046@m365.edu.city.kyoto.jp::c64b0f3a-4f64-4b10-b8d7-11c21a5b7e6a" providerId="AD" clId="Web-{E5417D45-42E2-71B5-F84A-FAB9A7CE80BB}" dt="2024-07-05T06:31:54.794" v="1"/>
      <pc:docMkLst>
        <pc:docMk/>
      </pc:docMkLst>
      <pc:sldChg chg="addSp delSp modSp">
        <pc:chgData name="田淵　亜有" userId="S::e0015046@m365.edu.city.kyoto.jp::c64b0f3a-4f64-4b10-b8d7-11c21a5b7e6a" providerId="AD" clId="Web-{E5417D45-42E2-71B5-F84A-FAB9A7CE80BB}" dt="2024-07-05T06:31:54.794" v="1"/>
        <pc:sldMkLst>
          <pc:docMk/>
          <pc:sldMk cId="3693655365" sldId="311"/>
        </pc:sldMkLst>
        <pc:picChg chg="del">
          <ac:chgData name="田淵　亜有" userId="S::e0015046@m365.edu.city.kyoto.jp::c64b0f3a-4f64-4b10-b8d7-11c21a5b7e6a" providerId="AD" clId="Web-{E5417D45-42E2-71B5-F84A-FAB9A7CE80BB}" dt="2024-07-05T06:31:50.169" v="0"/>
          <ac:picMkLst>
            <pc:docMk/>
            <pc:sldMk cId="3693655365" sldId="311"/>
            <ac:picMk id="2" creationId="{5CECD6F5-0743-4E5F-F8A2-61190235B30B}"/>
          </ac:picMkLst>
        </pc:picChg>
        <pc:picChg chg="add mod">
          <ac:chgData name="田淵　亜有" userId="S::e0015046@m365.edu.city.kyoto.jp::c64b0f3a-4f64-4b10-b8d7-11c21a5b7e6a" providerId="AD" clId="Web-{E5417D45-42E2-71B5-F84A-FAB9A7CE80BB}" dt="2024-07-05T06:31:54.794" v="1"/>
          <ac:picMkLst>
            <pc:docMk/>
            <pc:sldMk cId="3693655365" sldId="311"/>
            <ac:picMk id="4" creationId="{3B88259D-754A-AA5F-1291-D52DDFA06D3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2024/10/27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67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7038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330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386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966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67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462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382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815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98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8021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2024/10/27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192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.png"/><Relationship Id="rId18" Type="http://schemas.openxmlformats.org/officeDocument/2006/relationships/slide" Target="slide16.xml"/><Relationship Id="rId26" Type="http://schemas.openxmlformats.org/officeDocument/2006/relationships/slide" Target="slide20.xml"/><Relationship Id="rId3" Type="http://schemas.openxmlformats.org/officeDocument/2006/relationships/hyperlink" Target="http://www.edu.city.kyoto.jp/school/school_lunch/calender.html" TargetMode="External"/><Relationship Id="rId21" Type="http://schemas.openxmlformats.org/officeDocument/2006/relationships/image" Target="../media/image3.png"/><Relationship Id="rId7" Type="http://schemas.openxmlformats.org/officeDocument/2006/relationships/slide" Target="slide9.xml"/><Relationship Id="rId12" Type="http://schemas.openxmlformats.org/officeDocument/2006/relationships/slide" Target="slide15.xml"/><Relationship Id="rId17" Type="http://schemas.openxmlformats.org/officeDocument/2006/relationships/slide" Target="slide1.xml"/><Relationship Id="rId25" Type="http://schemas.openxmlformats.org/officeDocument/2006/relationships/slide" Target="slide19.xml"/><Relationship Id="rId2" Type="http://schemas.openxmlformats.org/officeDocument/2006/relationships/image" Target="../media/image1.jpeg"/><Relationship Id="rId16" Type="http://schemas.openxmlformats.org/officeDocument/2006/relationships/hyperlink" Target="http://www.edu.city.kyoto.jp/school/school_lunch/202207/202207_nagomi.mp4" TargetMode="External"/><Relationship Id="rId20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4.xml"/><Relationship Id="rId24" Type="http://schemas.openxmlformats.org/officeDocument/2006/relationships/slide" Target="slide18.xml"/><Relationship Id="rId5" Type="http://schemas.openxmlformats.org/officeDocument/2006/relationships/slide" Target="slide6.xml"/><Relationship Id="rId15" Type="http://schemas.openxmlformats.org/officeDocument/2006/relationships/slide" Target="slide4.xml"/><Relationship Id="rId23" Type="http://schemas.openxmlformats.org/officeDocument/2006/relationships/slide" Target="slide12.xml"/><Relationship Id="rId10" Type="http://schemas.openxmlformats.org/officeDocument/2006/relationships/slide" Target="slide13.xml"/><Relationship Id="rId19" Type="http://schemas.openxmlformats.org/officeDocument/2006/relationships/slide" Target="slide17.xml"/><Relationship Id="rId4" Type="http://schemas.openxmlformats.org/officeDocument/2006/relationships/slide" Target="slide7.xml"/><Relationship Id="rId9" Type="http://schemas.openxmlformats.org/officeDocument/2006/relationships/slide" Target="slide10.xml"/><Relationship Id="rId14" Type="http://schemas.openxmlformats.org/officeDocument/2006/relationships/slide" Target="slide5.xml"/><Relationship Id="rId22" Type="http://schemas.openxmlformats.org/officeDocument/2006/relationships/image" Target="../media/image4.png"/><Relationship Id="rId27" Type="http://schemas.openxmlformats.org/officeDocument/2006/relationships/slide" Target="slide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テキスト&#10;&#10;説明は自動で生成されたものです">
            <a:extLst>
              <a:ext uri="{FF2B5EF4-FFF2-40B4-BE49-F238E27FC236}">
                <a16:creationId xmlns:a16="http://schemas.microsoft.com/office/drawing/2014/main" id="{E63752C5-9049-F56D-631A-AA999B669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6" b="80645"/>
          <a:stretch/>
        </p:blipFill>
        <p:spPr bwMode="auto">
          <a:xfrm>
            <a:off x="3466968" y="1272983"/>
            <a:ext cx="8383915" cy="70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タイトル 3"/>
          <p:cNvSpPr>
            <a:spLocks noGrp="1"/>
          </p:cNvSpPr>
          <p:nvPr>
            <p:ph type="title"/>
          </p:nvPr>
        </p:nvSpPr>
        <p:spPr>
          <a:xfrm>
            <a:off x="118444" y="-78923"/>
            <a:ext cx="10903892" cy="1710572"/>
          </a:xfrm>
        </p:spPr>
        <p:txBody>
          <a:bodyPr>
            <a:normAutofit/>
          </a:bodyPr>
          <a:lstStyle/>
          <a:p>
            <a:pPr>
              <a:tabLst>
                <a:tab pos="2071883" algn="l"/>
              </a:tabLst>
            </a:pPr>
            <a:r>
              <a:rPr lang="ja-JP" altLang="en-US" sz="2600" dirty="0">
                <a:latin typeface="UD デジタル 教科書体 N-B"/>
                <a:ea typeface="UD デジタル 教科書体 N-B"/>
              </a:rPr>
              <a:t>給食カレンダー　　　　     １１月のきゅうしょくもくひょう</a:t>
            </a:r>
            <a:br>
              <a:rPr lang="en-US" altLang="ja-JP" sz="2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</a:br>
            <a:r>
              <a:rPr lang="en-US" altLang="ja-JP" sz="2200" dirty="0">
                <a:latin typeface="UD デジタル 教科書体 N-B"/>
                <a:ea typeface="UD デジタル 教科書体 N-B"/>
              </a:rPr>
              <a:t>	</a:t>
            </a:r>
            <a:r>
              <a:rPr lang="ja-JP" altLang="en-US" sz="1500">
                <a:latin typeface="UD デジタル 教科書体 N-B"/>
                <a:ea typeface="UD デジタル 教科書体 N-B"/>
              </a:rPr>
              <a:t>　</a:t>
            </a:r>
            <a:r>
              <a:rPr lang="ja-JP" altLang="en-US" sz="1500">
                <a:solidFill>
                  <a:schemeClr val="accent1">
                    <a:lumMod val="75000"/>
                  </a:schemeClr>
                </a:solidFill>
                <a:latin typeface="UD デジタル 教科書体 N-B"/>
                <a:ea typeface="UD デジタル 教科書体 N-B"/>
              </a:rPr>
              <a:t>　　　　　 　　             </a:t>
            </a:r>
            <a:r>
              <a:rPr lang="ja-JP" altLang="en-US" sz="1500">
                <a:solidFill>
                  <a:schemeClr val="accent1"/>
                </a:solidFill>
                <a:latin typeface="UD デジタル 教科書体 N-B"/>
                <a:ea typeface="UD デジタル 教科書体 N-B"/>
              </a:rPr>
              <a:t>た　　　　　　よろこ　　　　あじ</a:t>
            </a:r>
            <a:br>
              <a:rPr lang="en-US" altLang="ja-JP" sz="2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</a:br>
            <a:r>
              <a:rPr lang="en-US" altLang="ja-JP" sz="2200" dirty="0">
                <a:latin typeface="UD デジタル 教科書体 N-B"/>
                <a:ea typeface="UD デジタル 教科書体 N-B"/>
              </a:rPr>
              <a:t> </a:t>
            </a:r>
            <a:r>
              <a:rPr lang="en-US" altLang="ja-JP" sz="2200" dirty="0">
                <a:solidFill>
                  <a:schemeClr val="bg1"/>
                </a:solidFill>
                <a:latin typeface="UD デジタル 教科書体 N-B"/>
                <a:ea typeface="UD デジタル 教科書体 N-B"/>
              </a:rPr>
              <a:t>	</a:t>
            </a:r>
            <a:r>
              <a:rPr lang="ja-JP" altLang="en-US" sz="2200" dirty="0">
                <a:solidFill>
                  <a:schemeClr val="bg1"/>
                </a:solidFill>
                <a:latin typeface="UD デジタル 教科書体 N-B"/>
                <a:ea typeface="UD デジタル 教科書体 N-B"/>
              </a:rPr>
              <a:t>　　　　　　        </a:t>
            </a:r>
            <a:r>
              <a:rPr lang="ja-JP" altLang="en-US" sz="3500" u="sng" dirty="0">
                <a:solidFill>
                  <a:schemeClr val="accent1"/>
                </a:solidFill>
                <a:latin typeface="UD デジタル 教科書体 N-B"/>
                <a:ea typeface="UD デジタル 教科書体 N-B"/>
              </a:rPr>
              <a:t>食べる喜びを味わおう</a:t>
            </a:r>
            <a:endParaRPr lang="ja-JP" altLang="en-US" sz="3500" u="sng">
              <a:solidFill>
                <a:schemeClr val="accent1"/>
              </a:solidFill>
              <a:latin typeface="UD デジタル 教科書体 N-B"/>
              <a:ea typeface="UD デジタル 教科書体 N-B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9EE02368-CE61-4FF7-9FF7-D865488942C7}"/>
              </a:ext>
            </a:extLst>
          </p:cNvPr>
          <p:cNvGraphicFramePr>
            <a:graphicFrameLocks noGrp="1"/>
          </p:cNvGraphicFramePr>
          <p:nvPr/>
        </p:nvGraphicFramePr>
        <p:xfrm>
          <a:off x="541362" y="1966167"/>
          <a:ext cx="12357050" cy="460480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60232">
                  <a:extLst>
                    <a:ext uri="{9D8B030D-6E8A-4147-A177-3AD203B41FA5}">
                      <a16:colId xmlns:a16="http://schemas.microsoft.com/office/drawing/2014/main" val="1021637357"/>
                    </a:ext>
                  </a:extLst>
                </a:gridCol>
                <a:gridCol w="1960232">
                  <a:extLst>
                    <a:ext uri="{9D8B030D-6E8A-4147-A177-3AD203B41FA5}">
                      <a16:colId xmlns:a16="http://schemas.microsoft.com/office/drawing/2014/main" val="3557758159"/>
                    </a:ext>
                  </a:extLst>
                </a:gridCol>
                <a:gridCol w="1960232">
                  <a:extLst>
                    <a:ext uri="{9D8B030D-6E8A-4147-A177-3AD203B41FA5}">
                      <a16:colId xmlns:a16="http://schemas.microsoft.com/office/drawing/2014/main" val="919986174"/>
                    </a:ext>
                  </a:extLst>
                </a:gridCol>
                <a:gridCol w="1960232">
                  <a:extLst>
                    <a:ext uri="{9D8B030D-6E8A-4147-A177-3AD203B41FA5}">
                      <a16:colId xmlns:a16="http://schemas.microsoft.com/office/drawing/2014/main" val="2868791316"/>
                    </a:ext>
                  </a:extLst>
                </a:gridCol>
                <a:gridCol w="1960232">
                  <a:extLst>
                    <a:ext uri="{9D8B030D-6E8A-4147-A177-3AD203B41FA5}">
                      <a16:colId xmlns:a16="http://schemas.microsoft.com/office/drawing/2014/main" val="961746093"/>
                    </a:ext>
                  </a:extLst>
                </a:gridCol>
                <a:gridCol w="1331942">
                  <a:extLst>
                    <a:ext uri="{9D8B030D-6E8A-4147-A177-3AD203B41FA5}">
                      <a16:colId xmlns:a16="http://schemas.microsoft.com/office/drawing/2014/main" val="4059843335"/>
                    </a:ext>
                  </a:extLst>
                </a:gridCol>
                <a:gridCol w="1223948">
                  <a:extLst>
                    <a:ext uri="{9D8B030D-6E8A-4147-A177-3AD203B41FA5}">
                      <a16:colId xmlns:a16="http://schemas.microsoft.com/office/drawing/2014/main" val="1147717932"/>
                    </a:ext>
                  </a:extLst>
                </a:gridCol>
              </a:tblGrid>
              <a:tr h="8483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げつ</a:t>
                      </a:r>
                      <a:endParaRPr kumimoji="1" lang="en-US" altLang="ja-JP" sz="13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月</a:t>
                      </a:r>
                      <a:endParaRPr kumimoji="1" lang="en-US" altLang="ja-JP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(Monday)</a:t>
                      </a:r>
                      <a:endParaRPr kumimoji="1" lang="ja-JP" altLang="en-US" sz="18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か</a:t>
                      </a:r>
                      <a:endParaRPr kumimoji="1" lang="en-US" altLang="ja-JP" sz="13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火</a:t>
                      </a:r>
                      <a:endParaRPr kumimoji="1" lang="en-US" altLang="ja-JP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(Tuesday)</a:t>
                      </a:r>
                      <a:endParaRPr kumimoji="1" lang="ja-JP" altLang="en-US" sz="18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すい</a:t>
                      </a:r>
                      <a:endParaRPr kumimoji="1" lang="en-US" altLang="ja-JP" sz="13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水</a:t>
                      </a:r>
                      <a:endParaRPr kumimoji="1" lang="en-US" altLang="ja-JP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(Wednesday)</a:t>
                      </a:r>
                      <a:endParaRPr kumimoji="1" lang="ja-JP" altLang="en-US" sz="18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もく</a:t>
                      </a:r>
                      <a:endParaRPr kumimoji="1" lang="en-US" altLang="ja-JP" sz="13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木</a:t>
                      </a:r>
                      <a:endParaRPr kumimoji="1" lang="en-US" altLang="ja-JP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(Thursday)</a:t>
                      </a:r>
                      <a:endParaRPr kumimoji="1" lang="ja-JP" altLang="en-US" sz="18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きん</a:t>
                      </a:r>
                      <a:endParaRPr kumimoji="1" lang="en-US" altLang="ja-JP" sz="13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金</a:t>
                      </a:r>
                      <a:endParaRPr kumimoji="1" lang="en-US" altLang="ja-JP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(Friday)</a:t>
                      </a:r>
                      <a:endParaRPr kumimoji="1" lang="ja-JP" altLang="en-US" sz="18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ど</a:t>
                      </a:r>
                      <a:endParaRPr kumimoji="1" lang="en-US" altLang="ja-JP" sz="13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土</a:t>
                      </a:r>
                      <a:endParaRPr kumimoji="1" lang="en-US" altLang="ja-JP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15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（</a:t>
                      </a:r>
                      <a:r>
                        <a:rPr kumimoji="1" lang="en-US" altLang="ja-JP" sz="15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Saturday)</a:t>
                      </a:r>
                      <a:endParaRPr kumimoji="1" lang="ja-JP" altLang="en-US" sz="15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にち</a:t>
                      </a:r>
                      <a:endParaRPr kumimoji="1" lang="en-US" altLang="ja-JP" sz="13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日</a:t>
                      </a:r>
                      <a:endParaRPr kumimoji="1" lang="en-US" altLang="ja-JP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15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（</a:t>
                      </a:r>
                      <a:r>
                        <a:rPr kumimoji="1" lang="en-US" altLang="ja-JP" sz="15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Sunday</a:t>
                      </a:r>
                      <a:r>
                        <a:rPr kumimoji="1" lang="ja-JP" altLang="en-US" sz="15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）</a:t>
                      </a:r>
                    </a:p>
                  </a:txBody>
                  <a:tcPr marL="75590" marR="75590" marT="37795" marB="3779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819664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algn="r"/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35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35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3500" b="0">
                          <a:solidFill>
                            <a:srgbClr val="0070C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2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3500" b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3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025518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kumimoji="1" lang="ja-JP" altLang="en-US" sz="350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４</a:t>
                      </a:r>
                      <a:endParaRPr kumimoji="1" lang="ja-JP" altLang="en-US" sz="200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2000" b="1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2000" b="1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altLang="ja-JP" sz="2000" b="1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3500" b="0">
                          <a:solidFill>
                            <a:srgbClr val="0070C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9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3500" b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１</a:t>
                      </a:r>
                      <a:r>
                        <a:rPr lang="en-US" altLang="ja-JP" sz="3500" b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0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341525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3500" b="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350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500">
                          <a:solidFill>
                            <a:srgbClr val="0070C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16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50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17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7788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algn="r"/>
                      <a:endParaRPr kumimoji="1" lang="ja-JP" altLang="en-US" sz="350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50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23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350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２</a:t>
                      </a:r>
                      <a:r>
                        <a:rPr kumimoji="1" lang="en-US" altLang="ja-JP" sz="350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4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570352"/>
                  </a:ext>
                </a:extLst>
              </a:tr>
            </a:tbl>
          </a:graphicData>
        </a:graphic>
      </p:graphicFrame>
      <p:sp>
        <p:nvSpPr>
          <p:cNvPr id="34" name="テキスト ボックス 33">
            <a:hlinkClick r:id="rId3"/>
            <a:extLst>
              <a:ext uri="{FF2B5EF4-FFF2-40B4-BE49-F238E27FC236}">
                <a16:creationId xmlns:a16="http://schemas.microsoft.com/office/drawing/2014/main" id="{4BA0B72E-FB63-47BD-8B4F-02934E5A88D7}"/>
              </a:ext>
            </a:extLst>
          </p:cNvPr>
          <p:cNvSpPr txBox="1"/>
          <p:nvPr/>
        </p:nvSpPr>
        <p:spPr>
          <a:xfrm>
            <a:off x="-1054464" y="4405566"/>
            <a:ext cx="714379" cy="499496"/>
          </a:xfrm>
          <a:custGeom>
            <a:avLst/>
            <a:gdLst>
              <a:gd name="connsiteX0" fmla="*/ 0 w 714379"/>
              <a:gd name="connsiteY0" fmla="*/ 0 h 499496"/>
              <a:gd name="connsiteX1" fmla="*/ 714379 w 714379"/>
              <a:gd name="connsiteY1" fmla="*/ 0 h 499496"/>
              <a:gd name="connsiteX2" fmla="*/ 714379 w 714379"/>
              <a:gd name="connsiteY2" fmla="*/ 499496 h 499496"/>
              <a:gd name="connsiteX3" fmla="*/ 0 w 714379"/>
              <a:gd name="connsiteY3" fmla="*/ 499496 h 499496"/>
              <a:gd name="connsiteX4" fmla="*/ 0 w 714379"/>
              <a:gd name="connsiteY4" fmla="*/ 0 h 49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379" h="499496" fill="none" extrusionOk="0">
                <a:moveTo>
                  <a:pt x="0" y="0"/>
                </a:moveTo>
                <a:cubicBezTo>
                  <a:pt x="218819" y="-44167"/>
                  <a:pt x="467654" y="51480"/>
                  <a:pt x="714379" y="0"/>
                </a:cubicBezTo>
                <a:cubicBezTo>
                  <a:pt x="753406" y="212042"/>
                  <a:pt x="726230" y="366747"/>
                  <a:pt x="714379" y="499496"/>
                </a:cubicBezTo>
                <a:cubicBezTo>
                  <a:pt x="361659" y="447555"/>
                  <a:pt x="204146" y="475736"/>
                  <a:pt x="0" y="499496"/>
                </a:cubicBezTo>
                <a:cubicBezTo>
                  <a:pt x="-36200" y="304861"/>
                  <a:pt x="-15210" y="64921"/>
                  <a:pt x="0" y="0"/>
                </a:cubicBezTo>
                <a:close/>
              </a:path>
              <a:path w="714379" h="499496" stroke="0" extrusionOk="0">
                <a:moveTo>
                  <a:pt x="0" y="0"/>
                </a:moveTo>
                <a:cubicBezTo>
                  <a:pt x="280553" y="-7148"/>
                  <a:pt x="456672" y="-1031"/>
                  <a:pt x="714379" y="0"/>
                </a:cubicBezTo>
                <a:cubicBezTo>
                  <a:pt x="690973" y="200865"/>
                  <a:pt x="742033" y="326903"/>
                  <a:pt x="714379" y="499496"/>
                </a:cubicBezTo>
                <a:cubicBezTo>
                  <a:pt x="579700" y="562561"/>
                  <a:pt x="137656" y="506006"/>
                  <a:pt x="0" y="499496"/>
                </a:cubicBezTo>
                <a:cubicBezTo>
                  <a:pt x="35563" y="325234"/>
                  <a:pt x="-36855" y="23576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46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和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409715D-10E8-4E6A-96F5-1593A974EB50}"/>
              </a:ext>
            </a:extLst>
          </p:cNvPr>
          <p:cNvSpPr txBox="1"/>
          <p:nvPr/>
        </p:nvSpPr>
        <p:spPr>
          <a:xfrm>
            <a:off x="-917802" y="3724714"/>
            <a:ext cx="714379" cy="5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086">
                <a:solidFill>
                  <a:srgbClr val="C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新</a:t>
            </a:r>
          </a:p>
        </p:txBody>
      </p:sp>
      <p:sp>
        <p:nvSpPr>
          <p:cNvPr id="39" name="正方形/長方形 38">
            <a:hlinkClick r:id="rId4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8507717" y="2900690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11/1</a:t>
            </a:r>
          </a:p>
        </p:txBody>
      </p:sp>
      <p:sp>
        <p:nvSpPr>
          <p:cNvPr id="40" name="正方形/長方形 39">
            <a:hlinkClick r:id="rId5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517930" y="2924337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31</a:t>
            </a:r>
          </a:p>
        </p:txBody>
      </p:sp>
      <p:sp>
        <p:nvSpPr>
          <p:cNvPr id="16" name="正方形/長方形 15">
            <a:hlinkClick r:id="rId6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2633298" y="3827542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5</a:t>
            </a:r>
          </a:p>
        </p:txBody>
      </p:sp>
      <p:sp>
        <p:nvSpPr>
          <p:cNvPr id="17" name="正方形/長方形 16">
            <a:hlinkClick r:id="rId7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4560263" y="3848325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6</a:t>
            </a:r>
          </a:p>
        </p:txBody>
      </p:sp>
      <p:sp>
        <p:nvSpPr>
          <p:cNvPr id="18" name="正方形/長方形 17">
            <a:hlinkClick r:id="rId8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8518108" y="3869108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8</a:t>
            </a:r>
          </a:p>
        </p:txBody>
      </p:sp>
      <p:sp>
        <p:nvSpPr>
          <p:cNvPr id="19" name="正方形/長方形 18">
            <a:hlinkClick r:id="rId9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549577" y="3837933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7</a:t>
            </a:r>
          </a:p>
        </p:txBody>
      </p:sp>
      <p:sp>
        <p:nvSpPr>
          <p:cNvPr id="21" name="正方形/長方形 20">
            <a:hlinkClick r:id="rId10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2629503" y="4782800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12</a:t>
            </a:r>
          </a:p>
        </p:txBody>
      </p:sp>
      <p:sp>
        <p:nvSpPr>
          <p:cNvPr id="22" name="正方形/長方形 21">
            <a:hlinkClick r:id="rId11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4574219" y="4762016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13</a:t>
            </a:r>
          </a:p>
        </p:txBody>
      </p:sp>
      <p:sp>
        <p:nvSpPr>
          <p:cNvPr id="24" name="正方形/長方形 23">
            <a:hlinkClick r:id="rId12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539718" y="4762016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14</a:t>
            </a:r>
          </a:p>
        </p:txBody>
      </p:sp>
      <p:pic>
        <p:nvPicPr>
          <p:cNvPr id="9220" name="Picture 4" descr="鍋つかみ・ミトンのイラスト | かわいいフリー素材集 いらすとや">
            <a:extLst>
              <a:ext uri="{FF2B5EF4-FFF2-40B4-BE49-F238E27FC236}">
                <a16:creationId xmlns:a16="http://schemas.microsoft.com/office/drawing/2014/main" id="{4A3910CE-E773-E947-93C5-95CF46844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8162" y="6566500"/>
            <a:ext cx="684739" cy="6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正方形/長方形 25">
            <a:hlinkClick r:id="rId14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4539008" y="2924337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30</a:t>
            </a:r>
          </a:p>
        </p:txBody>
      </p:sp>
      <p:sp>
        <p:nvSpPr>
          <p:cNvPr id="27" name="正方形/長方形 26">
            <a:hlinkClick r:id="rId15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2622433" y="2903555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29</a:t>
            </a:r>
          </a:p>
        </p:txBody>
      </p:sp>
      <p:sp>
        <p:nvSpPr>
          <p:cNvPr id="28" name="額縁 27">
            <a:hlinkClick r:id="rId16"/>
          </p:cNvPr>
          <p:cNvSpPr/>
          <p:nvPr/>
        </p:nvSpPr>
        <p:spPr>
          <a:xfrm>
            <a:off x="214041" y="742295"/>
            <a:ext cx="2000362" cy="1085922"/>
          </a:xfrm>
          <a:prstGeom prst="bevel">
            <a:avLst>
              <a:gd name="adj" fmla="val 7925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0789" tIns="50395" rIns="100789" bIns="50395" rtlCol="0" anchor="ctr"/>
          <a:lstStyle/>
          <a:p>
            <a:pPr algn="ctr"/>
            <a:r>
              <a:rPr lang="ja-JP" altLang="en-US" sz="3086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和</a:t>
            </a:r>
            <a:r>
              <a:rPr lang="en-US" altLang="ja-JP" sz="1984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lang="ja-JP" altLang="en-US" sz="1984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なごみ</a:t>
            </a:r>
            <a:r>
              <a:rPr lang="en-US" altLang="ja-JP" sz="1984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pPr algn="ctr"/>
            <a:r>
              <a:rPr lang="ja-JP" altLang="en-US" sz="1984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献立紹介</a:t>
            </a:r>
          </a:p>
        </p:txBody>
      </p:sp>
      <p:sp>
        <p:nvSpPr>
          <p:cNvPr id="37" name="角丸四角形吹き出し 3">
            <a:hlinkClick r:id="rId17" action="ppaction://hlinksldjump"/>
            <a:extLst>
              <a:ext uri="{FF2B5EF4-FFF2-40B4-BE49-F238E27FC236}">
                <a16:creationId xmlns:a16="http://schemas.microsoft.com/office/drawing/2014/main" id="{E334D50F-64C1-4CE4-9A39-1586F3A54069}"/>
              </a:ext>
            </a:extLst>
          </p:cNvPr>
          <p:cNvSpPr/>
          <p:nvPr/>
        </p:nvSpPr>
        <p:spPr>
          <a:xfrm>
            <a:off x="986531" y="6924808"/>
            <a:ext cx="7955199" cy="508422"/>
          </a:xfrm>
          <a:prstGeom prst="wedgeRoundRectCallout">
            <a:avLst>
              <a:gd name="adj1" fmla="val -4613"/>
              <a:gd name="adj2" fmla="val -11274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764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先生方へ：カレンダーの日をクリックすると、当日のカレンダーにリンクしています。</a:t>
            </a:r>
          </a:p>
        </p:txBody>
      </p:sp>
      <p:sp>
        <p:nvSpPr>
          <p:cNvPr id="31" name="正方形/長方形 30">
            <a:hlinkClick r:id="rId18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8505217" y="4772407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15</a:t>
            </a:r>
          </a:p>
        </p:txBody>
      </p:sp>
      <p:sp>
        <p:nvSpPr>
          <p:cNvPr id="32" name="正方形/長方形 31">
            <a:hlinkClick r:id="rId19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73982" y="5712841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</a:t>
            </a:r>
          </a:p>
        </p:txBody>
      </p:sp>
      <p:sp>
        <p:nvSpPr>
          <p:cNvPr id="43" name="正方形/長方形 42">
            <a:hlinkClick r:id="rId20" action="ppaction://hlinksldjump"/>
            <a:extLst>
              <a:ext uri="{FF2B5EF4-FFF2-40B4-BE49-F238E27FC236}">
                <a16:creationId xmlns:a16="http://schemas.microsoft.com/office/drawing/2014/main" id="{ED7A57AC-E02B-4E46-8459-C629F86F1682}"/>
              </a:ext>
            </a:extLst>
          </p:cNvPr>
          <p:cNvSpPr/>
          <p:nvPr/>
        </p:nvSpPr>
        <p:spPr>
          <a:xfrm>
            <a:off x="653902" y="2903554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10/28</a:t>
            </a: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3ECD8812-75B5-4B4A-8080-01812656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565" y="4968054"/>
            <a:ext cx="623661" cy="70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15D50965-72E8-4DE6-BB0C-EBBE45C2D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855" y="5692336"/>
            <a:ext cx="532883" cy="70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A749FC1-5EDD-44C2-A267-AB6404AE9DF5}"/>
              </a:ext>
            </a:extLst>
          </p:cNvPr>
          <p:cNvSpPr txBox="1"/>
          <p:nvPr/>
        </p:nvSpPr>
        <p:spPr>
          <a:xfrm>
            <a:off x="689542" y="3960649"/>
            <a:ext cx="1202698" cy="546945"/>
          </a:xfrm>
          <a:prstGeom prst="rect">
            <a:avLst/>
          </a:prstGeom>
          <a:noFill/>
          <a:ln w="19050">
            <a:solidFill>
              <a:srgbClr val="00CC99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lnSpc>
                <a:spcPts val="1653"/>
              </a:lnSpc>
            </a:pPr>
            <a:r>
              <a:rPr lang="ja-JP" altLang="en-US" sz="772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</a:t>
            </a:r>
            <a:r>
              <a:rPr lang="ja-JP" altLang="en-US" sz="882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ふりかえきゅうじつ</a:t>
            </a:r>
            <a:endParaRPr lang="en-US" altLang="ja-JP" sz="882" dirty="0">
              <a:solidFill>
                <a:srgbClr val="C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ts val="1653"/>
              </a:lnSpc>
            </a:pPr>
            <a:r>
              <a:rPr lang="ja-JP" altLang="en-US" sz="1213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1543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振替休日</a:t>
            </a:r>
            <a:r>
              <a:rPr kumimoji="1" lang="ja-JP" altLang="en-US" sz="1984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kumimoji="1" lang="ja-JP" altLang="en-US" sz="1984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</a:t>
            </a:r>
          </a:p>
        </p:txBody>
      </p:sp>
      <p:sp>
        <p:nvSpPr>
          <p:cNvPr id="2" name="正方形/長方形 1">
            <a:hlinkClick r:id="rId23" action="ppaction://hlinksldjump"/>
            <a:extLst>
              <a:ext uri="{FF2B5EF4-FFF2-40B4-BE49-F238E27FC236}">
                <a16:creationId xmlns:a16="http://schemas.microsoft.com/office/drawing/2014/main" id="{35D2EA61-DD22-34AC-CA2A-A048C8880CC3}"/>
              </a:ext>
            </a:extLst>
          </p:cNvPr>
          <p:cNvSpPr/>
          <p:nvPr/>
        </p:nvSpPr>
        <p:spPr>
          <a:xfrm>
            <a:off x="653902" y="4782800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11</a:t>
            </a:r>
          </a:p>
        </p:txBody>
      </p:sp>
      <p:sp>
        <p:nvSpPr>
          <p:cNvPr id="4" name="正方形/長方形 3">
            <a:hlinkClick r:id="rId24" action="ppaction://hlinksldjump"/>
            <a:extLst>
              <a:ext uri="{FF2B5EF4-FFF2-40B4-BE49-F238E27FC236}">
                <a16:creationId xmlns:a16="http://schemas.microsoft.com/office/drawing/2014/main" id="{322B3FF8-4282-A744-99A6-73317E0C32BB}"/>
              </a:ext>
            </a:extLst>
          </p:cNvPr>
          <p:cNvSpPr/>
          <p:nvPr/>
        </p:nvSpPr>
        <p:spPr>
          <a:xfrm>
            <a:off x="2625938" y="5728558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19</a:t>
            </a:r>
          </a:p>
        </p:txBody>
      </p:sp>
      <p:sp>
        <p:nvSpPr>
          <p:cNvPr id="7" name="正方形/長方形 6">
            <a:hlinkClick r:id="rId25" action="ppaction://hlinksldjump"/>
            <a:extLst>
              <a:ext uri="{FF2B5EF4-FFF2-40B4-BE49-F238E27FC236}">
                <a16:creationId xmlns:a16="http://schemas.microsoft.com/office/drawing/2014/main" id="{9588E7B2-42A8-7C19-1633-2C63C03B810D}"/>
              </a:ext>
            </a:extLst>
          </p:cNvPr>
          <p:cNvSpPr/>
          <p:nvPr/>
        </p:nvSpPr>
        <p:spPr>
          <a:xfrm>
            <a:off x="4570654" y="5707774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20</a:t>
            </a:r>
          </a:p>
        </p:txBody>
      </p:sp>
      <p:sp>
        <p:nvSpPr>
          <p:cNvPr id="9" name="正方形/長方形 8">
            <a:hlinkClick r:id="rId26" action="ppaction://hlinksldjump"/>
            <a:extLst>
              <a:ext uri="{FF2B5EF4-FFF2-40B4-BE49-F238E27FC236}">
                <a16:creationId xmlns:a16="http://schemas.microsoft.com/office/drawing/2014/main" id="{3F6030EB-054D-7CEF-63DB-1238285ADFEE}"/>
              </a:ext>
            </a:extLst>
          </p:cNvPr>
          <p:cNvSpPr/>
          <p:nvPr/>
        </p:nvSpPr>
        <p:spPr>
          <a:xfrm>
            <a:off x="6536153" y="5707774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21</a:t>
            </a:r>
          </a:p>
        </p:txBody>
      </p:sp>
      <p:sp>
        <p:nvSpPr>
          <p:cNvPr id="11" name="正方形/長方形 10">
            <a:hlinkClick r:id="rId27" action="ppaction://hlinksldjump"/>
            <a:extLst>
              <a:ext uri="{FF2B5EF4-FFF2-40B4-BE49-F238E27FC236}">
                <a16:creationId xmlns:a16="http://schemas.microsoft.com/office/drawing/2014/main" id="{6BE8B083-223D-29F2-0D65-1FDA82B3AEE8}"/>
              </a:ext>
            </a:extLst>
          </p:cNvPr>
          <p:cNvSpPr/>
          <p:nvPr/>
        </p:nvSpPr>
        <p:spPr>
          <a:xfrm>
            <a:off x="8501652" y="5718166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22</a:t>
            </a:r>
          </a:p>
        </p:txBody>
      </p:sp>
      <p:pic>
        <p:nvPicPr>
          <p:cNvPr id="13" name="Picture 2" descr="テキスト&#10;&#10;説明は自動で生成されたものです">
            <a:extLst>
              <a:ext uri="{FF2B5EF4-FFF2-40B4-BE49-F238E27FC236}">
                <a16:creationId xmlns:a16="http://schemas.microsoft.com/office/drawing/2014/main" id="{0F0AF5BF-6A84-096E-0B56-FAA7F070D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60895" r="76060" b="15109"/>
          <a:stretch/>
        </p:blipFill>
        <p:spPr bwMode="auto">
          <a:xfrm>
            <a:off x="11488715" y="215874"/>
            <a:ext cx="1864563" cy="168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テキスト&#10;&#10;説明は自動で生成されたものです">
            <a:extLst>
              <a:ext uri="{FF2B5EF4-FFF2-40B4-BE49-F238E27FC236}">
                <a16:creationId xmlns:a16="http://schemas.microsoft.com/office/drawing/2014/main" id="{EC6ABDF1-482A-A717-B90D-409F1C2CC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5" t="56900" r="5572" b="14783"/>
          <a:stretch/>
        </p:blipFill>
        <p:spPr bwMode="auto">
          <a:xfrm>
            <a:off x="2417439" y="366802"/>
            <a:ext cx="1401042" cy="1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E0F18B-9C1A-4184-1234-47D0BDA9EFDF}"/>
              </a:ext>
            </a:extLst>
          </p:cNvPr>
          <p:cNvSpPr txBox="1"/>
          <p:nvPr/>
        </p:nvSpPr>
        <p:spPr>
          <a:xfrm>
            <a:off x="10442087" y="6286692"/>
            <a:ext cx="1202698" cy="546945"/>
          </a:xfrm>
          <a:prstGeom prst="rect">
            <a:avLst/>
          </a:prstGeom>
          <a:noFill/>
          <a:ln w="19050">
            <a:solidFill>
              <a:srgbClr val="00CC99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lnSpc>
                <a:spcPts val="1653"/>
              </a:lnSpc>
            </a:pPr>
            <a:r>
              <a:rPr lang="ja-JP" altLang="en-US" sz="772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</a:t>
            </a:r>
            <a:r>
              <a:rPr lang="ja-JP" altLang="en-US" sz="882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きんろうかんしゃ</a:t>
            </a:r>
            <a:endParaRPr lang="en-US" altLang="ja-JP" sz="882" dirty="0">
              <a:solidFill>
                <a:srgbClr val="C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ts val="1653"/>
              </a:lnSpc>
            </a:pPr>
            <a:r>
              <a:rPr lang="ja-JP" altLang="en-US" sz="1213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1543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勤労感謝</a:t>
            </a:r>
            <a:r>
              <a:rPr kumimoji="1" lang="ja-JP" altLang="en-US" sz="1984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kumimoji="1" lang="ja-JP" altLang="en-US" sz="1984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</a:t>
            </a:r>
          </a:p>
        </p:txBody>
      </p:sp>
    </p:spTree>
    <p:extLst>
      <p:ext uri="{BB962C8B-B14F-4D97-AF65-F5344CB8AC3E}">
        <p14:creationId xmlns:p14="http://schemas.microsoft.com/office/powerpoint/2010/main" val="1292099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 が含まれている画像&#10;&#10;説明は自動で生成されたものです">
            <a:extLst>
              <a:ext uri="{FF2B5EF4-FFF2-40B4-BE49-F238E27FC236}">
                <a16:creationId xmlns:a16="http://schemas.microsoft.com/office/drawing/2014/main" id="{534DB962-D445-E52B-BF32-D319356D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45" y="2818"/>
            <a:ext cx="10837346" cy="7649928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BC51DBD-DB80-9D9E-DA0E-3FABAA7D2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A4C67AF-32AB-E756-A4D1-840AB09A6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81919"/>
            <a:ext cx="10614212" cy="7462693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A3D0F7A-234D-BD59-6AF4-C1F6D9E73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C329A0D-EBC3-135C-5BE2-AFBA6C5ED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23069"/>
            <a:ext cx="10691813" cy="7513539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A5D2DE60-03F6-8444-28EA-946B28EFA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&#10;&#10;説明は自動で生成されたものです">
            <a:extLst>
              <a:ext uri="{FF2B5EF4-FFF2-40B4-BE49-F238E27FC236}">
                <a16:creationId xmlns:a16="http://schemas.microsoft.com/office/drawing/2014/main" id="{0B620090-6DD2-F12D-6982-E0429BE13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3008"/>
            <a:ext cx="10682947" cy="7547310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5E45E3FF-E7E2-FF31-08C4-28A36DCAD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説明は自動で生成されたものです">
            <a:extLst>
              <a:ext uri="{FF2B5EF4-FFF2-40B4-BE49-F238E27FC236}">
                <a16:creationId xmlns:a16="http://schemas.microsoft.com/office/drawing/2014/main" id="{34BDD74A-DAC3-9868-088D-4BDC6D045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5804"/>
            <a:ext cx="10681215" cy="7541716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A7FA5AEA-0CDC-7C8D-D9C2-047B4D479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A18B7D2-E3D5-CD6D-6F88-014ECFBDE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1"/>
            <a:ext cx="10691813" cy="7559675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E1D620D4-9AC5-7FB1-BCB2-2C854A8AA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0563D27-9758-B9C2-0E29-808EDBDC0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1"/>
            <a:ext cx="10691813" cy="7559675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02B3A24-6B37-ED64-69B7-EEF095F6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D85D08-667E-778D-F5EB-BB06D01A6C64}"/>
              </a:ext>
            </a:extLst>
          </p:cNvPr>
          <p:cNvSpPr txBox="1"/>
          <p:nvPr/>
        </p:nvSpPr>
        <p:spPr>
          <a:xfrm>
            <a:off x="2086500" y="427512"/>
            <a:ext cx="198864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11/18</a:t>
            </a:r>
            <a:endParaRPr kumimoji="1" lang="en-US" altLang="ja-JP" sz="54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414DBC1-7B92-7BB7-195B-F0E6DB984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006" y="4035"/>
            <a:ext cx="10701299" cy="75604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A1770764-1EBB-3477-F069-0848BE480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5449613B-BCA1-FD19-9DA1-A92518ADD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5093"/>
            <a:ext cx="10039019" cy="708646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390BEC0A-345F-5188-6974-1C3DEF7F1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107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CB61082-2942-58ED-04CE-487FEAF9F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19001"/>
            <a:ext cx="10691813" cy="7521675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D87EF5A-B82A-E907-4984-151867E87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7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説明は自動で生成されたものです">
            <a:extLst>
              <a:ext uri="{FF2B5EF4-FFF2-40B4-BE49-F238E27FC236}">
                <a16:creationId xmlns:a16="http://schemas.microsoft.com/office/drawing/2014/main" id="{D08787B9-F28D-754A-484D-791C3075D6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2" r="-1" b="-1"/>
          <a:stretch/>
        </p:blipFill>
        <p:spPr>
          <a:xfrm>
            <a:off x="1374001" y="1413"/>
            <a:ext cx="10691792" cy="7558262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04283DC-CA24-B3B3-B7A3-51B67FE25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98296364-82D0-F2E1-4022-F522BCE25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1B8267E-E538-C8FF-31D5-BFBDD7498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45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B40467-D7EF-6458-A55D-AE82C81E8013}"/>
              </a:ext>
            </a:extLst>
          </p:cNvPr>
          <p:cNvSpPr txBox="1"/>
          <p:nvPr/>
        </p:nvSpPr>
        <p:spPr>
          <a:xfrm>
            <a:off x="2086501" y="427512"/>
            <a:ext cx="204119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11/22</a:t>
            </a:r>
            <a:endParaRPr kumimoji="1" lang="en-US" altLang="ja-JP" sz="54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3B0F577-D544-0443-EFA5-7BCE55472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-1"/>
            <a:ext cx="10656208" cy="7559675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EA07971-7208-59CC-6484-27C0001F2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80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6929E-A3FC-EFB0-D940-F12C1BEEFA1A}"/>
              </a:ext>
            </a:extLst>
          </p:cNvPr>
          <p:cNvSpPr txBox="1"/>
          <p:nvPr/>
        </p:nvSpPr>
        <p:spPr>
          <a:xfrm>
            <a:off x="2109043" y="188675"/>
            <a:ext cx="2490706" cy="261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8/26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A4E1C0-662C-3BF9-836A-5B9EC13BFB28}"/>
              </a:ext>
            </a:extLst>
          </p:cNvPr>
          <p:cNvSpPr txBox="1"/>
          <p:nvPr/>
        </p:nvSpPr>
        <p:spPr>
          <a:xfrm>
            <a:off x="2106963" y="427512"/>
            <a:ext cx="203699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10/28</a:t>
            </a:r>
            <a:endParaRPr lang="en-US" altLang="ja-JP" sz="5400">
              <a:ea typeface="游ゴシック"/>
              <a:cs typeface="Calibri"/>
            </a:endParaRPr>
          </a:p>
        </p:txBody>
      </p:sp>
      <p:pic>
        <p:nvPicPr>
          <p:cNvPr id="3" name="図 2" descr="ダイアグラム が含まれている画像&#10;&#10;説明は自動で生成されたものです">
            <a:extLst>
              <a:ext uri="{FF2B5EF4-FFF2-40B4-BE49-F238E27FC236}">
                <a16:creationId xmlns:a16="http://schemas.microsoft.com/office/drawing/2014/main" id="{96203398-F238-4C48-18D2-1534417DB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22870"/>
            <a:ext cx="10682520" cy="7507587"/>
          </a:xfrm>
          <a:prstGeom prst="rect">
            <a:avLst/>
          </a:prstGeom>
        </p:spPr>
      </p:pic>
      <p:pic>
        <p:nvPicPr>
          <p:cNvPr id="5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2ED2017D-1790-AA33-A668-E147C3BFD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98D647D-4C51-4C17-BD77-BD52A4B8C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216" y="403"/>
            <a:ext cx="10751578" cy="7559273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5B9FFEFB-E3FB-D85A-D759-6C3EF3A51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 が含まれている画像&#10;&#10;説明は自動で生成されたものです">
            <a:extLst>
              <a:ext uri="{FF2B5EF4-FFF2-40B4-BE49-F238E27FC236}">
                <a16:creationId xmlns:a16="http://schemas.microsoft.com/office/drawing/2014/main" id="{25B16CE5-9D13-FCAE-2F8F-C5F459FA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6738"/>
            <a:ext cx="10689216" cy="7546483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3DADE9C-9711-BEDB-EF24-D1A31953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1A9CA1-3513-5679-779B-79880B9C6507}"/>
              </a:ext>
            </a:extLst>
          </p:cNvPr>
          <p:cNvSpPr txBox="1"/>
          <p:nvPr/>
        </p:nvSpPr>
        <p:spPr>
          <a:xfrm>
            <a:off x="2152991" y="637942"/>
            <a:ext cx="228254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10/31</a:t>
            </a:r>
            <a:endParaRPr kumimoji="1" lang="en-US" altLang="ja-JP" sz="54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8307B3E-5112-557E-F86F-B1AED0A54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3008"/>
            <a:ext cx="10686986" cy="7547310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7AFA964-1799-3311-4FEA-073505463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ロゴ, 会社名&#10;&#10;説明は自動で生成されたものです">
            <a:extLst>
              <a:ext uri="{FF2B5EF4-FFF2-40B4-BE49-F238E27FC236}">
                <a16:creationId xmlns:a16="http://schemas.microsoft.com/office/drawing/2014/main" id="{B4CA3F6A-538D-9D2A-94E8-C8B903042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" b="-1"/>
          <a:stretch/>
        </p:blipFill>
        <p:spPr>
          <a:xfrm>
            <a:off x="1374001" y="1413"/>
            <a:ext cx="10691792" cy="755826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A4CF59C8-8568-0DB6-82E0-B05F0772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説明は自動で生成されたものです">
            <a:extLst>
              <a:ext uri="{FF2B5EF4-FFF2-40B4-BE49-F238E27FC236}">
                <a16:creationId xmlns:a16="http://schemas.microsoft.com/office/drawing/2014/main" id="{8528019F-6033-B439-935D-79277592E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4325"/>
            <a:ext cx="10685450" cy="7544677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CF49155-F139-1210-543A-8D6EC13E3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説明は自動で生成されたものです">
            <a:extLst>
              <a:ext uri="{FF2B5EF4-FFF2-40B4-BE49-F238E27FC236}">
                <a16:creationId xmlns:a16="http://schemas.microsoft.com/office/drawing/2014/main" id="{9143BC03-F73B-F391-571D-2FD8B8496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5422"/>
            <a:ext cx="10680130" cy="7542483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F2963A5-8BB9-9611-23DA-B7BBDC862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606" y="116894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84BC52-674C-4DA6-BC4D-89C13056AD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488A5E-2D36-4776-BD63-F296791C226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b0135c8f-d594-4d1f-bfed-bf1d14e17417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0fe31626-8830-49fc-820f-b5ea0d4febde"/>
    <ds:schemaRef ds:uri="http://www.w3.org/XML/1998/namespace"/>
    <ds:schemaRef ds:uri="http://purl.org/dc/dcmitype/"/>
    <ds:schemaRef ds:uri="9cccc959-cbcd-4f5a-8246-4a64457110a5"/>
    <ds:schemaRef ds:uri="568903fa-c7eb-4110-a242-edf4570a66c8"/>
  </ds:schemaRefs>
</ds:datastoreItem>
</file>

<file path=customXml/itemProps3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200</TotalTime>
  <Words>128</Words>
  <Application>Microsoft Office PowerPoint</Application>
  <PresentationFormat>ユーザー設定</PresentationFormat>
  <Paragraphs>64</Paragraphs>
  <Slides>21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2" baseType="lpstr">
      <vt:lpstr>Office テーマ</vt:lpstr>
      <vt:lpstr>給食カレンダー　　　　     １１月のきゅうしょくもくひょう  　　　　　　 　　             た　　　　　　よろこ　　　　あじ   　　　　　　        食べる喜びを味わおう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46</cp:revision>
  <dcterms:created xsi:type="dcterms:W3CDTF">2022-11-04T07:42:48Z</dcterms:created>
  <dcterms:modified xsi:type="dcterms:W3CDTF">2024-10-28T04:48:26Z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lpwstr>447400.000000000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