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30"/>
  </p:notesMasterIdLst>
  <p:sldIdLst>
    <p:sldId id="325" r:id="rId5"/>
    <p:sldId id="329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5" r:id="rId16"/>
    <p:sldId id="316" r:id="rId17"/>
    <p:sldId id="317" r:id="rId18"/>
    <p:sldId id="318" r:id="rId19"/>
    <p:sldId id="319" r:id="rId20"/>
    <p:sldId id="320" r:id="rId21"/>
    <p:sldId id="321" r:id="rId22"/>
    <p:sldId id="322" r:id="rId23"/>
    <p:sldId id="324" r:id="rId24"/>
    <p:sldId id="330" r:id="rId25"/>
    <p:sldId id="331" r:id="rId26"/>
    <p:sldId id="332" r:id="rId27"/>
    <p:sldId id="333" r:id="rId28"/>
    <p:sldId id="334" r:id="rId29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AFB6A7-0381-DF40-1B23-5D675B7D198E}" name="中川　美優花" initials="中川" userId="S::e0002054@m365.edu.city.kyoto.jp::90add436-4453-4509-9973-e81892d12cf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8C5F28-3E8D-DED0-05EA-61353A5A3EF3}" v="1" dt="2025-10-20T02:18:49.997"/>
    <p1510:client id="{FAB372E4-EBED-49EE-BD08-B7B1987BC37B}" v="1" dt="2025-10-20T01:35:37.5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14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C40AB-55BC-463D-B063-0AF783EE98B4}" type="datetimeFigureOut">
              <a:t>2025/12/5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143000"/>
            <a:ext cx="4362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C7AC8-7149-4946-9A5C-B54683E799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54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1pPr>
    <a:lvl2pPr marL="334442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2pPr>
    <a:lvl3pPr marL="66888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3pPr>
    <a:lvl4pPr marL="1003325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4pPr>
    <a:lvl5pPr marL="1337767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5pPr>
    <a:lvl6pPr marL="1672209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6pPr>
    <a:lvl7pPr marL="2006651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7pPr>
    <a:lvl8pPr marL="2341093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8pPr>
    <a:lvl9pPr marL="267553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981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0619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0442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1626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961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1760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7167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2034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4903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9245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8628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9992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kumimoji="1"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11D6863-F5F1-941E-5A6A-DEFF84D75C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61"/>
            <a:ext cx="10691813" cy="753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624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20BB931-B9B3-EBAE-1CC7-26A061E100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3"/>
            <a:ext cx="10691813" cy="754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220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FA6C60B-F083-FF8B-6973-EB8F5B340C77}"/>
              </a:ext>
            </a:extLst>
          </p:cNvPr>
          <p:cNvSpPr txBox="1"/>
          <p:nvPr/>
        </p:nvSpPr>
        <p:spPr>
          <a:xfrm>
            <a:off x="712519" y="427512"/>
            <a:ext cx="2114764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>
                <a:ea typeface="游ゴシック"/>
              </a:rPr>
              <a:t>10/10</a:t>
            </a:r>
            <a:endParaRPr kumimoji="1" lang="en-US" altLang="ja-JP" sz="540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6A6334B3-9212-9CD7-A575-365D609BFA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08"/>
            <a:ext cx="10690322" cy="754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637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239EA57-AE4D-4DDD-7089-4168622220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63"/>
            <a:ext cx="10688806" cy="75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796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845B11A-0A6B-5796-BC33-31ADBCA89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925"/>
            <a:ext cx="10691813" cy="75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052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0ACB0CD-CA81-84FD-0B90-DA2156E5FF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01"/>
            <a:ext cx="10691813" cy="754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59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79F3C32-B59D-983C-3C9C-CC1255AA76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0760773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9279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78364CB-53C0-C8D7-B278-4EC49A4FF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1813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3960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01C622-611B-0212-F29C-8944CA52BC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624"/>
            <a:ext cx="10691937" cy="7488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1072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BE99710-6015-B624-0AAC-29E7CBEE9F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3"/>
            <a:ext cx="10691813" cy="754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4779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8702D8E-E134-07DF-2414-F0F5798CB4F9}"/>
              </a:ext>
            </a:extLst>
          </p:cNvPr>
          <p:cNvSpPr txBox="1"/>
          <p:nvPr/>
        </p:nvSpPr>
        <p:spPr>
          <a:xfrm>
            <a:off x="712519" y="427512"/>
            <a:ext cx="2083233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>
                <a:ea typeface="游ゴシック"/>
              </a:rPr>
              <a:t>10/23</a:t>
            </a:r>
            <a:endParaRPr kumimoji="1" lang="en-US" altLang="ja-JP" sz="5400"/>
          </a:p>
        </p:txBody>
      </p:sp>
      <p:pic>
        <p:nvPicPr>
          <p:cNvPr id="2" name="図 1" descr="ダイアグラム&#10;&#10;AI 生成コンテンツは間違っている可能性があります。">
            <a:extLst>
              <a:ext uri="{FF2B5EF4-FFF2-40B4-BE49-F238E27FC236}">
                <a16:creationId xmlns:a16="http://schemas.microsoft.com/office/drawing/2014/main" id="{0BC47918-2CBD-98E3-E99B-C6BE6FC17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08"/>
            <a:ext cx="10685477" cy="754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45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ダイアグラム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B20E446C-2323-B01C-5740-5537C6B3CC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1"/>
            <a:ext cx="10691813" cy="7544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029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E91D0D9-1A9C-EAE3-AC41-3606E558C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883"/>
            <a:ext cx="10691813" cy="752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8030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953CBD7-7BC8-5FD1-7849-5A953ECFD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909" y="14668"/>
            <a:ext cx="10733629" cy="753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2662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E321E46-A091-8E1B-82D6-445F3CB632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3"/>
            <a:ext cx="10691813" cy="754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6064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15F01F2-1860-5A56-86DD-03911B9C9D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826" y="0"/>
            <a:ext cx="10757464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7919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A77BF12-985A-4A06-6C89-01BCA5DBF9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486" y="0"/>
            <a:ext cx="10727299" cy="753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8764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3FDC97AB-56DC-9B6B-ABA9-A078C66EA2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69554" cy="749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414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132139A-4EAB-00C5-28B2-1E5DB3C6C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988"/>
            <a:ext cx="10691937" cy="749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700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 descr="ダイアグラム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93588275-96CA-4648-DF48-17DFC3BE47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85"/>
            <a:ext cx="10691813" cy="7552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591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31A9CA1-3513-5679-779B-79880B9C6507}"/>
              </a:ext>
            </a:extLst>
          </p:cNvPr>
          <p:cNvSpPr txBox="1"/>
          <p:nvPr/>
        </p:nvSpPr>
        <p:spPr>
          <a:xfrm>
            <a:off x="779010" y="637942"/>
            <a:ext cx="1586813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>
                <a:ea typeface="游ゴシック"/>
              </a:rPr>
              <a:t>10/2</a:t>
            </a:r>
            <a:endParaRPr kumimoji="1" lang="en-US" altLang="ja-JP" sz="54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83B6C3E-2F46-6818-BB78-B390B23089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72"/>
            <a:ext cx="10688806" cy="754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182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547E47D-7FB2-A3AA-A5B8-DB26762A09C9}"/>
              </a:ext>
            </a:extLst>
          </p:cNvPr>
          <p:cNvSpPr txBox="1"/>
          <p:nvPr/>
        </p:nvSpPr>
        <p:spPr>
          <a:xfrm>
            <a:off x="712519" y="427512"/>
            <a:ext cx="1586813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>
                <a:ea typeface="游ゴシック"/>
              </a:rPr>
              <a:t>10/3</a:t>
            </a:r>
            <a:endParaRPr kumimoji="1" lang="en-US" altLang="ja-JP" sz="54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8B41AB-348E-78F2-429B-FC341E3085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1"/>
            <a:ext cx="10687774" cy="754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229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26E71C0-5CDF-118D-4D4A-B9A13349FC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67"/>
            <a:ext cx="10687851" cy="7547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660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CF7BA2-E270-DA9A-CF25-815DF163D4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52"/>
            <a:ext cx="10688806" cy="753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035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8B079FD-D2C9-787C-A414-20A2D7A2BD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534"/>
            <a:ext cx="10691937" cy="754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655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78FB58575EE14DA96E18CC0E7F910D" ma:contentTypeVersion="18" ma:contentTypeDescription="新しいドキュメントを作成します。" ma:contentTypeScope="" ma:versionID="a340c70d3e9c519ca8cc9849516696d4">
  <xsd:schema xmlns:xsd="http://www.w3.org/2001/XMLSchema" xmlns:xs="http://www.w3.org/2001/XMLSchema" xmlns:p="http://schemas.microsoft.com/office/2006/metadata/properties" xmlns:ns2="9cccc959-cbcd-4f5a-8246-4a64457110a5" xmlns:ns3="568903fa-c7eb-4110-a242-edf4570a66c8" targetNamespace="http://schemas.microsoft.com/office/2006/metadata/properties" ma:root="true" ma:fieldsID="d808643f9c5c5bdae5daf99787db2dd6" ns2:_="" ns3:_="">
    <xsd:import namespace="9cccc959-cbcd-4f5a-8246-4a64457110a5"/>
    <xsd:import namespace="568903fa-c7eb-4110-a242-edf4570a66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cc959-cbcd-4f5a-8246-4a6445711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画像タグ" ma:readOnly="false" ma:fieldId="{5cf76f15-5ced-4ddc-b409-7134ff3c332f}" ma:taxonomyMulti="true" ma:sspId="ba6bf9e7-106e-42c8-b998-ceef3d66c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903fa-c7eb-4110-a242-edf4570a66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02087b2-8b9f-4d67-8c10-297832c731ba}" ma:internalName="TaxCatchAll" ma:showField="CatchAllData" ma:web="568903fa-c7eb-4110-a242-edf4570a66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ccc959-cbcd-4f5a-8246-4a64457110a5">
      <Terms xmlns="http://schemas.microsoft.com/office/infopath/2007/PartnerControls"/>
    </lcf76f155ced4ddcb4097134ff3c332f>
    <TaxCatchAll xmlns="568903fa-c7eb-4110-a242-edf4570a66c8" xsi:nil="true"/>
    <SharedWithUsers xmlns="568903fa-c7eb-4110-a242-edf4570a66c8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6CD38449-32B4-4FC4-A07A-A5A37D44C281}">
  <ds:schemaRefs>
    <ds:schemaRef ds:uri="568903fa-c7eb-4110-a242-edf4570a66c8"/>
    <ds:schemaRef ds:uri="9cccc959-cbcd-4f5a-8246-4a64457110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098AF85-6254-4F7B-8362-0D028F092B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C488A5E-2D36-4776-BD63-F296791C2261}">
  <ds:schemaRefs>
    <ds:schemaRef ds:uri="568903fa-c7eb-4110-a242-edf4570a66c8"/>
    <ds:schemaRef ds:uri="9cccc959-cbcd-4f5a-8246-4a64457110a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</Words>
  <Application>Microsoft Office PowerPoint</Application>
  <PresentationFormat>ユーザー設定</PresentationFormat>
  <Paragraphs>4</Paragraphs>
  <Slides>25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25</vt:i4>
      </vt:variant>
    </vt:vector>
  </HeadingPairs>
  <TitlesOfParts>
    <vt:vector size="30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手順</dc:title>
  <dc:creator>中川　美優花</dc:creator>
  <cp:lastModifiedBy>京都市教育委員会</cp:lastModifiedBy>
  <cp:revision>4</cp:revision>
  <dcterms:created xsi:type="dcterms:W3CDTF">2022-11-04T07:42:48Z</dcterms:created>
  <dcterms:modified xsi:type="dcterms:W3CDTF">2025-12-05T02:26:56Z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0x010100E878FB58575EE14DA96E18CC0E7F910D</vt:lpwstr>
  </property>
  <property fmtid="{D5CDD505-2E9C-101B-9397-08002B2CF9AE}" pid="3" name="MediaServiceImageTags">
    <vt:lpwstr/>
  </property>
  <property fmtid="{D5CDD505-2E9C-101B-9397-08002B2CF9AE}" pid="4" name="Order">
    <vt:r8>508500</vt:r8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ProgID">
    <vt:lpwstr/>
  </property>
  <property fmtid="{D5CDD505-2E9C-101B-9397-08002B2CF9AE}" pid="9" name="TemplateUrl">
    <vt:lpwstr/>
  </property>
  <property fmtid="{D5CDD505-2E9C-101B-9397-08002B2CF9AE}" pid="10" name="xd_Signature">
    <vt:lpwstr/>
  </property>
  <property fmtid="{D5CDD505-2E9C-101B-9397-08002B2CF9AE}" pid="11" name="_SharedFileIndex">
    <vt:lpwstr/>
  </property>
  <property fmtid="{D5CDD505-2E9C-101B-9397-08002B2CF9AE}" pid="12" name="_SourceUrl">
    <vt:lpwstr/>
  </property>
</Properties>
</file>