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30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4" r:id="rId24"/>
    <p:sldId id="330" r:id="rId25"/>
    <p:sldId id="331" r:id="rId26"/>
    <p:sldId id="332" r:id="rId27"/>
    <p:sldId id="333" r:id="rId28"/>
    <p:sldId id="334" r:id="rId29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8C5F28-3E8D-DED0-05EA-61353A5A3EF3}" v="1" dt="2025-10-20T02:18:49.997"/>
    <p1510:client id="{FAB372E4-EBED-49EE-BD08-B7B1987BC37B}" v="1" dt="2025-10-20T01:35:37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2025/12/5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11D6863-F5F1-941E-5A6A-DEFF84D75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1"/>
            <a:ext cx="10691813" cy="7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0BB931-B9B3-EBAE-1CC7-26A061E10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A6C60B-F083-FF8B-6973-EB8F5B340C77}"/>
              </a:ext>
            </a:extLst>
          </p:cNvPr>
          <p:cNvSpPr txBox="1"/>
          <p:nvPr/>
        </p:nvSpPr>
        <p:spPr>
          <a:xfrm>
            <a:off x="712519" y="427512"/>
            <a:ext cx="21147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10/10</a:t>
            </a:r>
            <a:endParaRPr kumimoji="1" lang="en-US" altLang="ja-JP" sz="54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A6334B3-9212-9CD7-A575-365D609BF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90322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39EA57-AE4D-4DDD-7089-416862222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3"/>
            <a:ext cx="10688806" cy="75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845B11A-0A6B-5796-BC33-31ADBCA89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5"/>
            <a:ext cx="10691813" cy="75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ACB0CD-CA81-84FD-0B90-DA2156E5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01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79F3C32-B59D-983C-3C9C-CC1255AA7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76077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78364CB-53C0-C8D7-B278-4EC49A4FF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01C622-611B-0212-F29C-8944CA52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24"/>
            <a:ext cx="10691937" cy="74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BE99710-6015-B624-0AAC-29E7CBEE9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702D8E-E134-07DF-2414-F0F5798CB4F9}"/>
              </a:ext>
            </a:extLst>
          </p:cNvPr>
          <p:cNvSpPr txBox="1"/>
          <p:nvPr/>
        </p:nvSpPr>
        <p:spPr>
          <a:xfrm>
            <a:off x="712519" y="427512"/>
            <a:ext cx="208323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10/23</a:t>
            </a:r>
            <a:endParaRPr kumimoji="1" lang="en-US" altLang="ja-JP" sz="5400"/>
          </a:p>
        </p:txBody>
      </p:sp>
      <p:pic>
        <p:nvPicPr>
          <p:cNvPr id="2" name="図 1" descr="ダイアグラム&#10;&#10;AI 生成コンテンツは間違っている可能性があります。">
            <a:extLst>
              <a:ext uri="{FF2B5EF4-FFF2-40B4-BE49-F238E27FC236}">
                <a16:creationId xmlns:a16="http://schemas.microsoft.com/office/drawing/2014/main" id="{0BC47918-2CBD-98E3-E99B-C6BE6FC17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5477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20E446C-2323-B01C-5740-5537C6B3C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1"/>
            <a:ext cx="10691813" cy="754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91D0D9-1A9C-EAE3-AC41-3606E558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3"/>
            <a:ext cx="10691813" cy="75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0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953CBD7-7BC8-5FD1-7849-5A953ECF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09" y="14668"/>
            <a:ext cx="10733629" cy="75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66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321E46-A091-8E1B-82D6-445F3CB6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06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15F01F2-1860-5A56-86DD-03911B9C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6" y="0"/>
            <a:ext cx="10757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91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A77BF12-985A-4A06-6C89-01BCA5DBF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86" y="0"/>
            <a:ext cx="10727299" cy="75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76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FDC97AB-56DC-9B6B-ABA9-A078C66E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69554" cy="74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1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2139A-4EAB-00C5-28B2-1E5DB3C6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88"/>
            <a:ext cx="10691937" cy="7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3588275-96CA-4648-DF48-17DFC3BE4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"/>
            <a:ext cx="10691813" cy="75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1A9CA1-3513-5679-779B-79880B9C6507}"/>
              </a:ext>
            </a:extLst>
          </p:cNvPr>
          <p:cNvSpPr txBox="1"/>
          <p:nvPr/>
        </p:nvSpPr>
        <p:spPr>
          <a:xfrm>
            <a:off x="779010" y="63794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10/2</a:t>
            </a:r>
            <a:endParaRPr kumimoji="1" lang="en-US" altLang="ja-JP" sz="5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3B6C3E-2F46-6818-BB78-B390B230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8806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47E47D-7FB2-A3AA-A5B8-DB26762A09C9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10/3</a:t>
            </a:r>
            <a:endParaRPr kumimoji="1" lang="en-US" altLang="ja-JP" sz="5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B41AB-348E-78F2-429B-FC341E30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"/>
            <a:ext cx="10687774" cy="75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26E71C0-5CDF-118D-4D4A-B9A13349F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7"/>
            <a:ext cx="10687851" cy="75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F7BA2-E270-DA9A-CF25-815DF163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"/>
            <a:ext cx="10688806" cy="7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B079FD-D2C9-787C-A414-20A2D7A2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34"/>
            <a:ext cx="10691937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CD38449-32B4-4FC4-A07A-A5A37D44C281}">
  <ds:schemaRefs>
    <ds:schemaRef ds:uri="568903fa-c7eb-4110-a242-edf4570a66c8"/>
    <ds:schemaRef ds:uri="9cccc959-cbcd-4f5a-8246-4a64457110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488A5E-2D36-4776-BD63-F296791C2261}">
  <ds:schemaRefs>
    <ds:schemaRef ds:uri="568903fa-c7eb-4110-a242-edf4570a66c8"/>
    <ds:schemaRef ds:uri="9cccc959-cbcd-4f5a-8246-4a64457110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</Words>
  <Application>Microsoft Office PowerPoint</Application>
  <PresentationFormat>ユーザー設定</PresentationFormat>
  <Paragraphs>4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0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4</cp:revision>
  <dcterms:created xsi:type="dcterms:W3CDTF">2022-11-04T07:42:48Z</dcterms:created>
  <dcterms:modified xsi:type="dcterms:W3CDTF">2025-12-05T02:26:56Z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r8>508500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xd_Signature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