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26"/>
  </p:notesMasterIdLst>
  <p:sldIdLst>
    <p:sldId id="286" r:id="rId5"/>
    <p:sldId id="325" r:id="rId6"/>
    <p:sldId id="329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4" r:id="rId25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5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樋瀬　摩耶" userId="S::e0015042@m365.edu.city.kyoto.jp::dd51f0e2-202f-4025-8c58-708f30a53b82" providerId="AD" clId="Web-{951A3A0C-094F-7469-A0B9-CCA9C4138BED}"/>
    <pc:docChg chg="modSld">
      <pc:chgData name="樋瀬　摩耶" userId="S::e0015042@m365.edu.city.kyoto.jp::dd51f0e2-202f-4025-8c58-708f30a53b82" providerId="AD" clId="Web-{951A3A0C-094F-7469-A0B9-CCA9C4138BED}" dt="2024-08-29T03:02:07.246" v="3" actId="14100"/>
      <pc:docMkLst>
        <pc:docMk/>
      </pc:docMkLst>
      <pc:sldChg chg="addSp delSp modSp">
        <pc:chgData name="樋瀬　摩耶" userId="S::e0015042@m365.edu.city.kyoto.jp::dd51f0e2-202f-4025-8c58-708f30a53b82" providerId="AD" clId="Web-{951A3A0C-094F-7469-A0B9-CCA9C4138BED}" dt="2024-08-29T03:02:07.246" v="3" actId="14100"/>
        <pc:sldMkLst>
          <pc:docMk/>
          <pc:sldMk cId="3417059557" sldId="317"/>
        </pc:sldMkLst>
        <pc:picChg chg="del">
          <ac:chgData name="樋瀬　摩耶" userId="S::e0015042@m365.edu.city.kyoto.jp::dd51f0e2-202f-4025-8c58-708f30a53b82" providerId="AD" clId="Web-{951A3A0C-094F-7469-A0B9-CCA9C4138BED}" dt="2024-08-29T03:01:53.090" v="0"/>
          <ac:picMkLst>
            <pc:docMk/>
            <pc:sldMk cId="3417059557" sldId="317"/>
            <ac:picMk id="2" creationId="{79C86677-FF56-B9C2-D266-1B3FD4BC344E}"/>
          </ac:picMkLst>
        </pc:picChg>
        <pc:picChg chg="add mod">
          <ac:chgData name="樋瀬　摩耶" userId="S::e0015042@m365.edu.city.kyoto.jp::dd51f0e2-202f-4025-8c58-708f30a53b82" providerId="AD" clId="Web-{951A3A0C-094F-7469-A0B9-CCA9C4138BED}" dt="2024-08-29T03:02:07.246" v="3" actId="14100"/>
          <ac:picMkLst>
            <pc:docMk/>
            <pc:sldMk cId="3417059557" sldId="317"/>
            <ac:picMk id="3" creationId="{F361F097-8BE4-C11E-9ED7-51D28A90F6C2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北川　夢乃" userId="2845f8b8-f035-4ee2-95ae-9201936b9103" providerId="ADAL" clId="{9F91D669-9084-4F76-8F4B-6E3D0A2372D2}"/>
    <pc:docChg chg="custSel modSld">
      <pc:chgData name="北川　夢乃" userId="2845f8b8-f035-4ee2-95ae-9201936b9103" providerId="ADAL" clId="{9F91D669-9084-4F76-8F4B-6E3D0A2372D2}" dt="2024-07-23T04:45:27.494" v="5" actId="12789"/>
      <pc:docMkLst>
        <pc:docMk/>
      </pc:docMkLst>
      <pc:sldChg chg="addSp delSp modSp mod">
        <pc:chgData name="北川　夢乃" userId="2845f8b8-f035-4ee2-95ae-9201936b9103" providerId="ADAL" clId="{9F91D669-9084-4F76-8F4B-6E3D0A2372D2}" dt="2024-07-23T04:45:27.494" v="5" actId="12789"/>
        <pc:sldMkLst>
          <pc:docMk/>
          <pc:sldMk cId="3693655365" sldId="311"/>
        </pc:sldMkLst>
        <pc:spChg chg="del">
          <ac:chgData name="北川　夢乃" userId="2845f8b8-f035-4ee2-95ae-9201936b9103" providerId="ADAL" clId="{9F91D669-9084-4F76-8F4B-6E3D0A2372D2}" dt="2024-07-23T04:45:06.162" v="0" actId="478"/>
          <ac:spMkLst>
            <pc:docMk/>
            <pc:sldMk cId="3693655365" sldId="311"/>
            <ac:spMk id="3" creationId="{146F592C-B929-3C80-0BFB-001E149632F3}"/>
          </ac:spMkLst>
        </pc:spChg>
        <pc:picChg chg="add mod">
          <ac:chgData name="北川　夢乃" userId="2845f8b8-f035-4ee2-95ae-9201936b9103" providerId="ADAL" clId="{9F91D669-9084-4F76-8F4B-6E3D0A2372D2}" dt="2024-07-23T04:45:27.494" v="5" actId="12789"/>
          <ac:picMkLst>
            <pc:docMk/>
            <pc:sldMk cId="3693655365" sldId="311"/>
            <ac:picMk id="4" creationId="{1B762A45-7400-A5E9-1A7F-1B52C7E6EC1B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B3BAB808-B441-4662-DBC5-6D3956F84876}" dt="2024-07-04T07:07:43.950" v="3"/>
          <ac:picMkLst>
            <pc:docMk/>
            <pc:sldMk cId="3864052645" sldId="316"/>
            <ac:picMk id="2" creationId="{91B985E4-B308-ADC1-7939-3123F77D9EF2}"/>
          </ac:picMkLst>
        </pc:picChg>
        <pc:picChg chg="add del mod">
          <ac:chgData name="田淵　亜有" userId="S::e0015046@m365.edu.city.kyoto.jp::c64b0f3a-4f64-4b10-b8d7-11c21a5b7e6a" providerId="AD" clId="Web-{B3BAB808-B441-4662-DBC5-6D3956F84876}" dt="2024-07-04T07:07:41.137" v="2"/>
          <ac:picMkLst>
            <pc:docMk/>
            <pc:sldMk cId="3864052645" sldId="316"/>
            <ac:picMk id="4" creationId="{283DB32A-62E3-D908-D027-BF7634239CAE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宮川　恵里花" userId="S::e0015045@m365.edu.city.kyoto.jp::f90e7ed3-e02d-4d6a-b899-8132b19bcae6" providerId="AD" clId="Web-{072E0496-1888-BDB0-7759-E7AF02215655}"/>
    <pc:docChg chg="modSld">
      <pc:chgData name="宮川　恵里花" userId="S::e0015045@m365.edu.city.kyoto.jp::f90e7ed3-e02d-4d6a-b899-8132b19bcae6" providerId="AD" clId="Web-{072E0496-1888-BDB0-7759-E7AF02215655}" dt="2024-08-29T02:33:34.363" v="6" actId="1076"/>
      <pc:docMkLst>
        <pc:docMk/>
      </pc:docMkLst>
      <pc:sldChg chg="addSp delSp modSp">
        <pc:chgData name="宮川　恵里花" userId="S::e0015045@m365.edu.city.kyoto.jp::f90e7ed3-e02d-4d6a-b899-8132b19bcae6" providerId="AD" clId="Web-{072E0496-1888-BDB0-7759-E7AF02215655}" dt="2024-08-29T02:33:34.363" v="6" actId="1076"/>
        <pc:sldMkLst>
          <pc:docMk/>
          <pc:sldMk cId="1537220619" sldId="312"/>
        </pc:sldMkLst>
        <pc:picChg chg="del">
          <ac:chgData name="宮川　恵里花" userId="S::e0015045@m365.edu.city.kyoto.jp::f90e7ed3-e02d-4d6a-b899-8132b19bcae6" providerId="AD" clId="Web-{072E0496-1888-BDB0-7759-E7AF02215655}" dt="2024-08-29T02:32:01.861" v="0"/>
          <ac:picMkLst>
            <pc:docMk/>
            <pc:sldMk cId="1537220619" sldId="312"/>
            <ac:picMk id="2" creationId="{D4C0A6B2-0EEF-BC63-0133-69DDF2DDFEED}"/>
          </ac:picMkLst>
        </pc:picChg>
        <pc:picChg chg="add del mod">
          <ac:chgData name="宮川　恵里花" userId="S::e0015045@m365.edu.city.kyoto.jp::f90e7ed3-e02d-4d6a-b899-8132b19bcae6" providerId="AD" clId="Web-{072E0496-1888-BDB0-7759-E7AF02215655}" dt="2024-08-29T02:32:50.940" v="3"/>
          <ac:picMkLst>
            <pc:docMk/>
            <pc:sldMk cId="1537220619" sldId="312"/>
            <ac:picMk id="4" creationId="{DD21FC6F-C204-9FAD-7B5D-A0C23EE27DBE}"/>
          </ac:picMkLst>
        </pc:picChg>
        <pc:picChg chg="add mod">
          <ac:chgData name="宮川　恵里花" userId="S::e0015045@m365.edu.city.kyoto.jp::f90e7ed3-e02d-4d6a-b899-8132b19bcae6" providerId="AD" clId="Web-{072E0496-1888-BDB0-7759-E7AF02215655}" dt="2024-08-29T02:33:34.363" v="6" actId="1076"/>
          <ac:picMkLst>
            <pc:docMk/>
            <pc:sldMk cId="1537220619" sldId="312"/>
            <ac:picMk id="5" creationId="{7B3051C7-C53F-DED3-DF42-813A66269441}"/>
          </ac:picMkLst>
        </pc:pic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  <pc:picChg chg="add mod">
          <ac:chgData name="樋瀬　摩耶" userId="S::e0015042@m365.edu.city.kyoto.jp::dd51f0e2-202f-4025-8c58-708f30a53b82" providerId="AD" clId="Web-{CA68E166-CDDE-6B46-1EF4-93CD444CF9D1}" dt="2024-07-05T01:41:25.229" v="1"/>
          <ac:picMkLst>
            <pc:docMk/>
            <pc:sldMk cId="1551186406" sldId="330"/>
            <ac:picMk id="2" creationId="{A60F8310-7670-867C-10DC-8C7047783D09}"/>
          </ac:picMkLst>
        </pc:picChg>
        <pc:picChg chg="del">
          <ac:chgData name="樋瀬　摩耶" userId="S::e0015042@m365.edu.city.kyoto.jp::dd51f0e2-202f-4025-8c58-708f30a53b82" providerId="AD" clId="Web-{CA68E166-CDDE-6B46-1EF4-93CD444CF9D1}" dt="2024-07-05T01:41:21.370" v="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竹中　万裕" userId="d9b8be52-76db-4aeb-9b63-5ce69ccfb616" providerId="ADAL" clId="{14B9FDC9-4825-45DE-B9CE-DE7B3118E09F}"/>
    <pc:docChg chg="modSld">
      <pc:chgData name="竹中　万裕" userId="d9b8be52-76db-4aeb-9b63-5ce69ccfb616" providerId="ADAL" clId="{14B9FDC9-4825-45DE-B9CE-DE7B3118E09F}" dt="2024-07-17T23:26:03.661" v="0" actId="22"/>
      <pc:docMkLst>
        <pc:docMk/>
      </pc:docMkLst>
      <pc:sldChg chg="addSp mod">
        <pc:chgData name="竹中　万裕" userId="d9b8be52-76db-4aeb-9b63-5ce69ccfb616" providerId="ADAL" clId="{14B9FDC9-4825-45DE-B9CE-DE7B3118E09F}" dt="2024-07-17T23:26:03.661" v="0" actId="22"/>
        <pc:sldMkLst>
          <pc:docMk/>
          <pc:sldMk cId="714660014" sldId="309"/>
        </pc:sldMkLst>
        <pc:picChg chg="add">
          <ac:chgData name="竹中　万裕" userId="d9b8be52-76db-4aeb-9b63-5ce69ccfb616" providerId="ADAL" clId="{14B9FDC9-4825-45DE-B9CE-DE7B3118E09F}" dt="2024-07-17T23:26:03.661" v="0" actId="22"/>
          <ac:picMkLst>
            <pc:docMk/>
            <pc:sldMk cId="714660014" sldId="309"/>
            <ac:picMk id="3" creationId="{9B530123-4BBD-46BD-0BA8-FF2DAB33DC7D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  <pc:picChg chg="mod modCrop">
          <ac:chgData name="樋瀬　摩耶" userId="S::e0015042@m365.edu.city.kyoto.jp::dd51f0e2-202f-4025-8c58-708f30a53b82" providerId="AD" clId="Web-{396BB98A-69B9-9BD8-AAB6-CBF9DD3C41FB}" dt="2024-07-04T01:08:13.152" v="3" actId="1410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  <pc:spChg chg="add del">
          <ac:chgData name="野里常　爽" userId="ab8ff6da-4ed9-4616-b0fa-bcb0a0291a0f" providerId="ADAL" clId="{BDD6D510-9C0A-4A97-AA96-19725E981989}" dt="2024-07-04T00:32:04.963" v="1" actId="478"/>
          <ac:spMkLst>
            <pc:docMk/>
            <pc:sldMk cId="714660014" sldId="309"/>
            <ac:spMk id="4" creationId="{820044BB-8CDB-ED6B-D8A0-9E7FDCA74904}"/>
          </ac:spMkLst>
        </pc:spChg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  <pc:spChg chg="del">
          <ac:chgData name="野里常　爽" userId="ab8ff6da-4ed9-4616-b0fa-bcb0a0291a0f" providerId="ADAL" clId="{BDD6D510-9C0A-4A97-AA96-19725E981989}" dt="2024-07-04T00:32:34.268" v="2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野里常　爽" userId="ab8ff6da-4ed9-4616-b0fa-bcb0a0291a0f" providerId="ADAL" clId="{BDD6D510-9C0A-4A97-AA96-19725E981989}" dt="2024-07-04T00:33:02.699" v="5" actId="14100"/>
          <ac:picMkLst>
            <pc:docMk/>
            <pc:sldMk cId="156393679" sldId="323"/>
            <ac:picMk id="3" creationId="{0C1FEC58-1579-017A-8F2D-D5E8CEDAFA44}"/>
          </ac:picMkLst>
        </pc:picChg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  <pc:spChg chg="del">
          <ac:chgData name="松村　知美" userId="S::e0003417@m365.edu.city.kyoto.jp::81f88bac-62f7-4a0e-8bd6-3216452a9ea4" providerId="AD" clId="Web-{5F84FAD5-11F5-5EE5-3F7B-737C3A66A125}" dt="2024-07-03T05:20:16.787" v="1"/>
          <ac:spMkLst>
            <pc:docMk/>
            <pc:sldMk cId="923035866" sldId="310"/>
            <ac:spMk id="3" creationId="{012F6689-A6C9-435E-BB8A-3F170760564D}"/>
          </ac:spMkLst>
        </pc:spChg>
        <pc:picChg chg="add del mod">
          <ac:chgData name="松村　知美" userId="S::e0003417@m365.edu.city.kyoto.jp::81f88bac-62f7-4a0e-8bd6-3216452a9ea4" providerId="AD" clId="Web-{5F84FAD5-11F5-5EE5-3F7B-737C3A66A125}" dt="2024-07-03T05:20:18.990" v="2"/>
          <ac:picMkLst>
            <pc:docMk/>
            <pc:sldMk cId="923035866" sldId="310"/>
            <ac:picMk id="2" creationId="{6061C264-72CE-6EFB-EECA-D22390F94DED}"/>
          </ac:picMkLst>
        </pc:picChg>
        <pc:picChg chg="add mod">
          <ac:chgData name="松村　知美" userId="S::e0003417@m365.edu.city.kyoto.jp::81f88bac-62f7-4a0e-8bd6-3216452a9ea4" providerId="AD" clId="Web-{5F84FAD5-11F5-5EE5-3F7B-737C3A66A125}" dt="2024-07-03T05:20:33.162" v="3"/>
          <ac:picMkLst>
            <pc:docMk/>
            <pc:sldMk cId="923035866" sldId="310"/>
            <ac:picMk id="4" creationId="{AA118A9D-84F1-7458-53CD-FBB6F3EC0492}"/>
          </ac:picMkLst>
        </pc:picChg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5F84FAD5-11F5-5EE5-3F7B-737C3A66A125}" dt="2024-07-03T05:21:32.757" v="6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5F84FAD5-11F5-5EE5-3F7B-737C3A66A125}" dt="2024-07-03T05:21:35.960" v="8" actId="1076"/>
          <ac:picMkLst>
            <pc:docMk/>
            <pc:sldMk cId="2801624006" sldId="325"/>
            <ac:picMk id="2" creationId="{1B967A74-45B1-2B64-9DA4-5A9C5FB73D66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鈴木　一生" userId="S::e0015048@m365.edu.city.kyoto.jp::bca2d7ae-a444-46bc-83d5-1064509ca2a1" providerId="AD" clId="Web-{4E1D1B97-2C2E-7F29-F8CF-A45E89AD7C95}"/>
    <pc:docChg chg="modSld">
      <pc:chgData name="鈴木　一生" userId="S::e0015048@m365.edu.city.kyoto.jp::bca2d7ae-a444-46bc-83d5-1064509ca2a1" providerId="AD" clId="Web-{4E1D1B97-2C2E-7F29-F8CF-A45E89AD7C95}" dt="2024-08-27T04:18:50.852" v="1"/>
      <pc:docMkLst>
        <pc:docMk/>
      </pc:docMkLst>
      <pc:sldChg chg="addSp delSp modSp">
        <pc:chgData name="鈴木　一生" userId="S::e0015048@m365.edu.city.kyoto.jp::bca2d7ae-a444-46bc-83d5-1064509ca2a1" providerId="AD" clId="Web-{4E1D1B97-2C2E-7F29-F8CF-A45E89AD7C95}" dt="2024-08-27T04:18:50.852" v="1"/>
        <pc:sldMkLst>
          <pc:docMk/>
          <pc:sldMk cId="3403637016" sldId="313"/>
        </pc:sldMkLst>
        <pc:picChg chg="add mod">
          <ac:chgData name="鈴木　一生" userId="S::e0015048@m365.edu.city.kyoto.jp::bca2d7ae-a444-46bc-83d5-1064509ca2a1" providerId="AD" clId="Web-{4E1D1B97-2C2E-7F29-F8CF-A45E89AD7C95}" dt="2024-08-27T04:18:50.852" v="1"/>
          <ac:picMkLst>
            <pc:docMk/>
            <pc:sldMk cId="3403637016" sldId="313"/>
            <ac:picMk id="2" creationId="{8C9FC9A7-83E8-70AE-E18A-7E7634C46849}"/>
          </ac:picMkLst>
        </pc:picChg>
        <pc:picChg chg="del">
          <ac:chgData name="鈴木　一生" userId="S::e0015048@m365.edu.city.kyoto.jp::bca2d7ae-a444-46bc-83d5-1064509ca2a1" providerId="AD" clId="Web-{4E1D1B97-2C2E-7F29-F8CF-A45E89AD7C95}" dt="2024-08-27T04:18:46.899" v="0"/>
          <ac:picMkLst>
            <pc:docMk/>
            <pc:sldMk cId="3403637016" sldId="313"/>
            <ac:picMk id="4" creationId="{44FA2F7C-F5A4-248A-6AC1-3003ED16519C}"/>
          </ac:picMkLst>
        </pc:picChg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  <pc:spChg chg="del">
          <ac:chgData name="田谷　奈菜" userId="S::e0013762@m365.edu.city.kyoto.jp::55f63155-389b-4460-bb4c-5c6219994722" providerId="AD" clId="Web-{2A816241-F70D-4CAF-B20A-BE55219F2865}" dt="2024-07-04T08:19:57.300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田谷　奈菜" userId="S::e0013762@m365.edu.city.kyoto.jp::55f63155-389b-4460-bb4c-5c6219994722" providerId="AD" clId="Web-{2A816241-F70D-4CAF-B20A-BE55219F2865}" dt="2024-07-04T08:20:10.504" v="2" actId="1076"/>
          <ac:picMkLst>
            <pc:docMk/>
            <pc:sldMk cId="487927970" sldId="318"/>
            <ac:picMk id="2" creationId="{F9859876-4CEA-3936-FE8E-57FEE6E96A30}"/>
          </ac:picMkLst>
        </pc:picChg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  <pc:picChg chg="del">
          <ac:chgData name="田淵　亜有" userId="S::e0015046@m365.edu.city.kyoto.jp::c64b0f3a-4f64-4b10-b8d7-11c21a5b7e6a" providerId="AD" clId="Web-{9DA136AE-ABAE-4889-91DE-261FC4F4A5F3}" dt="2024-07-04T07:14:02.8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  <pc:spChg chg="del mod">
          <ac:chgData name="山田　雄大" userId="S::e0014451@m365.edu.city.kyoto.jp::fbdb14d1-d6e7-4647-bef0-08bb57928fc5" providerId="AD" clId="Web-{9F58F4E4-A765-40D7-BF58-28D44D01613A}" dt="2024-07-05T07:29:35.577" v="3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山田　雄大" userId="S::e0014451@m365.edu.city.kyoto.jp::fbdb14d1-d6e7-4647-bef0-08bb57928fc5" providerId="AD" clId="Web-{9F58F4E4-A765-40D7-BF58-28D44D01613A}" dt="2024-07-05T07:29:56" v="4"/>
          <ac:picMkLst>
            <pc:docMk/>
            <pc:sldMk cId="3654700675" sldId="305"/>
            <ac:picMk id="2" creationId="{45C943EA-5F6A-154A-E256-A53096FFD832}"/>
          </ac:picMkLst>
        </pc:picChg>
      </pc:sldChg>
    </pc:docChg>
  </pc:docChgLst>
  <pc:docChgLst>
    <pc:chgData name="田淵　亜有" userId="S::e0015046@m365.edu.city.kyoto.jp::c64b0f3a-4f64-4b10-b8d7-11c21a5b7e6a" providerId="AD" clId="Web-{102205FA-02AB-66B7-ABE4-AE735DED3C9B}"/>
    <pc:docChg chg="modSld">
      <pc:chgData name="田淵　亜有" userId="S::e0015046@m365.edu.city.kyoto.jp::c64b0f3a-4f64-4b10-b8d7-11c21a5b7e6a" providerId="AD" clId="Web-{102205FA-02AB-66B7-ABE4-AE735DED3C9B}" dt="2024-07-23T07:37:08.033" v="0"/>
      <pc:docMkLst>
        <pc:docMk/>
      </pc:docMkLst>
      <pc:sldChg chg="addSp modSp">
        <pc:chgData name="田淵　亜有" userId="S::e0015046@m365.edu.city.kyoto.jp::c64b0f3a-4f64-4b10-b8d7-11c21a5b7e6a" providerId="AD" clId="Web-{102205FA-02AB-66B7-ABE4-AE735DED3C9B}" dt="2024-07-23T07:37:08.033" v="0"/>
        <pc:sldMkLst>
          <pc:docMk/>
          <pc:sldMk cId="3271591256" sldId="306"/>
        </pc:sldMkLst>
        <pc:picChg chg="add mod">
          <ac:chgData name="田淵　亜有" userId="S::e0015046@m365.edu.city.kyoto.jp::c64b0f3a-4f64-4b10-b8d7-11c21a5b7e6a" providerId="AD" clId="Web-{102205FA-02AB-66B7-ABE4-AE735DED3C9B}" dt="2024-07-23T07:37:08.033" v="0"/>
          <ac:picMkLst>
            <pc:docMk/>
            <pc:sldMk cId="3271591256" sldId="306"/>
            <ac:picMk id="2" creationId="{FE49700E-4EA3-CF8D-6CD4-B27EFBCB5403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樋瀬　摩耶" userId="S::e0015042@m365.edu.city.kyoto.jp::dd51f0e2-202f-4025-8c58-708f30a53b82" providerId="AD" clId="Web-{1BABF6AC-732B-DC83-5EC7-C4D4B25B584A}"/>
    <pc:docChg chg="modSld">
      <pc:chgData name="樋瀬　摩耶" userId="S::e0015042@m365.edu.city.kyoto.jp::dd51f0e2-202f-4025-8c58-708f30a53b82" providerId="AD" clId="Web-{1BABF6AC-732B-DC83-5EC7-C4D4B25B584A}" dt="2024-08-19T07:12:51.565" v="0"/>
      <pc:docMkLst>
        <pc:docMk/>
      </pc:docMkLst>
      <pc:sldChg chg="addSp modSp">
        <pc:chgData name="樋瀬　摩耶" userId="S::e0015042@m365.edu.city.kyoto.jp::dd51f0e2-202f-4025-8c58-708f30a53b82" providerId="AD" clId="Web-{1BABF6AC-732B-DC83-5EC7-C4D4B25B584A}" dt="2024-08-19T07:12:51.565" v="0"/>
        <pc:sldMkLst>
          <pc:docMk/>
          <pc:sldMk cId="3417059557" sldId="317"/>
        </pc:sldMkLst>
        <pc:picChg chg="add mod">
          <ac:chgData name="樋瀬　摩耶" userId="S::e0015042@m365.edu.city.kyoto.jp::dd51f0e2-202f-4025-8c58-708f30a53b82" providerId="AD" clId="Web-{1BABF6AC-732B-DC83-5EC7-C4D4B25B584A}" dt="2024-08-19T07:12:51.565" v="0"/>
          <ac:picMkLst>
            <pc:docMk/>
            <pc:sldMk cId="3417059557" sldId="317"/>
            <ac:picMk id="2" creationId="{79C86677-FF56-B9C2-D266-1B3FD4BC344E}"/>
          </ac:picMkLst>
        </pc:picChg>
      </pc:sldChg>
    </pc:docChg>
  </pc:docChgLst>
  <pc:docChgLst>
    <pc:chgData name="宮川　恵里花" userId="S::e0015045@m365.edu.city.kyoto.jp::f90e7ed3-e02d-4d6a-b899-8132b19bcae6" providerId="AD" clId="Web-{2F32375D-20A9-0137-37AB-594787E95BCB}"/>
    <pc:docChg chg="modSld">
      <pc:chgData name="宮川　恵里花" userId="S::e0015045@m365.edu.city.kyoto.jp::f90e7ed3-e02d-4d6a-b899-8132b19bcae6" providerId="AD" clId="Web-{2F32375D-20A9-0137-37AB-594787E95BCB}" dt="2024-07-23T05:33:24.911" v="0"/>
      <pc:docMkLst>
        <pc:docMk/>
      </pc:docMkLst>
      <pc:sldChg chg="addSp modSp">
        <pc:chgData name="宮川　恵里花" userId="S::e0015045@m365.edu.city.kyoto.jp::f90e7ed3-e02d-4d6a-b899-8132b19bcae6" providerId="AD" clId="Web-{2F32375D-20A9-0137-37AB-594787E95BCB}" dt="2024-07-23T05:33:24.911" v="0"/>
        <pc:sldMkLst>
          <pc:docMk/>
          <pc:sldMk cId="1537220619" sldId="312"/>
        </pc:sldMkLst>
        <pc:picChg chg="add mod">
          <ac:chgData name="宮川　恵里花" userId="S::e0015045@m365.edu.city.kyoto.jp::f90e7ed3-e02d-4d6a-b899-8132b19bcae6" providerId="AD" clId="Web-{2F32375D-20A9-0137-37AB-594787E95BCB}" dt="2024-07-23T05:33:24.911" v="0"/>
          <ac:picMkLst>
            <pc:docMk/>
            <pc:sldMk cId="1537220619" sldId="312"/>
            <ac:picMk id="2" creationId="{D4C0A6B2-0EEF-BC63-0133-69DDF2DDFEED}"/>
          </ac:picMkLst>
        </pc:picChg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  <pc:spChg chg="del mod">
          <ac:chgData name="樋瀬　摩耶" userId="S::e0015042@m365.edu.city.kyoto.jp::dd51f0e2-202f-4025-8c58-708f30a53b82" providerId="AD" clId="Web-{947266CE-71EE-A207-0DB1-E2CCBD43FF23}" dt="2024-07-04T00:55:22.384" v="2"/>
          <ac:spMkLst>
            <pc:docMk/>
            <pc:sldMk cId="2345836974" sldId="327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947266CE-71EE-A207-0DB1-E2CCBD43FF23}" dt="2024-07-04T00:55:09.353" v="1"/>
          <ac:spMkLst>
            <pc:docMk/>
            <pc:sldMk cId="2345836974" sldId="327"/>
            <ac:spMk id="9" creationId="{D12DDE76-C203-4047-9998-63900085B5E8}"/>
          </ac:spMkLst>
        </pc:spChg>
        <pc:picChg chg="add mod">
          <ac:chgData name="樋瀬　摩耶" userId="S::e0015042@m365.edu.city.kyoto.jp::dd51f0e2-202f-4025-8c58-708f30a53b82" providerId="AD" clId="Web-{947266CE-71EE-A207-0DB1-E2CCBD43FF23}" dt="2024-07-04T00:55:09.353" v="1"/>
          <ac:picMkLst>
            <pc:docMk/>
            <pc:sldMk cId="2345836974" sldId="327"/>
            <ac:picMk id="2" creationId="{42B1F64A-8C62-BFB4-AE35-B256CE53448D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五十嵐　友紀" userId="S::e0013763@m365.edu.city.kyoto.jp::06b2215c-2dc4-4496-bb8c-4b5cbc6f748b" providerId="AD" clId="Web-{882E7F64-0793-4DD7-9275-E9143BCBCC97}"/>
    <pc:docChg chg="modSld">
      <pc:chgData name="五十嵐　友紀" userId="S::e0013763@m365.edu.city.kyoto.jp::06b2215c-2dc4-4496-bb8c-4b5cbc6f748b" providerId="AD" clId="Web-{882E7F64-0793-4DD7-9275-E9143BCBCC97}" dt="2024-08-26T06:23:37.267" v="1"/>
      <pc:docMkLst>
        <pc:docMk/>
      </pc:docMkLst>
      <pc:sldChg chg="addSp modSp">
        <pc:chgData name="五十嵐　友紀" userId="S::e0013763@m365.edu.city.kyoto.jp::06b2215c-2dc4-4496-bb8c-4b5cbc6f748b" providerId="AD" clId="Web-{882E7F64-0793-4DD7-9275-E9143BCBCC97}" dt="2024-08-26T06:23:37.267" v="1"/>
        <pc:sldMkLst>
          <pc:docMk/>
          <pc:sldMk cId="2795396090" sldId="319"/>
        </pc:sldMkLst>
        <pc:spChg chg="mod">
          <ac:chgData name="五十嵐　友紀" userId="S::e0013763@m365.edu.city.kyoto.jp::06b2215c-2dc4-4496-bb8c-4b5cbc6f748b" providerId="AD" clId="Web-{882E7F64-0793-4DD7-9275-E9143BCBCC97}" dt="2024-08-26T06:23:34.923" v="0" actId="20577"/>
          <ac:spMkLst>
            <pc:docMk/>
            <pc:sldMk cId="2795396090" sldId="319"/>
            <ac:spMk id="2" creationId="{8BD85D08-667E-778D-F5EB-BB06D01A6C64}"/>
          </ac:spMkLst>
        </pc:spChg>
        <pc:picChg chg="add mod">
          <ac:chgData name="五十嵐　友紀" userId="S::e0013763@m365.edu.city.kyoto.jp::06b2215c-2dc4-4496-bb8c-4b5cbc6f748b" providerId="AD" clId="Web-{882E7F64-0793-4DD7-9275-E9143BCBCC97}" dt="2024-08-26T06:23:37.267" v="1"/>
          <ac:picMkLst>
            <pc:docMk/>
            <pc:sldMk cId="2795396090" sldId="319"/>
            <ac:picMk id="3" creationId="{E9323694-8CB3-972B-45A0-06F52FF87B64}"/>
          </ac:picMkLst>
        </pc:picChg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  <pc:spChg chg="del">
          <ac:chgData name="吉田　多美代" userId="S::e0000046@m365.edu.city.kyoto.jp::e013cfd4-6943-4b9d-badd-e281554286a6" providerId="AD" clId="Web-{D873B19D-850A-4937-9988-3C1BBBDEF90F}" dt="2024-07-04T08:39:22.055" v="0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吉田　多美代" userId="S::e0000046@m365.edu.city.kyoto.jp::e013cfd4-6943-4b9d-badd-e281554286a6" providerId="AD" clId="Web-{D873B19D-850A-4937-9988-3C1BBBDEF90F}" dt="2024-07-04T08:39:27.164" v="1"/>
          <ac:picMkLst>
            <pc:docMk/>
            <pc:sldMk cId="3410796622" sldId="315"/>
            <ac:picMk id="2" creationId="{C95DC02D-95EA-6612-755F-547E58469785}"/>
          </ac:picMkLst>
        </pc:picChg>
      </pc:sldChg>
    </pc:docChg>
  </pc:docChgLst>
  <pc:docChgLst>
    <pc:chgData name="松村　知美" userId="S::e0003417@m365.edu.city.kyoto.jp::81f88bac-62f7-4a0e-8bd6-3216452a9ea4" providerId="AD" clId="Web-{4F79D02B-D33C-FC2C-F3B2-9D5C941817DE}"/>
    <pc:docChg chg="modSld">
      <pc:chgData name="松村　知美" userId="S::e0003417@m365.edu.city.kyoto.jp::81f88bac-62f7-4a0e-8bd6-3216452a9ea4" providerId="AD" clId="Web-{4F79D02B-D33C-FC2C-F3B2-9D5C941817DE}" dt="2024-07-23T01:53:58.614" v="1"/>
      <pc:docMkLst>
        <pc:docMk/>
      </pc:docMkLst>
      <pc:sldChg chg="addSp delSp modSp">
        <pc:chgData name="松村　知美" userId="S::e0003417@m365.edu.city.kyoto.jp::81f88bac-62f7-4a0e-8bd6-3216452a9ea4" providerId="AD" clId="Web-{4F79D02B-D33C-FC2C-F3B2-9D5C941817DE}" dt="2024-07-23T01:53:58.614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4F79D02B-D33C-FC2C-F3B2-9D5C941817DE}" dt="2024-07-23T01:53:47.661" v="0"/>
          <ac:spMkLst>
            <pc:docMk/>
            <pc:sldMk cId="2801624006" sldId="325"/>
            <ac:spMk id="3" creationId="{531F3628-68E0-759A-6228-835574398C4A}"/>
          </ac:spMkLst>
        </pc:spChg>
        <pc:picChg chg="add mod">
          <ac:chgData name="松村　知美" userId="S::e0003417@m365.edu.city.kyoto.jp::81f88bac-62f7-4a0e-8bd6-3216452a9ea4" providerId="AD" clId="Web-{4F79D02B-D33C-FC2C-F3B2-9D5C941817DE}" dt="2024-07-23T01:53:58.614" v="1"/>
          <ac:picMkLst>
            <pc:docMk/>
            <pc:sldMk cId="2801624006" sldId="325"/>
            <ac:picMk id="2" creationId="{804E2A52-FFA4-686F-85B7-7D83B652465F}"/>
          </ac:picMkLst>
        </pc:picChg>
      </pc:sldChg>
    </pc:docChg>
  </pc:docChgLst>
  <pc:docChgLst>
    <pc:chgData name="相上　真維" userId="S::e0015041@m365.edu.city.kyoto.jp::f2dc6022-a3e3-48b9-8394-e224cc89a77b" providerId="AD" clId="Web-{A63B9F49-0989-18DC-DA67-E08F104856BF}"/>
    <pc:docChg chg="modSld">
      <pc:chgData name="相上　真維" userId="S::e0015041@m365.edu.city.kyoto.jp::f2dc6022-a3e3-48b9-8394-e224cc89a77b" providerId="AD" clId="Web-{A63B9F49-0989-18DC-DA67-E08F104856BF}" dt="2024-07-23T03:25:29.913" v="0"/>
      <pc:docMkLst>
        <pc:docMk/>
      </pc:docMkLst>
      <pc:sldChg chg="addSp modSp">
        <pc:chgData name="相上　真維" userId="S::e0015041@m365.edu.city.kyoto.jp::f2dc6022-a3e3-48b9-8394-e224cc89a77b" providerId="AD" clId="Web-{A63B9F49-0989-18DC-DA67-E08F104856BF}" dt="2024-07-23T03:25:29.913" v="0"/>
        <pc:sldMkLst>
          <pc:docMk/>
          <pc:sldMk cId="3825182446" sldId="307"/>
        </pc:sldMkLst>
        <pc:picChg chg="add mod">
          <ac:chgData name="相上　真維" userId="S::e0015041@m365.edu.city.kyoto.jp::f2dc6022-a3e3-48b9-8394-e224cc89a77b" providerId="AD" clId="Web-{A63B9F49-0989-18DC-DA67-E08F104856BF}" dt="2024-07-23T03:25:29.913" v="0"/>
          <ac:picMkLst>
            <pc:docMk/>
            <pc:sldMk cId="3825182446" sldId="307"/>
            <ac:picMk id="2" creationId="{C4B02AFF-9663-0978-9555-5A2A82C4F972}"/>
          </ac:picMkLst>
        </pc:picChg>
      </pc:sldChg>
    </pc:docChg>
  </pc:docChgLst>
  <pc:docChgLst>
    <pc:chgData name="田谷　奈菜" userId="S::e0013762@m365.edu.city.kyoto.jp::55f63155-389b-4460-bb4c-5c6219994722" providerId="AD" clId="Web-{B3EFF794-F2BA-4EA3-AC03-5F2067B0C993}"/>
    <pc:docChg chg="modSld">
      <pc:chgData name="田谷　奈菜" userId="S::e0013762@m365.edu.city.kyoto.jp::55f63155-389b-4460-bb4c-5c6219994722" providerId="AD" clId="Web-{B3EFF794-F2BA-4EA3-AC03-5F2067B0C993}" dt="2024-07-22T01:42:24.111" v="2" actId="1076"/>
      <pc:docMkLst>
        <pc:docMk/>
      </pc:docMkLst>
      <pc:sldChg chg="addSp delSp modSp">
        <pc:chgData name="田谷　奈菜" userId="S::e0013762@m365.edu.city.kyoto.jp::55f63155-389b-4460-bb4c-5c6219994722" providerId="AD" clId="Web-{B3EFF794-F2BA-4EA3-AC03-5F2067B0C993}" dt="2024-07-22T01:42:24.111" v="2" actId="1076"/>
        <pc:sldMkLst>
          <pc:docMk/>
          <pc:sldMk cId="3305803077" sldId="324"/>
        </pc:sldMkLst>
        <pc:spChg chg="del">
          <ac:chgData name="田谷　奈菜" userId="S::e0013762@m365.edu.city.kyoto.jp::55f63155-389b-4460-bb4c-5c6219994722" providerId="AD" clId="Web-{B3EFF794-F2BA-4EA3-AC03-5F2067B0C993}" dt="2024-07-22T01:42:15.235" v="0"/>
          <ac:spMkLst>
            <pc:docMk/>
            <pc:sldMk cId="3305803077" sldId="324"/>
            <ac:spMk id="4" creationId="{83B40467-D7EF-6458-A55D-AE82C81E8013}"/>
          </ac:spMkLst>
        </pc:spChg>
        <pc:picChg chg="add mod">
          <ac:chgData name="田谷　奈菜" userId="S::e0013762@m365.edu.city.kyoto.jp::55f63155-389b-4460-bb4c-5c6219994722" providerId="AD" clId="Web-{B3EFF794-F2BA-4EA3-AC03-5F2067B0C993}" dt="2024-07-22T01:42:24.111" v="2" actId="1076"/>
          <ac:picMkLst>
            <pc:docMk/>
            <pc:sldMk cId="3305803077" sldId="324"/>
            <ac:picMk id="2" creationId="{44A4F85E-9DA8-AD8B-71BB-98ED8159E605}"/>
          </ac:picMkLst>
        </pc:picChg>
      </pc:sldChg>
    </pc:docChg>
  </pc:docChgLst>
  <pc:docChgLst>
    <pc:chgData name="森下　藍子" userId="S::e0015043@m365.edu.city.kyoto.jp::38cf22c5-00c7-4bc2-868b-e2e0d6ecae7c" providerId="AD" clId="Web-{1ADAC357-47F1-012E-20C4-1BB3A0DAC023}"/>
    <pc:docChg chg="modSld">
      <pc:chgData name="森下　藍子" userId="S::e0015043@m365.edu.city.kyoto.jp::38cf22c5-00c7-4bc2-868b-e2e0d6ecae7c" providerId="AD" clId="Web-{1ADAC357-47F1-012E-20C4-1BB3A0DAC023}" dt="2024-07-21T23:52:55.173" v="4"/>
      <pc:docMkLst>
        <pc:docMk/>
      </pc:docMkLst>
      <pc:sldChg chg="addSp delSp modSp">
        <pc:chgData name="森下　藍子" userId="S::e0015043@m365.edu.city.kyoto.jp::38cf22c5-00c7-4bc2-868b-e2e0d6ecae7c" providerId="AD" clId="Web-{1ADAC357-47F1-012E-20C4-1BB3A0DAC023}" dt="2024-07-21T23:52:55.173" v="4"/>
        <pc:sldMkLst>
          <pc:docMk/>
          <pc:sldMk cId="3410796622" sldId="315"/>
        </pc:sldMkLst>
        <pc:spChg chg="del mod">
          <ac:chgData name="森下　藍子" userId="S::e0015043@m365.edu.city.kyoto.jp::38cf22c5-00c7-4bc2-868b-e2e0d6ecae7c" providerId="AD" clId="Web-{1ADAC357-47F1-012E-20C4-1BB3A0DAC023}" dt="2024-07-21T23:52:53.313" v="3"/>
          <ac:spMkLst>
            <pc:docMk/>
            <pc:sldMk cId="3410796622" sldId="315"/>
            <ac:spMk id="3" creationId="{729188BB-D9A0-D201-23B4-82E0348E15BB}"/>
          </ac:spMkLst>
        </pc:spChg>
        <pc:picChg chg="add mod">
          <ac:chgData name="森下　藍子" userId="S::e0015043@m365.edu.city.kyoto.jp::38cf22c5-00c7-4bc2-868b-e2e0d6ecae7c" providerId="AD" clId="Web-{1ADAC357-47F1-012E-20C4-1BB3A0DAC023}" dt="2024-07-21T23:52:55.173" v="4"/>
          <ac:picMkLst>
            <pc:docMk/>
            <pc:sldMk cId="3410796622" sldId="315"/>
            <ac:picMk id="2" creationId="{D034FB97-EA7F-8E02-A3D5-3B11E1BCF23C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樋口　真祐" userId="2390a2ad-1b80-4bed-9380-9d6cdbf69af8" providerId="ADAL" clId="{A0250A17-7F5E-488A-AFBC-97AA6CDE840E}"/>
    <pc:docChg chg="custSel delSld modSld">
      <pc:chgData name="樋口　真祐" userId="2390a2ad-1b80-4bed-9380-9d6cdbf69af8" providerId="ADAL" clId="{A0250A17-7F5E-488A-AFBC-97AA6CDE840E}" dt="2024-09-19T08:32:54.566" v="50" actId="732"/>
      <pc:docMkLst>
        <pc:docMk/>
      </pc:docMkLst>
      <pc:sldChg chg="del">
        <pc:chgData name="樋口　真祐" userId="2390a2ad-1b80-4bed-9380-9d6cdbf69af8" providerId="ADAL" clId="{A0250A17-7F5E-488A-AFBC-97AA6CDE840E}" dt="2024-09-19T08:28:04.287" v="0" actId="47"/>
        <pc:sldMkLst>
          <pc:docMk/>
          <pc:sldMk cId="4075955948" sldId="274"/>
        </pc:sldMkLst>
      </pc:sldChg>
      <pc:sldChg chg="modSp mod">
        <pc:chgData name="樋口　真祐" userId="2390a2ad-1b80-4bed-9380-9d6cdbf69af8" providerId="ADAL" clId="{A0250A17-7F5E-488A-AFBC-97AA6CDE840E}" dt="2024-09-19T08:32:32.272" v="37" actId="1038"/>
        <pc:sldMkLst>
          <pc:docMk/>
          <pc:sldMk cId="923035866" sldId="310"/>
        </pc:sldMkLst>
        <pc:picChg chg="mod">
          <ac:chgData name="樋口　真祐" userId="2390a2ad-1b80-4bed-9380-9d6cdbf69af8" providerId="ADAL" clId="{A0250A17-7F5E-488A-AFBC-97AA6CDE840E}" dt="2024-09-19T08:32:32.272" v="37" actId="1038"/>
          <ac:picMkLst>
            <pc:docMk/>
            <pc:sldMk cId="923035866" sldId="310"/>
            <ac:picMk id="2" creationId="{66E16FA7-74CD-29AE-C331-88B5F7E3D9F0}"/>
          </ac:picMkLst>
        </pc:picChg>
      </pc:sldChg>
      <pc:sldChg chg="addSp delSp mod">
        <pc:chgData name="樋口　真祐" userId="2390a2ad-1b80-4bed-9380-9d6cdbf69af8" providerId="ADAL" clId="{A0250A17-7F5E-488A-AFBC-97AA6CDE840E}" dt="2024-09-19T08:29:06.459" v="4" actId="22"/>
        <pc:sldMkLst>
          <pc:docMk/>
          <pc:sldMk cId="3403637016" sldId="313"/>
        </pc:sldMkLst>
        <pc:picChg chg="del">
          <ac:chgData name="樋口　真祐" userId="2390a2ad-1b80-4bed-9380-9d6cdbf69af8" providerId="ADAL" clId="{A0250A17-7F5E-488A-AFBC-97AA6CDE840E}" dt="2024-09-19T08:28:11.377" v="1" actId="478"/>
          <ac:picMkLst>
            <pc:docMk/>
            <pc:sldMk cId="3403637016" sldId="313"/>
            <ac:picMk id="2" creationId="{8C9FC9A7-83E8-70AE-E18A-7E7634C46849}"/>
          </ac:picMkLst>
        </pc:picChg>
        <pc:picChg chg="add del">
          <ac:chgData name="樋口　真祐" userId="2390a2ad-1b80-4bed-9380-9d6cdbf69af8" providerId="ADAL" clId="{A0250A17-7F5E-488A-AFBC-97AA6CDE840E}" dt="2024-09-19T08:28:51.444" v="3" actId="478"/>
          <ac:picMkLst>
            <pc:docMk/>
            <pc:sldMk cId="3403637016" sldId="313"/>
            <ac:picMk id="4" creationId="{20688856-2269-9C82-29FA-653BD56C4BDA}"/>
          </ac:picMkLst>
        </pc:picChg>
        <pc:picChg chg="add">
          <ac:chgData name="樋口　真祐" userId="2390a2ad-1b80-4bed-9380-9d6cdbf69af8" providerId="ADAL" clId="{A0250A17-7F5E-488A-AFBC-97AA6CDE840E}" dt="2024-09-19T08:29:06.459" v="4" actId="22"/>
          <ac:picMkLst>
            <pc:docMk/>
            <pc:sldMk cId="3403637016" sldId="313"/>
            <ac:picMk id="6" creationId="{559B2993-7A70-1888-34AB-14F148B65708}"/>
          </ac:picMkLst>
        </pc:picChg>
      </pc:sldChg>
      <pc:sldChg chg="modSp mod">
        <pc:chgData name="樋口　真祐" userId="2390a2ad-1b80-4bed-9380-9d6cdbf69af8" providerId="ADAL" clId="{A0250A17-7F5E-488A-AFBC-97AA6CDE840E}" dt="2024-09-19T08:32:54.566" v="50" actId="732"/>
        <pc:sldMkLst>
          <pc:docMk/>
          <pc:sldMk cId="3417059557" sldId="317"/>
        </pc:sldMkLst>
        <pc:picChg chg="mod modCrop">
          <ac:chgData name="樋口　真祐" userId="2390a2ad-1b80-4bed-9380-9d6cdbf69af8" providerId="ADAL" clId="{A0250A17-7F5E-488A-AFBC-97AA6CDE840E}" dt="2024-09-19T08:32:54.566" v="50" actId="732"/>
          <ac:picMkLst>
            <pc:docMk/>
            <pc:sldMk cId="3417059557" sldId="317"/>
            <ac:picMk id="3" creationId="{F361F097-8BE4-C11E-9ED7-51D28A90F6C2}"/>
          </ac:picMkLst>
        </pc:picChg>
      </pc:sldChg>
    </pc:docChg>
  </pc:docChgLst>
  <pc:docChgLst>
    <pc:chgData name="鈴木　一生" userId="bca2d7ae-a444-46bc-83d5-1064509ca2a1" providerId="ADAL" clId="{2C1958C1-DE2E-405B-B7A2-97FB8B0A293C}"/>
    <pc:docChg chg="custSel modSld">
      <pc:chgData name="鈴木　一生" userId="bca2d7ae-a444-46bc-83d5-1064509ca2a1" providerId="ADAL" clId="{2C1958C1-DE2E-405B-B7A2-97FB8B0A293C}" dt="2024-08-19T06:02:31.267" v="14" actId="14100"/>
      <pc:docMkLst>
        <pc:docMk/>
      </pc:docMkLst>
      <pc:sldChg chg="addSp delSp modSp mod">
        <pc:chgData name="鈴木　一生" userId="bca2d7ae-a444-46bc-83d5-1064509ca2a1" providerId="ADAL" clId="{2C1958C1-DE2E-405B-B7A2-97FB8B0A293C}" dt="2024-08-19T06:02:31.267" v="14" actId="14100"/>
        <pc:sldMkLst>
          <pc:docMk/>
          <pc:sldMk cId="3403637016" sldId="313"/>
        </pc:sldMkLst>
        <pc:spChg chg="del">
          <ac:chgData name="鈴木　一生" userId="bca2d7ae-a444-46bc-83d5-1064509ca2a1" providerId="ADAL" clId="{2C1958C1-DE2E-405B-B7A2-97FB8B0A293C}" dt="2024-07-23T07:09:53.916" v="0" actId="478"/>
          <ac:spMkLst>
            <pc:docMk/>
            <pc:sldMk cId="3403637016" sldId="313"/>
            <ac:spMk id="2" creationId="{6FA6C60B-F083-FF8B-6973-EB8F5B340C77}"/>
          </ac:spMkLst>
        </pc:spChg>
        <pc:picChg chg="add del mod">
          <ac:chgData name="鈴木　一生" userId="bca2d7ae-a444-46bc-83d5-1064509ca2a1" providerId="ADAL" clId="{2C1958C1-DE2E-405B-B7A2-97FB8B0A293C}" dt="2024-08-19T06:02:18.162" v="10" actId="478"/>
          <ac:picMkLst>
            <pc:docMk/>
            <pc:sldMk cId="3403637016" sldId="313"/>
            <ac:picMk id="3" creationId="{E0E199FD-1986-7EC1-FE3F-4B533D6357D7}"/>
          </ac:picMkLst>
        </pc:picChg>
        <pc:picChg chg="add mod">
          <ac:chgData name="鈴木　一生" userId="bca2d7ae-a444-46bc-83d5-1064509ca2a1" providerId="ADAL" clId="{2C1958C1-DE2E-405B-B7A2-97FB8B0A293C}" dt="2024-08-19T06:02:31.267" v="14" actId="14100"/>
          <ac:picMkLst>
            <pc:docMk/>
            <pc:sldMk cId="3403637016" sldId="313"/>
            <ac:picMk id="4" creationId="{44FA2F7C-F5A4-248A-6AC1-3003ED16519C}"/>
          </ac:picMkLst>
        </pc:picChg>
        <pc:picChg chg="add del mod">
          <ac:chgData name="鈴木　一生" userId="bca2d7ae-a444-46bc-83d5-1064509ca2a1" providerId="ADAL" clId="{2C1958C1-DE2E-405B-B7A2-97FB8B0A293C}" dt="2024-07-25T00:09:43.118" v="5" actId="478"/>
          <ac:picMkLst>
            <pc:docMk/>
            <pc:sldMk cId="3403637016" sldId="313"/>
            <ac:picMk id="4" creationId="{D5929A0D-C2DD-6D79-F99D-C6A18BAAACCA}"/>
          </ac:picMkLst>
        </pc:picChg>
      </pc:sldChg>
    </pc:docChg>
  </pc:docChgLst>
  <pc:docChgLst>
    <pc:chgData name="南城　陽" userId="f966be53-ce62-49ce-bed2-d67947953655" providerId="ADAL" clId="{944E2E7E-E1E2-4A46-B22A-465C591A2D23}"/>
    <pc:docChg chg="custSel modSld">
      <pc:chgData name="南城　陽" userId="f966be53-ce62-49ce-bed2-d67947953655" providerId="ADAL" clId="{944E2E7E-E1E2-4A46-B22A-465C591A2D23}" dt="2024-08-30T05:17:32.461" v="3" actId="14100"/>
      <pc:docMkLst>
        <pc:docMk/>
      </pc:docMkLst>
      <pc:sldChg chg="addSp delSp modSp mod">
        <pc:chgData name="南城　陽" userId="f966be53-ce62-49ce-bed2-d67947953655" providerId="ADAL" clId="{944E2E7E-E1E2-4A46-B22A-465C591A2D23}" dt="2024-08-30T05:17:32.461" v="3" actId="14100"/>
        <pc:sldMkLst>
          <pc:docMk/>
          <pc:sldMk cId="4151202941" sldId="329"/>
        </pc:sldMkLst>
        <pc:picChg chg="del">
          <ac:chgData name="南城　陽" userId="f966be53-ce62-49ce-bed2-d67947953655" providerId="ADAL" clId="{944E2E7E-E1E2-4A46-B22A-465C591A2D23}" dt="2024-08-30T05:17:22.860" v="0" actId="478"/>
          <ac:picMkLst>
            <pc:docMk/>
            <pc:sldMk cId="4151202941" sldId="329"/>
            <ac:picMk id="5" creationId="{DBB6E981-EFCF-2936-4830-9B4F01BCEC1E}"/>
          </ac:picMkLst>
        </pc:picChg>
        <pc:picChg chg="add mod">
          <ac:chgData name="南城　陽" userId="f966be53-ce62-49ce-bed2-d67947953655" providerId="ADAL" clId="{944E2E7E-E1E2-4A46-B22A-465C591A2D23}" dt="2024-08-30T05:17:32.461" v="3" actId="14100"/>
          <ac:picMkLst>
            <pc:docMk/>
            <pc:sldMk cId="4151202941" sldId="329"/>
            <ac:picMk id="6" creationId="{9D47936C-6461-2D8E-5763-23A77BA713D0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野里常　爽" userId="ab8ff6da-4ed9-4616-b0fa-bcb0a0291a0f" providerId="ADAL" clId="{F80921F6-66E1-43B8-8920-1BFE0F117D31}"/>
    <pc:docChg chg="custSel modSld">
      <pc:chgData name="野里常　爽" userId="ab8ff6da-4ed9-4616-b0fa-bcb0a0291a0f" providerId="ADAL" clId="{F80921F6-66E1-43B8-8920-1BFE0F117D31}" dt="2024-08-27T08:11:22.723" v="5" actId="14100"/>
      <pc:docMkLst>
        <pc:docMk/>
      </pc:docMkLst>
      <pc:sldChg chg="addSp delSp modSp mod">
        <pc:chgData name="野里常　爽" userId="ab8ff6da-4ed9-4616-b0fa-bcb0a0291a0f" providerId="ADAL" clId="{F80921F6-66E1-43B8-8920-1BFE0F117D31}" dt="2024-08-27T08:11:22.723" v="5" actId="14100"/>
        <pc:sldMkLst>
          <pc:docMk/>
          <pc:sldMk cId="3864052645" sldId="316"/>
        </pc:sldMkLst>
        <pc:picChg chg="add mod">
          <ac:chgData name="野里常　爽" userId="ab8ff6da-4ed9-4616-b0fa-bcb0a0291a0f" providerId="ADAL" clId="{F80921F6-66E1-43B8-8920-1BFE0F117D31}" dt="2024-08-27T08:11:22.723" v="5" actId="14100"/>
          <ac:picMkLst>
            <pc:docMk/>
            <pc:sldMk cId="3864052645" sldId="316"/>
            <ac:picMk id="3" creationId="{DCF23A10-FFDF-04D9-7938-A512F9AB4E3C}"/>
          </ac:picMkLst>
        </pc:picChg>
        <pc:picChg chg="del">
          <ac:chgData name="野里常　爽" userId="ab8ff6da-4ed9-4616-b0fa-bcb0a0291a0f" providerId="ADAL" clId="{F80921F6-66E1-43B8-8920-1BFE0F117D31}" dt="2024-08-27T08:11:12.107" v="0" actId="478"/>
          <ac:picMkLst>
            <pc:docMk/>
            <pc:sldMk cId="3864052645" sldId="316"/>
            <ac:picMk id="6" creationId="{D3583FE5-8383-FA9A-D46F-87FB5EA8BC7E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山田　雄大" userId="S::e0014451@m365.edu.city.kyoto.jp::fbdb14d1-d6e7-4647-bef0-08bb57928fc5" providerId="AD" clId="Web-{69E22B75-4C9A-4639-B96A-B3866754A524}"/>
    <pc:docChg chg="modSld">
      <pc:chgData name="山田　雄大" userId="S::e0014451@m365.edu.city.kyoto.jp::fbdb14d1-d6e7-4647-bef0-08bb57928fc5" providerId="AD" clId="Web-{69E22B75-4C9A-4639-B96A-B3866754A524}" dt="2024-09-18T10:04:04.148" v="1"/>
      <pc:docMkLst>
        <pc:docMk/>
      </pc:docMkLst>
      <pc:sldChg chg="addSp delSp modSp">
        <pc:chgData name="山田　雄大" userId="S::e0014451@m365.edu.city.kyoto.jp::fbdb14d1-d6e7-4647-bef0-08bb57928fc5" providerId="AD" clId="Web-{69E22B75-4C9A-4639-B96A-B3866754A524}" dt="2024-09-18T10:04:04.148" v="1"/>
        <pc:sldMkLst>
          <pc:docMk/>
          <pc:sldMk cId="1488477963" sldId="321"/>
        </pc:sldMkLst>
        <pc:picChg chg="add mod">
          <ac:chgData name="山田　雄大" userId="S::e0014451@m365.edu.city.kyoto.jp::fbdb14d1-d6e7-4647-bef0-08bb57928fc5" providerId="AD" clId="Web-{69E22B75-4C9A-4639-B96A-B3866754A524}" dt="2024-09-18T10:04:04.148" v="1"/>
          <ac:picMkLst>
            <pc:docMk/>
            <pc:sldMk cId="1488477963" sldId="321"/>
            <ac:picMk id="2" creationId="{CB37E461-4270-5FDB-2C01-622DD8DD11EA}"/>
          </ac:picMkLst>
        </pc:picChg>
        <pc:picChg chg="del">
          <ac:chgData name="山田　雄大" userId="S::e0014451@m365.edu.city.kyoto.jp::fbdb14d1-d6e7-4647-bef0-08bb57928fc5" providerId="AD" clId="Web-{69E22B75-4C9A-4639-B96A-B3866754A524}" dt="2024-09-18T10:03:30.834" v="0"/>
          <ac:picMkLst>
            <pc:docMk/>
            <pc:sldMk cId="1488477963" sldId="321"/>
            <ac:picMk id="3" creationId="{143AE1EB-A47D-C768-9465-ACA4E4373AE9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田淵　亜有" userId="S::e0015046@m365.edu.city.kyoto.jp::c64b0f3a-4f64-4b10-b8d7-11c21a5b7e6a" providerId="AD" clId="Web-{FAE2CB63-8D20-4540-599B-40560416B875}"/>
    <pc:docChg chg="modSld">
      <pc:chgData name="田淵　亜有" userId="S::e0015046@m365.edu.city.kyoto.jp::c64b0f3a-4f64-4b10-b8d7-11c21a5b7e6a" providerId="AD" clId="Web-{FAE2CB63-8D20-4540-599B-40560416B875}" dt="2024-08-27T02:16:44.418" v="1"/>
      <pc:docMkLst>
        <pc:docMk/>
      </pc:docMkLst>
      <pc:sldChg chg="addSp delSp modSp">
        <pc:chgData name="田淵　亜有" userId="S::e0015046@m365.edu.city.kyoto.jp::c64b0f3a-4f64-4b10-b8d7-11c21a5b7e6a" providerId="AD" clId="Web-{FAE2CB63-8D20-4540-599B-40560416B875}" dt="2024-08-27T02:16:44.418" v="1"/>
        <pc:sldMkLst>
          <pc:docMk/>
          <pc:sldMk cId="3271591256" sldId="306"/>
        </pc:sldMkLst>
        <pc:picChg chg="del">
          <ac:chgData name="田淵　亜有" userId="S::e0015046@m365.edu.city.kyoto.jp::c64b0f3a-4f64-4b10-b8d7-11c21a5b7e6a" providerId="AD" clId="Web-{FAE2CB63-8D20-4540-599B-40560416B875}" dt="2024-08-27T02:16:23.387" v="0"/>
          <ac:picMkLst>
            <pc:docMk/>
            <pc:sldMk cId="3271591256" sldId="306"/>
            <ac:picMk id="2" creationId="{FE49700E-4EA3-CF8D-6CD4-B27EFBCB5403}"/>
          </ac:picMkLst>
        </pc:picChg>
        <pc:picChg chg="add mod">
          <ac:chgData name="田淵　亜有" userId="S::e0015046@m365.edu.city.kyoto.jp::c64b0f3a-4f64-4b10-b8d7-11c21a5b7e6a" providerId="AD" clId="Web-{FAE2CB63-8D20-4540-599B-40560416B875}" dt="2024-08-27T02:16:44.418" v="1"/>
          <ac:picMkLst>
            <pc:docMk/>
            <pc:sldMk cId="3271591256" sldId="306"/>
            <ac:picMk id="3" creationId="{D0D460D0-5C3F-91E0-9815-983EA0F98B6C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南城　陽" userId="f966be53-ce62-49ce-bed2-d67947953655" providerId="ADAL" clId="{B2BA4B3A-23E7-46EA-B554-ECDF4A2CE937}"/>
    <pc:docChg chg="modSld">
      <pc:chgData name="南城　陽" userId="f966be53-ce62-49ce-bed2-d67947953655" providerId="ADAL" clId="{B2BA4B3A-23E7-46EA-B554-ECDF4A2CE937}" dt="2024-07-19T06:43:53.485" v="3" actId="1076"/>
      <pc:docMkLst>
        <pc:docMk/>
      </pc:docMkLst>
      <pc:sldChg chg="addSp modSp mod">
        <pc:chgData name="南城　陽" userId="f966be53-ce62-49ce-bed2-d67947953655" providerId="ADAL" clId="{B2BA4B3A-23E7-46EA-B554-ECDF4A2CE937}" dt="2024-07-19T06:43:53.485" v="3" actId="1076"/>
        <pc:sldMkLst>
          <pc:docMk/>
          <pc:sldMk cId="4151202941" sldId="329"/>
        </pc:sldMkLst>
        <pc:picChg chg="add mod">
          <ac:chgData name="南城　陽" userId="f966be53-ce62-49ce-bed2-d67947953655" providerId="ADAL" clId="{B2BA4B3A-23E7-46EA-B554-ECDF4A2CE937}" dt="2024-07-19T06:43:53.485" v="3" actId="1076"/>
          <ac:picMkLst>
            <pc:docMk/>
            <pc:sldMk cId="4151202941" sldId="329"/>
            <ac:picMk id="5" creationId="{DBB6E981-EFCF-2936-4830-9B4F01BCEC1E}"/>
          </ac:picMkLst>
        </pc:picChg>
      </pc:sldChg>
    </pc:docChg>
  </pc:docChgLst>
  <pc:docChgLst>
    <pc:chgData name="山田　雄大" userId="S::e0014451@m365.edu.city.kyoto.jp::fbdb14d1-d6e7-4647-bef0-08bb57928fc5" providerId="AD" clId="Web-{E83782CB-F7EE-4C8B-97B0-BFDEFF4E42CE}"/>
    <pc:docChg chg="sldOrd">
      <pc:chgData name="山田　雄大" userId="S::e0014451@m365.edu.city.kyoto.jp::fbdb14d1-d6e7-4647-bef0-08bb57928fc5" providerId="AD" clId="Web-{E83782CB-F7EE-4C8B-97B0-BFDEFF4E42CE}" dt="2024-09-11T07:42:04.353" v="0"/>
      <pc:docMkLst>
        <pc:docMk/>
      </pc:docMkLst>
      <pc:sldChg chg="ord">
        <pc:chgData name="山田　雄大" userId="S::e0014451@m365.edu.city.kyoto.jp::fbdb14d1-d6e7-4647-bef0-08bb57928fc5" providerId="AD" clId="Web-{E83782CB-F7EE-4C8B-97B0-BFDEFF4E42CE}" dt="2024-09-11T07:42:04.353" v="0"/>
        <pc:sldMkLst>
          <pc:docMk/>
          <pc:sldMk cId="1488477963" sldId="321"/>
        </pc:sldMkLst>
      </pc:sldChg>
    </pc:docChg>
  </pc:docChgLst>
  <pc:docChgLst>
    <pc:chgData name="外園　紫野" userId="S::e0003535@m365.edu.city.kyoto.jp::6d2dea3b-4dc4-4d48-b4d0-0409e648d242" providerId="AD" clId="Web-{465B344B-D75F-4759-BEBD-1B93BF99E3D4}"/>
    <pc:docChg chg="modSld">
      <pc:chgData name="外園　紫野" userId="S::e0003535@m365.edu.city.kyoto.jp::6d2dea3b-4dc4-4d48-b4d0-0409e648d242" providerId="AD" clId="Web-{465B344B-D75F-4759-BEBD-1B93BF99E3D4}" dt="2024-07-23T02:53:31.913" v="4"/>
      <pc:docMkLst>
        <pc:docMk/>
      </pc:docMkLst>
      <pc:sldChg chg="addSp modSp">
        <pc:chgData name="外園　紫野" userId="S::e0003535@m365.edu.city.kyoto.jp::6d2dea3b-4dc4-4d48-b4d0-0409e648d242" providerId="AD" clId="Web-{465B344B-D75F-4759-BEBD-1B93BF99E3D4}" dt="2024-07-23T02:53:31.913" v="4"/>
        <pc:sldMkLst>
          <pc:docMk/>
          <pc:sldMk cId="1820229469" sldId="308"/>
        </pc:sldMkLst>
        <pc:picChg chg="add mod">
          <ac:chgData name="外園　紫野" userId="S::e0003535@m365.edu.city.kyoto.jp::6d2dea3b-4dc4-4d48-b4d0-0409e648d242" providerId="AD" clId="Web-{465B344B-D75F-4759-BEBD-1B93BF99E3D4}" dt="2024-07-23T02:53:31.913" v="4"/>
          <ac:picMkLst>
            <pc:docMk/>
            <pc:sldMk cId="1820229469" sldId="308"/>
            <ac:picMk id="2" creationId="{F8DF3BA3-24E8-9F26-4540-D1C912C22365}"/>
          </ac:picMkLst>
        </pc:picChg>
      </pc:sldChg>
      <pc:sldChg chg="addSp delSp modSp">
        <pc:chgData name="外園　紫野" userId="S::e0003535@m365.edu.city.kyoto.jp::6d2dea3b-4dc4-4d48-b4d0-0409e648d242" providerId="AD" clId="Web-{465B344B-D75F-4759-BEBD-1B93BF99E3D4}" dt="2024-07-23T02:53:23.647" v="3" actId="1076"/>
        <pc:sldMkLst>
          <pc:docMk/>
          <pc:sldMk cId="1626945815" sldId="322"/>
        </pc:sldMkLst>
        <pc:picChg chg="add mod">
          <ac:chgData name="外園　紫野" userId="S::e0003535@m365.edu.city.kyoto.jp::6d2dea3b-4dc4-4d48-b4d0-0409e648d242" providerId="AD" clId="Web-{465B344B-D75F-4759-BEBD-1B93BF99E3D4}" dt="2024-07-23T02:53:23.647" v="3" actId="1076"/>
          <ac:picMkLst>
            <pc:docMk/>
            <pc:sldMk cId="1626945815" sldId="322"/>
            <ac:picMk id="2" creationId="{47ADEF1A-236D-A7E1-50CD-07569AAA80FD}"/>
          </ac:picMkLst>
        </pc:picChg>
        <pc:picChg chg="del">
          <ac:chgData name="外園　紫野" userId="S::e0003535@m365.edu.city.kyoto.jp::6d2dea3b-4dc4-4d48-b4d0-0409e648d242" providerId="AD" clId="Web-{465B344B-D75F-4759-BEBD-1B93BF99E3D4}" dt="2024-07-23T02:53:20.991" v="2"/>
          <ac:picMkLst>
            <pc:docMk/>
            <pc:sldMk cId="1626945815" sldId="322"/>
            <ac:picMk id="3" creationId="{F2A1AB69-DBAF-FE7B-ABD2-A7B29E023507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山田　雄大" userId="S::e0014451@m365.edu.city.kyoto.jp::fbdb14d1-d6e7-4647-bef0-08bb57928fc5" providerId="AD" clId="Web-{620F89D6-D4B8-492E-BCE6-D5AE5CF6BA41}"/>
    <pc:docChg chg="modSld">
      <pc:chgData name="山田　雄大" userId="S::e0014451@m365.edu.city.kyoto.jp::fbdb14d1-d6e7-4647-bef0-08bb57928fc5" providerId="AD" clId="Web-{620F89D6-D4B8-492E-BCE6-D5AE5CF6BA41}" dt="2024-08-26T06:23:22.059" v="6" actId="1076"/>
      <pc:docMkLst>
        <pc:docMk/>
      </pc:docMkLst>
      <pc:sldChg chg="addSp delSp modSp">
        <pc:chgData name="山田　雄大" userId="S::e0014451@m365.edu.city.kyoto.jp::fbdb14d1-d6e7-4647-bef0-08bb57928fc5" providerId="AD" clId="Web-{620F89D6-D4B8-492E-BCE6-D5AE5CF6BA41}" dt="2024-08-26T06:23:22.059" v="6" actId="1076"/>
        <pc:sldMkLst>
          <pc:docMk/>
          <pc:sldMk cId="1488477963" sldId="321"/>
        </pc:sldMkLst>
        <pc:spChg chg="del">
          <ac:chgData name="山田　雄大" userId="S::e0014451@m365.edu.city.kyoto.jp::fbdb14d1-d6e7-4647-bef0-08bb57928fc5" providerId="AD" clId="Web-{620F89D6-D4B8-492E-BCE6-D5AE5CF6BA41}" dt="2024-08-26T06:23:12.887" v="5"/>
          <ac:spMkLst>
            <pc:docMk/>
            <pc:sldMk cId="1488477963" sldId="321"/>
            <ac:spMk id="3" creationId="{22E21D30-DFB8-A477-5AA2-60D3A9A2919D}"/>
          </ac:spMkLst>
        </pc:spChg>
        <pc:picChg chg="add mod ord">
          <ac:chgData name="山田　雄大" userId="S::e0014451@m365.edu.city.kyoto.jp::fbdb14d1-d6e7-4647-bef0-08bb57928fc5" providerId="AD" clId="Web-{620F89D6-D4B8-492E-BCE6-D5AE5CF6BA41}" dt="2024-08-26T06:23:22.059" v="6" actId="1076"/>
          <ac:picMkLst>
            <pc:docMk/>
            <pc:sldMk cId="1488477963" sldId="321"/>
            <ac:picMk id="2" creationId="{1DBCAA3E-3E5B-50D6-BDF5-D45B63CBFC3D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野里常　爽" userId="ab8ff6da-4ed9-4616-b0fa-bcb0a0291a0f" providerId="ADAL" clId="{000C5007-3C0A-48ED-9CF6-BE5D1387084F}"/>
    <pc:docChg chg="undo custSel modSld">
      <pc:chgData name="野里常　爽" userId="ab8ff6da-4ed9-4616-b0fa-bcb0a0291a0f" providerId="ADAL" clId="{000C5007-3C0A-48ED-9CF6-BE5D1387084F}" dt="2024-07-18T23:05:41.286" v="5" actId="14100"/>
      <pc:docMkLst>
        <pc:docMk/>
      </pc:docMkLst>
      <pc:sldChg chg="addSp delSp modSp mod">
        <pc:chgData name="野里常　爽" userId="ab8ff6da-4ed9-4616-b0fa-bcb0a0291a0f" providerId="ADAL" clId="{000C5007-3C0A-48ED-9CF6-BE5D1387084F}" dt="2024-07-18T23:05:41.286" v="5" actId="14100"/>
        <pc:sldMkLst>
          <pc:docMk/>
          <pc:sldMk cId="3864052645" sldId="316"/>
        </pc:sldMkLst>
        <pc:spChg chg="del">
          <ac:chgData name="野里常　爽" userId="ab8ff6da-4ed9-4616-b0fa-bcb0a0291a0f" providerId="ADAL" clId="{000C5007-3C0A-48ED-9CF6-BE5D1387084F}" dt="2024-07-18T23:04:38.761" v="0" actId="478"/>
          <ac:spMkLst>
            <pc:docMk/>
            <pc:sldMk cId="3864052645" sldId="316"/>
            <ac:spMk id="3" creationId="{A6913DBF-3DED-BEE1-93D2-DD8B78CF4912}"/>
          </ac:spMkLst>
        </pc:spChg>
        <pc:picChg chg="add del">
          <ac:chgData name="野里常　爽" userId="ab8ff6da-4ed9-4616-b0fa-bcb0a0291a0f" providerId="ADAL" clId="{000C5007-3C0A-48ED-9CF6-BE5D1387084F}" dt="2024-07-18T23:04:43.143" v="2" actId="22"/>
          <ac:picMkLst>
            <pc:docMk/>
            <pc:sldMk cId="3864052645" sldId="316"/>
            <ac:picMk id="4" creationId="{E0FF20E6-BC6A-1428-2894-41E529164E1D}"/>
          </ac:picMkLst>
        </pc:picChg>
        <pc:picChg chg="add mod">
          <ac:chgData name="野里常　爽" userId="ab8ff6da-4ed9-4616-b0fa-bcb0a0291a0f" providerId="ADAL" clId="{000C5007-3C0A-48ED-9CF6-BE5D1387084F}" dt="2024-07-18T23:05:41.286" v="5" actId="14100"/>
          <ac:picMkLst>
            <pc:docMk/>
            <pc:sldMk cId="3864052645" sldId="316"/>
            <ac:picMk id="6" creationId="{D3583FE5-8383-FA9A-D46F-87FB5EA8BC7E}"/>
          </ac:picMkLst>
        </pc:picChg>
      </pc:sldChg>
    </pc:docChg>
  </pc:docChgLst>
  <pc:docChgLst>
    <pc:chgData name="福井　由友子" userId="fee7ae25-e0eb-49f3-a5bc-b71201282a73" providerId="ADAL" clId="{B2013FA4-43A4-4628-A6DC-F59A7CFAB296}"/>
    <pc:docChg chg="modSld">
      <pc:chgData name="福井　由友子" userId="fee7ae25-e0eb-49f3-a5bc-b71201282a73" providerId="ADAL" clId="{B2013FA4-43A4-4628-A6DC-F59A7CFAB296}" dt="2024-07-16T06:32:05.776" v="4" actId="14100"/>
      <pc:docMkLst>
        <pc:docMk/>
      </pc:docMkLst>
      <pc:sldChg chg="addSp modSp mod">
        <pc:chgData name="福井　由友子" userId="fee7ae25-e0eb-49f3-a5bc-b71201282a73" providerId="ADAL" clId="{B2013FA4-43A4-4628-A6DC-F59A7CFAB296}" dt="2024-07-16T06:32:05.776" v="4" actId="14100"/>
        <pc:sldMkLst>
          <pc:docMk/>
          <pc:sldMk cId="487927970" sldId="318"/>
        </pc:sldMkLst>
        <pc:picChg chg="add mod">
          <ac:chgData name="福井　由友子" userId="fee7ae25-e0eb-49f3-a5bc-b71201282a73" providerId="ADAL" clId="{B2013FA4-43A4-4628-A6DC-F59A7CFAB296}" dt="2024-07-16T06:32:05.776" v="4" actId="14100"/>
          <ac:picMkLst>
            <pc:docMk/>
            <pc:sldMk cId="487927970" sldId="318"/>
            <ac:picMk id="4" creationId="{AAAE75B2-635F-9BF9-29B0-60EA221B5A20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南城　陽" userId="f966be53-ce62-49ce-bed2-d67947953655" providerId="ADAL" clId="{28B814A4-9282-4C6F-8D05-907EA2E6C880}"/>
    <pc:docChg chg="custSel modSld sldOrd">
      <pc:chgData name="南城　陽" userId="f966be53-ce62-49ce-bed2-d67947953655" providerId="ADAL" clId="{28B814A4-9282-4C6F-8D05-907EA2E6C880}" dt="2024-09-18T07:07:16.058" v="9"/>
      <pc:docMkLst>
        <pc:docMk/>
      </pc:docMkLst>
      <pc:sldChg chg="ord">
        <pc:chgData name="南城　陽" userId="f966be53-ce62-49ce-bed2-d67947953655" providerId="ADAL" clId="{28B814A4-9282-4C6F-8D05-907EA2E6C880}" dt="2024-09-18T07:07:16.058" v="9"/>
        <pc:sldMkLst>
          <pc:docMk/>
          <pc:sldMk cId="3654700675" sldId="305"/>
        </pc:sldMkLst>
      </pc:sldChg>
      <pc:sldChg chg="addSp delSp modSp mod">
        <pc:chgData name="南城　陽" userId="f966be53-ce62-49ce-bed2-d67947953655" providerId="ADAL" clId="{28B814A4-9282-4C6F-8D05-907EA2E6C880}" dt="2024-09-18T07:07:10.662" v="7" actId="14100"/>
        <pc:sldMkLst>
          <pc:docMk/>
          <pc:sldMk cId="4151202941" sldId="329"/>
        </pc:sldMkLst>
        <pc:spChg chg="del">
          <ac:chgData name="南城　陽" userId="f966be53-ce62-49ce-bed2-d67947953655" providerId="ADAL" clId="{28B814A4-9282-4C6F-8D05-907EA2E6C880}" dt="2024-09-18T07:06:40.472" v="2" actId="478"/>
          <ac:spMkLst>
            <pc:docMk/>
            <pc:sldMk cId="4151202941" sldId="329"/>
            <ac:spMk id="2" creationId="{27A4E1C0-662C-3BF9-836A-5B9EC13BFB28}"/>
          </ac:spMkLst>
        </pc:spChg>
        <pc:picChg chg="add mod">
          <ac:chgData name="南城　陽" userId="f966be53-ce62-49ce-bed2-d67947953655" providerId="ADAL" clId="{28B814A4-9282-4C6F-8D05-907EA2E6C880}" dt="2024-09-18T07:07:10.662" v="7" actId="14100"/>
          <ac:picMkLst>
            <pc:docMk/>
            <pc:sldMk cId="4151202941" sldId="329"/>
            <ac:picMk id="5" creationId="{963A5653-1E3B-1CB5-048B-1C3B8FBEF547}"/>
          </ac:picMkLst>
        </pc:picChg>
        <pc:picChg chg="del mod">
          <ac:chgData name="南城　陽" userId="f966be53-ce62-49ce-bed2-d67947953655" providerId="ADAL" clId="{28B814A4-9282-4C6F-8D05-907EA2E6C880}" dt="2024-09-18T07:06:37.229" v="1" actId="478"/>
          <ac:picMkLst>
            <pc:docMk/>
            <pc:sldMk cId="4151202941" sldId="329"/>
            <ac:picMk id="6" creationId="{9D47936C-6461-2D8E-5763-23A77BA713D0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樋口　真祐" userId="S::e0010679@m365.edu.city.kyoto.jp::2390a2ad-1b80-4bed-9380-9d6cdbf69af8" providerId="AD" clId="Web-{717FA3A6-B800-A6B8-A902-EA9B0E58D4C1}"/>
    <pc:docChg chg="modSld">
      <pc:chgData name="樋口　真祐" userId="S::e0010679@m365.edu.city.kyoto.jp::2390a2ad-1b80-4bed-9380-9d6cdbf69af8" providerId="AD" clId="Web-{717FA3A6-B800-A6B8-A902-EA9B0E58D4C1}" dt="2024-08-28T02:31:13.331" v="0" actId="1076"/>
      <pc:docMkLst>
        <pc:docMk/>
      </pc:docMkLst>
      <pc:sldChg chg="modSp">
        <pc:chgData name="樋口　真祐" userId="S::e0010679@m365.edu.city.kyoto.jp::2390a2ad-1b80-4bed-9380-9d6cdbf69af8" providerId="AD" clId="Web-{717FA3A6-B800-A6B8-A902-EA9B0E58D4C1}" dt="2024-08-28T02:31:13.331" v="0" actId="1076"/>
        <pc:sldMkLst>
          <pc:docMk/>
          <pc:sldMk cId="1488477963" sldId="321"/>
        </pc:sldMkLst>
        <pc:picChg chg="mod">
          <ac:chgData name="樋口　真祐" userId="S::e0010679@m365.edu.city.kyoto.jp::2390a2ad-1b80-4bed-9380-9d6cdbf69af8" providerId="AD" clId="Web-{717FA3A6-B800-A6B8-A902-EA9B0E58D4C1}" dt="2024-08-28T02:31:13.331" v="0" actId="1076"/>
          <ac:picMkLst>
            <pc:docMk/>
            <pc:sldMk cId="1488477963" sldId="321"/>
            <ac:picMk id="3" creationId="{143AE1EB-A47D-C768-9465-ACA4E4373AE9}"/>
          </ac:picMkLst>
        </pc:picChg>
      </pc:sld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  <pc:spChg chg="del mod">
          <ac:chgData name="大橋　麻名" userId="3918807c-2ae6-4162-b2c5-05d46fdbe154" providerId="ADAL" clId="{115218DC-48A7-4FE2-8833-27F39F12C78A}" dt="2024-07-05T02:02:35.669" v="1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大橋　麻名" userId="3918807c-2ae6-4162-b2c5-05d46fdbe154" providerId="ADAL" clId="{115218DC-48A7-4FE2-8833-27F39F12C78A}" dt="2024-07-05T02:02:50.381" v="4" actId="14100"/>
          <ac:picMkLst>
            <pc:docMk/>
            <pc:sldMk cId="3403637016" sldId="313"/>
            <ac:picMk id="4" creationId="{DB98DDF3-C302-4F3A-A264-414C0497740D}"/>
          </ac:picMkLst>
        </pc:picChg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  <pc:picChg chg="del">
          <ac:chgData name="田淵　亜有" userId="S::e0015046@m365.edu.city.kyoto.jp::c64b0f3a-4f64-4b10-b8d7-11c21a5b7e6a" providerId="AD" clId="Web-{E5417D45-42E2-71B5-F84A-FAB9A7CE80BB}" dt="2024-07-05T06:31:50.169" v="0"/>
          <ac:picMkLst>
            <pc:docMk/>
            <pc:sldMk cId="3693655365" sldId="311"/>
            <ac:picMk id="2" creationId="{5CECD6F5-0743-4E5F-F8A2-61190235B30B}"/>
          </ac:picMkLst>
        </pc:picChg>
        <pc:picChg chg="add mod">
          <ac:chgData name="田淵　亜有" userId="S::e0015046@m365.edu.city.kyoto.jp::c64b0f3a-4f64-4b10-b8d7-11c21a5b7e6a" providerId="AD" clId="Web-{E5417D45-42E2-71B5-F84A-FAB9A7CE80BB}" dt="2024-07-05T06:31:54.794" v="1"/>
          <ac:picMkLst>
            <pc:docMk/>
            <pc:sldMk cId="3693655365" sldId="311"/>
            <ac:picMk id="4" creationId="{3B88259D-754A-AA5F-1291-D52DDFA06D33}"/>
          </ac:picMkLst>
        </pc:picChg>
      </pc:sldChg>
    </pc:docChg>
  </pc:docChgLst>
  <pc:docChgLst>
    <pc:chgData name="吉田　多美代" userId="S::e0000046@m365.edu.city.kyoto.jp::e013cfd4-6943-4b9d-badd-e281554286a6" providerId="AD" clId="Web-{7CAF1A5C-784E-4DED-9BF2-57684637883E}"/>
    <pc:docChg chg="modSld">
      <pc:chgData name="吉田　多美代" userId="S::e0000046@m365.edu.city.kyoto.jp::e013cfd4-6943-4b9d-badd-e281554286a6" providerId="AD" clId="Web-{7CAF1A5C-784E-4DED-9BF2-57684637883E}" dt="2024-07-22T23:37:06.697" v="1"/>
      <pc:docMkLst>
        <pc:docMk/>
      </pc:docMkLst>
      <pc:sldChg chg="addSp delSp modSp">
        <pc:chgData name="吉田　多美代" userId="S::e0000046@m365.edu.city.kyoto.jp::e013cfd4-6943-4b9d-badd-e281554286a6" providerId="AD" clId="Web-{7CAF1A5C-784E-4DED-9BF2-57684637883E}" dt="2024-07-22T23:37:06.697" v="1"/>
        <pc:sldMkLst>
          <pc:docMk/>
          <pc:sldMk cId="3654700675" sldId="305"/>
        </pc:sldMkLst>
        <pc:spChg chg="del">
          <ac:chgData name="吉田　多美代" userId="S::e0000046@m365.edu.city.kyoto.jp::e013cfd4-6943-4b9d-badd-e281554286a6" providerId="AD" clId="Web-{7CAF1A5C-784E-4DED-9BF2-57684637883E}" dt="2024-07-22T23:36:36.619" v="0"/>
          <ac:spMkLst>
            <pc:docMk/>
            <pc:sldMk cId="3654700675" sldId="305"/>
            <ac:spMk id="3" creationId="{16193B09-2C78-ED3D-E902-EC058E83AEA5}"/>
          </ac:spMkLst>
        </pc:spChg>
        <pc:picChg chg="add mod">
          <ac:chgData name="吉田　多美代" userId="S::e0000046@m365.edu.city.kyoto.jp::e013cfd4-6943-4b9d-badd-e281554286a6" providerId="AD" clId="Web-{7CAF1A5C-784E-4DED-9BF2-57684637883E}" dt="2024-07-22T23:37:06.697" v="1"/>
          <ac:picMkLst>
            <pc:docMk/>
            <pc:sldMk cId="3654700675" sldId="305"/>
            <ac:picMk id="2" creationId="{58A6BD85-BA77-9E5C-9D4A-723947F29210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  <pc:spChg chg="add mod">
          <ac:chgData name="樋瀬　摩耶" userId="S::e0015042@m365.edu.city.kyoto.jp::dd51f0e2-202f-4025-8c58-708f30a53b82" providerId="AD" clId="Web-{FCE10323-F499-8FC3-B54B-78FD217F72A0}" dt="2024-07-04T00:56:18.863" v="8" actId="20577"/>
          <ac:spMkLst>
            <pc:docMk/>
            <pc:sldMk cId="1551186406" sldId="330"/>
            <ac:spMk id="3" creationId="{58D1116E-3251-0094-C3B9-83064A5B1F57}"/>
          </ac:spMkLst>
        </pc:spChg>
        <pc:picChg chg="add mod">
          <ac:chgData name="樋瀬　摩耶" userId="S::e0015042@m365.edu.city.kyoto.jp::dd51f0e2-202f-4025-8c58-708f30a53b82" providerId="AD" clId="Web-{FCE10323-F499-8FC3-B54B-78FD217F72A0}" dt="2024-07-04T00:56:48.224" v="9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  <pc:spChg chg="del">
          <ac:chgData name="田谷　奈菜" userId="S::e0013762@m365.edu.city.kyoto.jp::55f63155-389b-4460-bb4c-5c6219994722" providerId="AD" clId="Web-{EEF9D1E3-B474-4D77-849E-60B1C0C75137}" dt="2024-07-04T08:16:55.255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田谷　奈菜" userId="S::e0013762@m365.edu.city.kyoto.jp::55f63155-389b-4460-bb4c-5c6219994722" providerId="AD" clId="Web-{EEF9D1E3-B474-4D77-849E-60B1C0C75137}" dt="2024-07-04T08:16:57.724" v="1"/>
          <ac:picMkLst>
            <pc:docMk/>
            <pc:sldMk cId="1537220619" sldId="312"/>
            <ac:picMk id="2" creationId="{7B96CC06-BB9B-207D-3093-8144FD4135FB}"/>
          </ac:picMkLst>
        </pc:picChg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  <pc:spChg chg="del">
          <ac:chgData name="北川　夢乃" userId="S::e0013990@m365.edu.city.kyoto.jp::2845f8b8-f035-4ee2-95ae-9201936b9103" providerId="AD" clId="Web-{A1A5FF3E-CB38-4366-B6F2-F3257F42D992}" dt="2024-07-05T05:48:05.755" v="0"/>
          <ac:spMkLst>
            <pc:docMk/>
            <pc:sldMk cId="2326107272" sldId="320"/>
            <ac:spMk id="3" creationId="{07C5D124-8E78-F580-0C08-792802D6E926}"/>
          </ac:spMkLst>
        </pc:spChg>
        <pc:picChg chg="add mod">
          <ac:chgData name="北川　夢乃" userId="S::e0013990@m365.edu.city.kyoto.jp::2845f8b8-f035-4ee2-95ae-9201936b9103" providerId="AD" clId="Web-{A1A5FF3E-CB38-4366-B6F2-F3257F42D992}" dt="2024-07-05T05:48:54.131" v="4" actId="1076"/>
          <ac:picMkLst>
            <pc:docMk/>
            <pc:sldMk cId="2326107272" sldId="320"/>
            <ac:picMk id="2" creationId="{2618C13C-40F0-CD04-D016-7DEEE1A80D3C}"/>
          </ac:picMkLst>
        </pc:picChg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11680E8F-22F0-D39A-11F3-CB011B7A59D8}" dt="2024-07-04T07:08:21.3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船野　未波" userId="S::e0012824@m365.edu.city.kyoto.jp::8c7495e3-f098-4a97-9fda-39904775ded3" providerId="AD" clId="Web-{E8ACCAF5-924E-F3ED-278F-2514A07B8E4A}"/>
    <pc:docChg chg="modSld">
      <pc:chgData name="船野　未波" userId="S::e0012824@m365.edu.city.kyoto.jp::8c7495e3-f098-4a97-9fda-39904775ded3" providerId="AD" clId="Web-{E8ACCAF5-924E-F3ED-278F-2514A07B8E4A}" dt="2024-08-27T01:40:15.052" v="1"/>
      <pc:docMkLst>
        <pc:docMk/>
      </pc:docMkLst>
      <pc:sldChg chg="addSp delSp modSp">
        <pc:chgData name="船野　未波" userId="S::e0012824@m365.edu.city.kyoto.jp::8c7495e3-f098-4a97-9fda-39904775ded3" providerId="AD" clId="Web-{E8ACCAF5-924E-F3ED-278F-2514A07B8E4A}" dt="2024-08-27T01:40:15.052" v="1"/>
        <pc:sldMkLst>
          <pc:docMk/>
          <pc:sldMk cId="923035866" sldId="310"/>
        </pc:sldMkLst>
        <pc:picChg chg="add mod">
          <ac:chgData name="船野　未波" userId="S::e0012824@m365.edu.city.kyoto.jp::8c7495e3-f098-4a97-9fda-39904775ded3" providerId="AD" clId="Web-{E8ACCAF5-924E-F3ED-278F-2514A07B8E4A}" dt="2024-08-27T01:40:15.052" v="1"/>
          <ac:picMkLst>
            <pc:docMk/>
            <pc:sldMk cId="923035866" sldId="310"/>
            <ac:picMk id="2" creationId="{66E16FA7-74CD-29AE-C331-88B5F7E3D9F0}"/>
          </ac:picMkLst>
        </pc:picChg>
        <pc:picChg chg="del">
          <ac:chgData name="船野　未波" userId="S::e0012824@m365.edu.city.kyoto.jp::8c7495e3-f098-4a97-9fda-39904775ded3" providerId="AD" clId="Web-{E8ACCAF5-924E-F3ED-278F-2514A07B8E4A}" dt="2024-08-27T01:40:11.770" v="0"/>
          <ac:picMkLst>
            <pc:docMk/>
            <pc:sldMk cId="923035866" sldId="310"/>
            <ac:picMk id="4" creationId="{E1017B2A-9A32-841C-7368-BE507AB5E5D4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樋口　真祐" userId="2390a2ad-1b80-4bed-9380-9d6cdbf69af8" providerId="ADAL" clId="{759B9EE6-4817-4671-93B1-6A74F1841588}"/>
    <pc:docChg chg="modSld modMainMaster modNotesMaster">
      <pc:chgData name="樋口　真祐" userId="2390a2ad-1b80-4bed-9380-9d6cdbf69af8" providerId="ADAL" clId="{759B9EE6-4817-4671-93B1-6A74F1841588}" dt="2024-09-20T02:24:41.020" v="20"/>
      <pc:docMkLst>
        <pc:docMk/>
      </pc:docMkLst>
      <pc:sldChg chg="addSp modSp">
        <pc:chgData name="樋口　真祐" userId="2390a2ad-1b80-4bed-9380-9d6cdbf69af8" providerId="ADAL" clId="{759B9EE6-4817-4671-93B1-6A74F1841588}" dt="2024-09-20T02:23:29.427" v="3"/>
        <pc:sldMkLst>
          <pc:docMk/>
          <pc:sldMk cId="3654700675" sldId="305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654700675" sldId="305"/>
            <ac:picMk id="2" creationId="{58A6BD85-BA77-9E5C-9D4A-723947F29210}"/>
          </ac:picMkLst>
        </pc:picChg>
        <pc:picChg chg="add mod">
          <ac:chgData name="樋口　真祐" userId="2390a2ad-1b80-4bed-9380-9d6cdbf69af8" providerId="ADAL" clId="{759B9EE6-4817-4671-93B1-6A74F1841588}" dt="2024-09-20T02:23:29.427" v="3"/>
          <ac:picMkLst>
            <pc:docMk/>
            <pc:sldMk cId="3654700675" sldId="305"/>
            <ac:picMk id="3" creationId="{39640F57-FC44-B25F-62AD-96F1326F2DDF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32.177" v="4"/>
        <pc:sldMkLst>
          <pc:docMk/>
          <pc:sldMk cId="3271591256" sldId="306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3271591256" sldId="306"/>
            <ac:spMk id="4" creationId="{DF5A41C2-C1BC-ED62-8267-7CBF7942A909}"/>
          </ac:spMkLst>
        </pc:spChg>
        <pc:picChg chg="add mod">
          <ac:chgData name="樋口　真祐" userId="2390a2ad-1b80-4bed-9380-9d6cdbf69af8" providerId="ADAL" clId="{759B9EE6-4817-4671-93B1-6A74F1841588}" dt="2024-09-20T02:23:32.177" v="4"/>
          <ac:picMkLst>
            <pc:docMk/>
            <pc:sldMk cId="3271591256" sldId="306"/>
            <ac:picMk id="2" creationId="{B3A21C4B-187F-2AAF-9AC4-32621DC68691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271591256" sldId="306"/>
            <ac:picMk id="3" creationId="{D0D460D0-5C3F-91E0-9815-983EA0F98B6C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36.242" v="5"/>
        <pc:sldMkLst>
          <pc:docMk/>
          <pc:sldMk cId="3825182446" sldId="307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3825182446" sldId="307"/>
            <ac:spMk id="4" creationId="{531A9CA1-3513-5679-779B-79880B9C6507}"/>
          </ac:spMkLst>
        </pc:sp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825182446" sldId="307"/>
            <ac:picMk id="2" creationId="{C4B02AFF-9663-0978-9555-5A2A82C4F972}"/>
          </ac:picMkLst>
        </pc:picChg>
        <pc:picChg chg="add mod">
          <ac:chgData name="樋口　真祐" userId="2390a2ad-1b80-4bed-9380-9d6cdbf69af8" providerId="ADAL" clId="{759B9EE6-4817-4671-93B1-6A74F1841588}" dt="2024-09-20T02:23:36.242" v="5"/>
          <ac:picMkLst>
            <pc:docMk/>
            <pc:sldMk cId="3825182446" sldId="307"/>
            <ac:picMk id="3" creationId="{BB989B54-1738-BC17-6B79-67BB0B5B821D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39.310" v="6"/>
        <pc:sldMkLst>
          <pc:docMk/>
          <pc:sldMk cId="1820229469" sldId="308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1820229469" sldId="308"/>
            <ac:spMk id="3" creationId="{1547E47D-7FB2-A3AA-A5B8-DB26762A09C9}"/>
          </ac:spMkLst>
        </pc:sp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1820229469" sldId="308"/>
            <ac:picMk id="2" creationId="{F8DF3BA3-24E8-9F26-4540-D1C912C22365}"/>
          </ac:picMkLst>
        </pc:picChg>
        <pc:picChg chg="add mod">
          <ac:chgData name="樋口　真祐" userId="2390a2ad-1b80-4bed-9380-9d6cdbf69af8" providerId="ADAL" clId="{759B9EE6-4817-4671-93B1-6A74F1841588}" dt="2024-09-20T02:23:39.310" v="6"/>
          <ac:picMkLst>
            <pc:docMk/>
            <pc:sldMk cId="1820229469" sldId="308"/>
            <ac:picMk id="4" creationId="{E6CB02B4-220B-AEB4-B839-1E0BAC8BFE8C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44.011" v="7"/>
        <pc:sldMkLst>
          <pc:docMk/>
          <pc:sldMk cId="714660014" sldId="309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樋口　真祐" userId="2390a2ad-1b80-4bed-9380-9d6cdbf69af8" providerId="ADAL" clId="{759B9EE6-4817-4671-93B1-6A74F1841588}" dt="2024-09-20T02:23:44.011" v="7"/>
          <ac:picMkLst>
            <pc:docMk/>
            <pc:sldMk cId="714660014" sldId="309"/>
            <ac:picMk id="2" creationId="{12EE16D7-D9E5-C4E3-AA3D-D74649A8C0EB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714660014" sldId="309"/>
            <ac:picMk id="3" creationId="{9B530123-4BBD-46BD-0BA8-FF2DAB33DC7D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46.784" v="8"/>
        <pc:sldMkLst>
          <pc:docMk/>
          <pc:sldMk cId="923035866" sldId="310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923035866" sldId="310"/>
            <ac:picMk id="2" creationId="{66E16FA7-74CD-29AE-C331-88B5F7E3D9F0}"/>
          </ac:picMkLst>
        </pc:picChg>
        <pc:picChg chg="add mod">
          <ac:chgData name="樋口　真祐" userId="2390a2ad-1b80-4bed-9380-9d6cdbf69af8" providerId="ADAL" clId="{759B9EE6-4817-4671-93B1-6A74F1841588}" dt="2024-09-20T02:23:46.784" v="8"/>
          <ac:picMkLst>
            <pc:docMk/>
            <pc:sldMk cId="923035866" sldId="310"/>
            <ac:picMk id="3" creationId="{B90BE472-F93C-88A1-D276-4698B7A78AC5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50.209" v="9"/>
        <pc:sldMkLst>
          <pc:docMk/>
          <pc:sldMk cId="3693655365" sldId="311"/>
        </pc:sldMkLst>
        <pc:picChg chg="add mod">
          <ac:chgData name="樋口　真祐" userId="2390a2ad-1b80-4bed-9380-9d6cdbf69af8" providerId="ADAL" clId="{759B9EE6-4817-4671-93B1-6A74F1841588}" dt="2024-09-20T02:23:50.209" v="9"/>
          <ac:picMkLst>
            <pc:docMk/>
            <pc:sldMk cId="3693655365" sldId="311"/>
            <ac:picMk id="2" creationId="{1318FBC2-D8F5-6CD9-12FB-F5A5CB4F520A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693655365" sldId="311"/>
            <ac:picMk id="4" creationId="{1B762A45-7400-A5E9-1A7F-1B52C7E6EC1B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53.557" v="10"/>
        <pc:sldMkLst>
          <pc:docMk/>
          <pc:sldMk cId="1537220619" sldId="312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1537220619" sldId="312"/>
            <ac:spMk id="3" creationId="{F728CE0D-6C5D-C126-09D1-485C186015A9}"/>
          </ac:spMkLst>
        </pc:spChg>
        <pc:picChg chg="add mod">
          <ac:chgData name="樋口　真祐" userId="2390a2ad-1b80-4bed-9380-9d6cdbf69af8" providerId="ADAL" clId="{759B9EE6-4817-4671-93B1-6A74F1841588}" dt="2024-09-20T02:23:53.557" v="10"/>
          <ac:picMkLst>
            <pc:docMk/>
            <pc:sldMk cId="1537220619" sldId="312"/>
            <ac:picMk id="2" creationId="{F37E1023-566F-B3CB-1475-80A9F900EB1B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1537220619" sldId="312"/>
            <ac:picMk id="5" creationId="{7B3051C7-C53F-DED3-DF42-813A66269441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58.394" v="11"/>
        <pc:sldMkLst>
          <pc:docMk/>
          <pc:sldMk cId="3403637016" sldId="313"/>
        </pc:sldMkLst>
        <pc:picChg chg="add mod">
          <ac:chgData name="樋口　真祐" userId="2390a2ad-1b80-4bed-9380-9d6cdbf69af8" providerId="ADAL" clId="{759B9EE6-4817-4671-93B1-6A74F1841588}" dt="2024-09-20T02:23:58.394" v="11"/>
          <ac:picMkLst>
            <pc:docMk/>
            <pc:sldMk cId="3403637016" sldId="313"/>
            <ac:picMk id="2" creationId="{CA0E58C0-AAD2-CC9F-A28F-E2861D7745D3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403637016" sldId="313"/>
            <ac:picMk id="6" creationId="{559B2993-7A70-1888-34AB-14F148B65708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01.345" v="12"/>
        <pc:sldMkLst>
          <pc:docMk/>
          <pc:sldMk cId="3410796622" sldId="315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410796622" sldId="315"/>
            <ac:picMk id="2" creationId="{D034FB97-EA7F-8E02-A3D5-3B11E1BCF23C}"/>
          </ac:picMkLst>
        </pc:picChg>
        <pc:picChg chg="add mod">
          <ac:chgData name="樋口　真祐" userId="2390a2ad-1b80-4bed-9380-9d6cdbf69af8" providerId="ADAL" clId="{759B9EE6-4817-4671-93B1-6A74F1841588}" dt="2024-09-20T02:24:01.345" v="12"/>
          <ac:picMkLst>
            <pc:docMk/>
            <pc:sldMk cId="3410796622" sldId="315"/>
            <ac:picMk id="3" creationId="{8A8335D4-701D-BB9F-20E0-29D2A1770604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04.558" v="13"/>
        <pc:sldMkLst>
          <pc:docMk/>
          <pc:sldMk cId="3864052645" sldId="316"/>
        </pc:sldMkLst>
        <pc:picChg chg="add mod">
          <ac:chgData name="樋口　真祐" userId="2390a2ad-1b80-4bed-9380-9d6cdbf69af8" providerId="ADAL" clId="{759B9EE6-4817-4671-93B1-6A74F1841588}" dt="2024-09-20T02:24:04.558" v="13"/>
          <ac:picMkLst>
            <pc:docMk/>
            <pc:sldMk cId="3864052645" sldId="316"/>
            <ac:picMk id="2" creationId="{30C515F0-FB51-767D-7678-CAC5BB2E00C1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864052645" sldId="316"/>
            <ac:picMk id="3" creationId="{DCF23A10-FFDF-04D9-7938-A512F9AB4E3C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08.564" v="14"/>
        <pc:sldMkLst>
          <pc:docMk/>
          <pc:sldMk cId="3417059557" sldId="317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3417059557" sldId="317"/>
            <ac:spMk id="4" creationId="{495248A5-A8C9-9E9D-5C1A-9D13FAEBA5D0}"/>
          </ac:spMkLst>
        </pc:spChg>
        <pc:picChg chg="add mod">
          <ac:chgData name="樋口　真祐" userId="2390a2ad-1b80-4bed-9380-9d6cdbf69af8" providerId="ADAL" clId="{759B9EE6-4817-4671-93B1-6A74F1841588}" dt="2024-09-20T02:24:08.564" v="14"/>
          <ac:picMkLst>
            <pc:docMk/>
            <pc:sldMk cId="3417059557" sldId="317"/>
            <ac:picMk id="2" creationId="{BBE66D08-44E4-EFA5-ABAF-32B944670D07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417059557" sldId="317"/>
            <ac:picMk id="3" creationId="{F361F097-8BE4-C11E-9ED7-51D28A90F6C2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11.694" v="15"/>
        <pc:sldMkLst>
          <pc:docMk/>
          <pc:sldMk cId="487927970" sldId="318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487927970" sldId="318"/>
            <ac:spMk id="3" creationId="{43E9C23F-4A58-C047-1CCB-CCF7743CFCDE}"/>
          </ac:spMkLst>
        </pc:spChg>
        <pc:picChg chg="add mod">
          <ac:chgData name="樋口　真祐" userId="2390a2ad-1b80-4bed-9380-9d6cdbf69af8" providerId="ADAL" clId="{759B9EE6-4817-4671-93B1-6A74F1841588}" dt="2024-09-20T02:24:11.694" v="15"/>
          <ac:picMkLst>
            <pc:docMk/>
            <pc:sldMk cId="487927970" sldId="318"/>
            <ac:picMk id="2" creationId="{6BE6087A-931E-4442-5DDC-DE3FA6DC3A5A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487927970" sldId="318"/>
            <ac:picMk id="4" creationId="{AAAE75B2-635F-9BF9-29B0-60EA221B5A20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14.366" v="16"/>
        <pc:sldMkLst>
          <pc:docMk/>
          <pc:sldMk cId="2795396090" sldId="319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2795396090" sldId="319"/>
            <ac:spMk id="2" creationId="{8BD85D08-667E-778D-F5EB-BB06D01A6C64}"/>
          </ac:spMkLst>
        </pc:sp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2795396090" sldId="319"/>
            <ac:picMk id="3" creationId="{E9323694-8CB3-972B-45A0-06F52FF87B64}"/>
          </ac:picMkLst>
        </pc:picChg>
        <pc:picChg chg="add mod">
          <ac:chgData name="樋口　真祐" userId="2390a2ad-1b80-4bed-9380-9d6cdbf69af8" providerId="ADAL" clId="{759B9EE6-4817-4671-93B1-6A74F1841588}" dt="2024-09-20T02:24:14.366" v="16"/>
          <ac:picMkLst>
            <pc:docMk/>
            <pc:sldMk cId="2795396090" sldId="319"/>
            <ac:picMk id="4" creationId="{9F1A32E1-8052-5306-0F42-8EC033A7BC00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19.647" v="17"/>
        <pc:sldMkLst>
          <pc:docMk/>
          <pc:sldMk cId="2326107272" sldId="320"/>
        </pc:sldMkLst>
        <pc:picChg chg="add mod">
          <ac:chgData name="樋口　真祐" userId="2390a2ad-1b80-4bed-9380-9d6cdbf69af8" providerId="ADAL" clId="{759B9EE6-4817-4671-93B1-6A74F1841588}" dt="2024-09-20T02:24:19.647" v="17"/>
          <ac:picMkLst>
            <pc:docMk/>
            <pc:sldMk cId="2326107272" sldId="320"/>
            <ac:picMk id="2" creationId="{2356B72E-5FDC-B39F-558F-53B1AA6E7C26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2326107272" sldId="320"/>
            <ac:picMk id="4" creationId="{0B3D0F01-43F4-4322-AE2D-154C13C575BE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32.259" v="18"/>
        <pc:sldMkLst>
          <pc:docMk/>
          <pc:sldMk cId="1488477963" sldId="321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1488477963" sldId="321"/>
            <ac:picMk id="2" creationId="{CB37E461-4270-5FDB-2C01-622DD8DD11EA}"/>
          </ac:picMkLst>
        </pc:picChg>
        <pc:picChg chg="add mod">
          <ac:chgData name="樋口　真祐" userId="2390a2ad-1b80-4bed-9380-9d6cdbf69af8" providerId="ADAL" clId="{759B9EE6-4817-4671-93B1-6A74F1841588}" dt="2024-09-20T02:24:32.259" v="18"/>
          <ac:picMkLst>
            <pc:docMk/>
            <pc:sldMk cId="1488477963" sldId="321"/>
            <ac:picMk id="3" creationId="{7B529D6B-27D9-7D5E-F9EB-E0538F6F98D6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36.398" v="19"/>
        <pc:sldMkLst>
          <pc:docMk/>
          <pc:sldMk cId="1626945815" sldId="322"/>
        </pc:sldMkLst>
        <pc:picChg chg="add mod">
          <ac:chgData name="樋口　真祐" userId="2390a2ad-1b80-4bed-9380-9d6cdbf69af8" providerId="ADAL" clId="{759B9EE6-4817-4671-93B1-6A74F1841588}" dt="2024-09-20T02:24:36.398" v="19"/>
          <ac:picMkLst>
            <pc:docMk/>
            <pc:sldMk cId="1626945815" sldId="322"/>
            <ac:picMk id="2" creationId="{6366A442-5D5F-9107-4040-856DCF72A269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1626945815" sldId="322"/>
            <ac:picMk id="3" creationId="{32FA897B-0460-9A84-B79E-D17EF046FB6B}"/>
          </ac:picMkLst>
        </pc:picChg>
      </pc:sldChg>
      <pc:sldChg chg="addSp modSp">
        <pc:chgData name="樋口　真祐" userId="2390a2ad-1b80-4bed-9380-9d6cdbf69af8" providerId="ADAL" clId="{759B9EE6-4817-4671-93B1-6A74F1841588}" dt="2024-09-20T02:24:41.020" v="20"/>
        <pc:sldMkLst>
          <pc:docMk/>
          <pc:sldMk cId="3305803077" sldId="324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3305803077" sldId="324"/>
            <ac:picMk id="2" creationId="{44A4F85E-9DA8-AD8B-71BB-98ED8159E605}"/>
          </ac:picMkLst>
        </pc:picChg>
        <pc:picChg chg="add mod">
          <ac:chgData name="樋口　真祐" userId="2390a2ad-1b80-4bed-9380-9d6cdbf69af8" providerId="ADAL" clId="{759B9EE6-4817-4671-93B1-6A74F1841588}" dt="2024-09-20T02:24:41.020" v="20"/>
          <ac:picMkLst>
            <pc:docMk/>
            <pc:sldMk cId="3305803077" sldId="324"/>
            <ac:picMk id="3" creationId="{67763FE4-0E03-A266-13F4-0CD4D2589954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17.411" v="1"/>
        <pc:sldMkLst>
          <pc:docMk/>
          <pc:sldMk cId="2801624006" sldId="325"/>
        </pc:sldMkLst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2801624006" sldId="325"/>
            <ac:picMk id="2" creationId="{804E2A52-FFA4-686F-85B7-7D83B652465F}"/>
          </ac:picMkLst>
        </pc:picChg>
        <pc:picChg chg="add mod">
          <ac:chgData name="樋口　真祐" userId="2390a2ad-1b80-4bed-9380-9d6cdbf69af8" providerId="ADAL" clId="{759B9EE6-4817-4671-93B1-6A74F1841588}" dt="2024-09-20T02:23:17.411" v="1"/>
          <ac:picMkLst>
            <pc:docMk/>
            <pc:sldMk cId="2801624006" sldId="325"/>
            <ac:picMk id="3" creationId="{FB4277E1-5F24-DCF9-3662-6D5320C7E135}"/>
          </ac:picMkLst>
        </pc:picChg>
      </pc:sldChg>
      <pc:sldChg chg="addSp modSp">
        <pc:chgData name="樋口　真祐" userId="2390a2ad-1b80-4bed-9380-9d6cdbf69af8" providerId="ADAL" clId="{759B9EE6-4817-4671-93B1-6A74F1841588}" dt="2024-09-20T02:23:27.117" v="2"/>
        <pc:sldMkLst>
          <pc:docMk/>
          <pc:sldMk cId="4151202941" sldId="329"/>
        </pc:sld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k cId="4151202941" sldId="329"/>
            <ac:spMk id="4" creationId="{3D36929E-A3FC-EFB0-D940-F12C1BEEFA1A}"/>
          </ac:spMkLst>
        </pc:spChg>
        <pc:picChg chg="add mod">
          <ac:chgData name="樋口　真祐" userId="2390a2ad-1b80-4bed-9380-9d6cdbf69af8" providerId="ADAL" clId="{759B9EE6-4817-4671-93B1-6A74F1841588}" dt="2024-09-20T02:23:27.117" v="2"/>
          <ac:picMkLst>
            <pc:docMk/>
            <pc:sldMk cId="4151202941" sldId="329"/>
            <ac:picMk id="2" creationId="{B17729D8-C524-8A1C-3247-03A8AC111A64}"/>
          </ac:picMkLst>
        </pc:picChg>
        <pc:picChg chg="mod">
          <ac:chgData name="樋口　真祐" userId="2390a2ad-1b80-4bed-9380-9d6cdbf69af8" providerId="ADAL" clId="{759B9EE6-4817-4671-93B1-6A74F1841588}" dt="2024-09-20T02:22:41.250" v="0"/>
          <ac:picMkLst>
            <pc:docMk/>
            <pc:sldMk cId="4151202941" sldId="329"/>
            <ac:picMk id="5" creationId="{963A5653-1E3B-1CB5-048B-1C3B8FBEF547}"/>
          </ac:picMkLst>
        </pc:picChg>
      </pc:sldChg>
      <pc:sldMasterChg chg="modSp modSldLayout">
        <pc:chgData name="樋口　真祐" userId="2390a2ad-1b80-4bed-9380-9d6cdbf69af8" providerId="ADAL" clId="{759B9EE6-4817-4671-93B1-6A74F1841588}" dt="2024-09-20T02:22:41.250" v="0"/>
        <pc:sldMasterMkLst>
          <pc:docMk/>
          <pc:sldMasterMk cId="3959992927" sldId="2147483720"/>
        </pc:sldMasterMkLst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asterMk cId="3959992927" sldId="2147483720"/>
            <ac:spMk id="2" creationId="{00000000-0000-0000-0000-000000000000}"/>
          </ac:spMkLst>
        </pc:spChg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asterMk cId="3959992927" sldId="2147483720"/>
            <ac:spMk id="3" creationId="{00000000-0000-0000-0000-000000000000}"/>
          </ac:spMkLst>
        </pc:spChg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asterMk cId="3959992927" sldId="2147483720"/>
            <ac:spMk id="4" creationId="{00000000-0000-0000-0000-000000000000}"/>
          </ac:spMkLst>
        </pc:spChg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asterMk cId="3959992927" sldId="2147483720"/>
            <ac:spMk id="5" creationId="{00000000-0000-0000-0000-000000000000}"/>
          </ac:spMkLst>
        </pc:spChg>
        <pc:spChg chg="mod">
          <ac:chgData name="樋口　真祐" userId="2390a2ad-1b80-4bed-9380-9d6cdbf69af8" providerId="ADAL" clId="{759B9EE6-4817-4671-93B1-6A74F1841588}" dt="2024-09-20T02:22:41.250" v="0"/>
          <ac:spMkLst>
            <pc:docMk/>
            <pc:sldMasterMk cId="3959992927" sldId="2147483720"/>
            <ac:spMk id="6" creationId="{00000000-0000-0000-0000-000000000000}"/>
          </ac:spMkLst>
        </pc:sp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79981220" sldId="2147483721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79981220" sldId="214748372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79981220" sldId="2147483721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141961360" sldId="2147483723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141961360" sldId="2147483723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141961360" sldId="2147483723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4271760442" sldId="2147483724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4271760442" sldId="2147483724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4271760442" sldId="2147483724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607167766" sldId="2147483725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607167766" sldId="2147483725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607167766" sldId="2147483725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607167766" sldId="2147483725"/>
              <ac:spMk id="4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607167766" sldId="2147483725"/>
              <ac:spMk id="5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607167766" sldId="2147483725"/>
              <ac:spMk id="6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709245114" sldId="2147483728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709245114" sldId="2147483728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709245114" sldId="2147483728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709245114" sldId="2147483728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2748628755" sldId="2147483729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2748628755" sldId="2147483729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2748628755" sldId="2147483729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2748628755" sldId="2147483729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59B9EE6-4817-4671-93B1-6A74F1841588}" dt="2024-09-20T02:22:41.250" v="0"/>
          <pc:sldLayoutMkLst>
            <pc:docMk/>
            <pc:sldMasterMk cId="3959992927" sldId="2147483720"/>
            <pc:sldLayoutMk cId="2760442406" sldId="2147483731"/>
          </pc:sldLayoutMkLst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2760442406" sldId="214748373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59B9EE6-4817-4671-93B1-6A74F1841588}" dt="2024-09-20T02:22:41.250" v="0"/>
            <ac:spMkLst>
              <pc:docMk/>
              <pc:sldMasterMk cId="3959992927" sldId="2147483720"/>
              <pc:sldLayoutMk cId="2760442406" sldId="2147483731"/>
              <ac:spMk id="3" creationId="{00000000-0000-0000-0000-000000000000}"/>
            </ac:spMkLst>
          </pc:spChg>
        </pc:sldLayoutChg>
      </pc:sldMaster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  <pc:picChg chg="add mod">
          <ac:chgData name="田淵　亜有" userId="S::e0015046@m365.edu.city.kyoto.jp::c64b0f3a-4f64-4b10-b8d7-11c21a5b7e6a" providerId="AD" clId="Web-{2D8E1000-0D78-D8F9-E23E-9C8ED88D865B}" dt="2024-07-04T07:29:50.133" v="0"/>
          <ac:picMkLst>
            <pc:docMk/>
            <pc:sldMk cId="3693655365" sldId="311"/>
            <ac:picMk id="2" creationId="{5CECD6F5-0743-4E5F-F8A2-61190235B30B}"/>
          </ac:picMkLst>
        </pc:picChg>
      </pc:sldChg>
    </pc:docChg>
  </pc:docChgLst>
  <pc:docChgLst>
    <pc:chgData name="大橋　麻名" userId="3918807c-2ae6-4162-b2c5-05d46fdbe154" providerId="ADAL" clId="{731E579B-913C-461F-9A37-4C16291FD68A}"/>
    <pc:docChg chg="custSel modSld">
      <pc:chgData name="大橋　麻名" userId="3918807c-2ae6-4162-b2c5-05d46fdbe154" providerId="ADAL" clId="{731E579B-913C-461F-9A37-4C16291FD68A}" dt="2024-07-23T02:37:53.515" v="4" actId="14100"/>
      <pc:docMkLst>
        <pc:docMk/>
      </pc:docMkLst>
      <pc:sldChg chg="addSp delSp modSp mod">
        <pc:chgData name="大橋　麻名" userId="3918807c-2ae6-4162-b2c5-05d46fdbe154" providerId="ADAL" clId="{731E579B-913C-461F-9A37-4C16291FD68A}" dt="2024-07-23T02:37:53.515" v="4" actId="14100"/>
        <pc:sldMkLst>
          <pc:docMk/>
          <pc:sldMk cId="2326107272" sldId="320"/>
        </pc:sldMkLst>
        <pc:spChg chg="del mod">
          <ac:chgData name="大橋　麻名" userId="3918807c-2ae6-4162-b2c5-05d46fdbe154" providerId="ADAL" clId="{731E579B-913C-461F-9A37-4C16291FD68A}" dt="2024-07-23T02:37:47.758" v="1" actId="478"/>
          <ac:spMkLst>
            <pc:docMk/>
            <pc:sldMk cId="2326107272" sldId="320"/>
            <ac:spMk id="3" creationId="{F848C04A-C92F-E40C-76CF-C8B636516615}"/>
          </ac:spMkLst>
        </pc:spChg>
        <pc:picChg chg="add mod">
          <ac:chgData name="大橋　麻名" userId="3918807c-2ae6-4162-b2c5-05d46fdbe154" providerId="ADAL" clId="{731E579B-913C-461F-9A37-4C16291FD68A}" dt="2024-07-23T02:37:53.515" v="4" actId="14100"/>
          <ac:picMkLst>
            <pc:docMk/>
            <pc:sldMk cId="2326107272" sldId="320"/>
            <ac:picMk id="4" creationId="{0B3D0F01-43F4-4322-AE2D-154C13C575BE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樋口　真祐" userId="S::e0010679@m365.edu.city.kyoto.jp::2390a2ad-1b80-4bed-9380-9d6cdbf69af8" providerId="AD" clId="Web-{E4D8911F-248A-D465-CFB4-AA0FF9760148}"/>
    <pc:docChg chg="modSld">
      <pc:chgData name="樋口　真祐" userId="S::e0010679@m365.edu.city.kyoto.jp::2390a2ad-1b80-4bed-9380-9d6cdbf69af8" providerId="AD" clId="Web-{E4D8911F-248A-D465-CFB4-AA0FF9760148}" dt="2024-08-28T02:22:28.989" v="1"/>
      <pc:docMkLst>
        <pc:docMk/>
      </pc:docMkLst>
      <pc:sldChg chg="addSp delSp modSp">
        <pc:chgData name="樋口　真祐" userId="S::e0010679@m365.edu.city.kyoto.jp::2390a2ad-1b80-4bed-9380-9d6cdbf69af8" providerId="AD" clId="Web-{E4D8911F-248A-D465-CFB4-AA0FF9760148}" dt="2024-08-28T02:22:28.989" v="1"/>
        <pc:sldMkLst>
          <pc:docMk/>
          <pc:sldMk cId="1626945815" sldId="322"/>
        </pc:sldMkLst>
        <pc:picChg chg="del">
          <ac:chgData name="樋口　真祐" userId="S::e0010679@m365.edu.city.kyoto.jp::2390a2ad-1b80-4bed-9380-9d6cdbf69af8" providerId="AD" clId="Web-{E4D8911F-248A-D465-CFB4-AA0FF9760148}" dt="2024-08-28T02:22:26.833" v="0"/>
          <ac:picMkLst>
            <pc:docMk/>
            <pc:sldMk cId="1626945815" sldId="322"/>
            <ac:picMk id="2" creationId="{47ADEF1A-236D-A7E1-50CD-07569AAA80FD}"/>
          </ac:picMkLst>
        </pc:picChg>
        <pc:picChg chg="add mod">
          <ac:chgData name="樋口　真祐" userId="S::e0010679@m365.edu.city.kyoto.jp::2390a2ad-1b80-4bed-9380-9d6cdbf69af8" providerId="AD" clId="Web-{E4D8911F-248A-D465-CFB4-AA0FF9760148}" dt="2024-08-28T02:22:28.989" v="1"/>
          <ac:picMkLst>
            <pc:docMk/>
            <pc:sldMk cId="1626945815" sldId="322"/>
            <ac:picMk id="3" creationId="{32FA897B-0460-9A84-B79E-D17EF046FB6B}"/>
          </ac:picMkLst>
        </pc:picChg>
      </pc:sldChg>
    </pc:docChg>
  </pc:docChgLst>
  <pc:docChgLst>
    <pc:chgData name="樫　なつみ" userId="ec7dfa1c-180c-4479-99d8-d7d824a30862" providerId="ADAL" clId="{11BBBDD1-E8BD-42B5-8075-8A9BB6AD1BAB}"/>
    <pc:docChg chg="custSel modSld">
      <pc:chgData name="樫　なつみ" userId="ec7dfa1c-180c-4479-99d8-d7d824a30862" providerId="ADAL" clId="{11BBBDD1-E8BD-42B5-8075-8A9BB6AD1BAB}" dt="2024-07-23T02:32:11.612" v="1" actId="22"/>
      <pc:docMkLst>
        <pc:docMk/>
      </pc:docMkLst>
      <pc:sldChg chg="addSp delSp mod">
        <pc:chgData name="樫　なつみ" userId="ec7dfa1c-180c-4479-99d8-d7d824a30862" providerId="ADAL" clId="{11BBBDD1-E8BD-42B5-8075-8A9BB6AD1BAB}" dt="2024-07-23T02:32:11.612" v="1" actId="22"/>
        <pc:sldMkLst>
          <pc:docMk/>
          <pc:sldMk cId="1626945815" sldId="322"/>
        </pc:sldMkLst>
        <pc:spChg chg="del">
          <ac:chgData name="樫　なつみ" userId="ec7dfa1c-180c-4479-99d8-d7d824a30862" providerId="ADAL" clId="{11BBBDD1-E8BD-42B5-8075-8A9BB6AD1BAB}" dt="2024-07-23T02:32:08.024" v="0" actId="478"/>
          <ac:spMkLst>
            <pc:docMk/>
            <pc:sldMk cId="1626945815" sldId="322"/>
            <ac:spMk id="4" creationId="{08702D8E-E134-07DF-2414-F0F5798CB4F9}"/>
          </ac:spMkLst>
        </pc:spChg>
        <pc:picChg chg="add">
          <ac:chgData name="樫　なつみ" userId="ec7dfa1c-180c-4479-99d8-d7d824a30862" providerId="ADAL" clId="{11BBBDD1-E8BD-42B5-8075-8A9BB6AD1BAB}" dt="2024-07-23T02:32:11.612" v="1" actId="22"/>
          <ac:picMkLst>
            <pc:docMk/>
            <pc:sldMk cId="1626945815" sldId="322"/>
            <ac:picMk id="3" creationId="{F2A1AB69-DBAF-FE7B-ABD2-A7B29E023507}"/>
          </ac:picMkLst>
        </pc:picChg>
      </pc:sldChg>
    </pc:docChg>
  </pc:docChgLst>
  <pc:docChgLst>
    <pc:chgData name="山田　雄大" userId="S::e0014451@m365.edu.city.kyoto.jp::fbdb14d1-d6e7-4647-bef0-08bb57928fc5" providerId="AD" clId="Web-{29F0A8B7-8F5A-4D6D-A716-4621EC4D674F}"/>
    <pc:docChg chg="sldOrd">
      <pc:chgData name="山田　雄大" userId="S::e0014451@m365.edu.city.kyoto.jp::fbdb14d1-d6e7-4647-bef0-08bb57928fc5" providerId="AD" clId="Web-{29F0A8B7-8F5A-4D6D-A716-4621EC4D674F}" dt="2024-09-11T07:46:48.671" v="1"/>
      <pc:docMkLst>
        <pc:docMk/>
      </pc:docMkLst>
      <pc:sldChg chg="ord">
        <pc:chgData name="山田　雄大" userId="S::e0014451@m365.edu.city.kyoto.jp::fbdb14d1-d6e7-4647-bef0-08bb57928fc5" providerId="AD" clId="Web-{29F0A8B7-8F5A-4D6D-A716-4621EC4D674F}" dt="2024-09-11T07:46:40.593" v="0"/>
        <pc:sldMkLst>
          <pc:docMk/>
          <pc:sldMk cId="1488477963" sldId="321"/>
        </pc:sldMkLst>
      </pc:sldChg>
      <pc:sldChg chg="ord">
        <pc:chgData name="山田　雄大" userId="S::e0014451@m365.edu.city.kyoto.jp::fbdb14d1-d6e7-4647-bef0-08bb57928fc5" providerId="AD" clId="Web-{29F0A8B7-8F5A-4D6D-A716-4621EC4D674F}" dt="2024-09-11T07:46:48.671" v="1"/>
        <pc:sldMkLst>
          <pc:docMk/>
          <pc:sldMk cId="1626945815" sldId="322"/>
        </pc:sldMkLst>
      </pc:sldChg>
    </pc:docChg>
  </pc:docChgLst>
  <pc:docChgLst>
    <pc:chgData name="船野　未波" userId="8c7495e3-f098-4a97-9fda-39904775ded3" providerId="ADAL" clId="{4284C12E-6B7E-4D94-90D4-6EFDE7BBA760}"/>
    <pc:docChg chg="custSel modSld">
      <pc:chgData name="船野　未波" userId="8c7495e3-f098-4a97-9fda-39904775ded3" providerId="ADAL" clId="{4284C12E-6B7E-4D94-90D4-6EFDE7BBA760}" dt="2024-07-22T05:04:59.340" v="4" actId="14100"/>
      <pc:docMkLst>
        <pc:docMk/>
      </pc:docMkLst>
      <pc:sldChg chg="addSp delSp modSp mod">
        <pc:chgData name="船野　未波" userId="8c7495e3-f098-4a97-9fda-39904775ded3" providerId="ADAL" clId="{4284C12E-6B7E-4D94-90D4-6EFDE7BBA760}" dt="2024-07-22T05:04:59.340" v="4" actId="14100"/>
        <pc:sldMkLst>
          <pc:docMk/>
          <pc:sldMk cId="923035866" sldId="310"/>
        </pc:sldMkLst>
        <pc:spChg chg="del">
          <ac:chgData name="船野　未波" userId="8c7495e3-f098-4a97-9fda-39904775ded3" providerId="ADAL" clId="{4284C12E-6B7E-4D94-90D4-6EFDE7BBA760}" dt="2024-07-22T05:04:49.753" v="0" actId="478"/>
          <ac:spMkLst>
            <pc:docMk/>
            <pc:sldMk cId="923035866" sldId="310"/>
            <ac:spMk id="2" creationId="{00F50006-C57C-43BE-7BB1-50824225BAA5}"/>
          </ac:spMkLst>
        </pc:spChg>
        <pc:picChg chg="add mod">
          <ac:chgData name="船野　未波" userId="8c7495e3-f098-4a97-9fda-39904775ded3" providerId="ADAL" clId="{4284C12E-6B7E-4D94-90D4-6EFDE7BBA760}" dt="2024-07-22T05:04:59.340" v="4" actId="14100"/>
          <ac:picMkLst>
            <pc:docMk/>
            <pc:sldMk cId="923035866" sldId="310"/>
            <ac:picMk id="4" creationId="{E1017B2A-9A32-841C-7368-BE507AB5E5D4}"/>
          </ac:picMkLst>
        </pc:picChg>
      </pc:sldChg>
    </pc:docChg>
  </pc:docChgLst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  <pc:spChg chg="mod">
          <ac:chgData name="宮川　恵里花" userId="S::e0015045@m365.edu.city.kyoto.jp::f90e7ed3-e02d-4d6a-b899-8132b19bcae6" providerId="AD" clId="Web-{FDFCC940-B27B-6DB7-435D-9FF06FADDEF0}" dt="2024-07-03T05:37:00.403" v="7"/>
          <ac:spMkLst>
            <pc:docMk/>
            <pc:sldMk cId="4151202941" sldId="329"/>
            <ac:spMk id="4" creationId="{3D36929E-A3FC-EFB0-D940-F12C1BEEFA1A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7.247" v="11"/>
          <ac:spMkLst>
            <pc:docMk/>
            <pc:sldMk cId="4151202941" sldId="329"/>
            <ac:spMk id="5" creationId="{D12DDE76-C203-4047-9998-63900085B5E8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3.481" v="9"/>
          <ac:spMkLst>
            <pc:docMk/>
            <pc:sldMk cId="4151202941" sldId="329"/>
            <ac:spMk id="9" creationId="{D12DDE76-C203-4047-9998-63900085B5E8}"/>
          </ac:spMkLst>
        </pc:spChg>
        <pc:picChg chg="add del mod">
          <ac:chgData name="宮川　恵里花" userId="S::e0015045@m365.edu.city.kyoto.jp::f90e7ed3-e02d-4d6a-b899-8132b19bcae6" providerId="AD" clId="Web-{FDFCC940-B27B-6DB7-435D-9FF06FADDEF0}" dt="2024-07-03T05:36:20.136" v="5"/>
          <ac:picMkLst>
            <pc:docMk/>
            <pc:sldMk cId="4151202941" sldId="329"/>
            <ac:picMk id="2" creationId="{5423A1BA-3C20-1B34-793D-9F9AFC4F8667}"/>
          </ac:picMkLst>
        </pc:picChg>
        <pc:picChg chg="add del mod">
          <ac:chgData name="宮川　恵里花" userId="S::e0015045@m365.edu.city.kyoto.jp::f90e7ed3-e02d-4d6a-b899-8132b19bcae6" providerId="AD" clId="Web-{FDFCC940-B27B-6DB7-435D-9FF06FADDEF0}" dt="2024-07-03T05:37:10.434" v="8"/>
          <ac:picMkLst>
            <pc:docMk/>
            <pc:sldMk cId="4151202941" sldId="329"/>
            <ac:picMk id="3" creationId="{165CA542-9D5A-2779-14C8-42579D0D935A}"/>
          </ac:picMkLst>
        </pc:picChg>
        <pc:picChg chg="add mod">
          <ac:chgData name="宮川　恵里花" userId="S::e0015045@m365.edu.city.kyoto.jp::f90e7ed3-e02d-4d6a-b899-8132b19bcae6" providerId="AD" clId="Web-{FDFCC940-B27B-6DB7-435D-9FF06FADDEF0}" dt="2024-07-03T05:37:44.200" v="12"/>
          <ac:picMkLst>
            <pc:docMk/>
            <pc:sldMk cId="4151202941" sldId="329"/>
            <ac:picMk id="6" creationId="{B0B30EAF-A43A-47AB-6CB5-C1DDA71C6E26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山田　雄大" userId="S::e0014451@m365.edu.city.kyoto.jp::fbdb14d1-d6e7-4647-bef0-08bb57928fc5" providerId="AD" clId="Web-{48EDE477-5290-796D-9771-5056F4965A61}"/>
    <pc:docChg chg="modSld">
      <pc:chgData name="山田　雄大" userId="S::e0014451@m365.edu.city.kyoto.jp::fbdb14d1-d6e7-4647-bef0-08bb57928fc5" providerId="AD" clId="Web-{48EDE477-5290-796D-9771-5056F4965A61}" dt="2024-08-27T07:40:40.820" v="1"/>
      <pc:docMkLst>
        <pc:docMk/>
      </pc:docMkLst>
      <pc:sldChg chg="addSp delSp modSp">
        <pc:chgData name="山田　雄大" userId="S::e0014451@m365.edu.city.kyoto.jp::fbdb14d1-d6e7-4647-bef0-08bb57928fc5" providerId="AD" clId="Web-{48EDE477-5290-796D-9771-5056F4965A61}" dt="2024-08-27T07:40:40.820" v="1"/>
        <pc:sldMkLst>
          <pc:docMk/>
          <pc:sldMk cId="1488477963" sldId="321"/>
        </pc:sldMkLst>
        <pc:picChg chg="del">
          <ac:chgData name="山田　雄大" userId="S::e0014451@m365.edu.city.kyoto.jp::fbdb14d1-d6e7-4647-bef0-08bb57928fc5" providerId="AD" clId="Web-{48EDE477-5290-796D-9771-5056F4965A61}" dt="2024-08-27T07:39:49.631" v="0"/>
          <ac:picMkLst>
            <pc:docMk/>
            <pc:sldMk cId="1488477963" sldId="321"/>
            <ac:picMk id="2" creationId="{1DBCAA3E-3E5B-50D6-BDF5-D45B63CBFC3D}"/>
          </ac:picMkLst>
        </pc:picChg>
        <pc:picChg chg="add mod">
          <ac:chgData name="山田　雄大" userId="S::e0014451@m365.edu.city.kyoto.jp::fbdb14d1-d6e7-4647-bef0-08bb57928fc5" providerId="AD" clId="Web-{48EDE477-5290-796D-9771-5056F4965A61}" dt="2024-08-27T07:40:40.820" v="1"/>
          <ac:picMkLst>
            <pc:docMk/>
            <pc:sldMk cId="1488477963" sldId="321"/>
            <ac:picMk id="3" creationId="{143AE1EB-A47D-C768-9465-ACA4E4373AE9}"/>
          </ac:picMkLst>
        </pc:picChg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  <pc:spChg chg="del mod">
          <ac:chgData name="外園　紫野" userId="S::e0003535@m365.edu.city.kyoto.jp::6d2dea3b-4dc4-4d48-b4d0-0409e648d242" providerId="AD" clId="Web-{0704DCE0-0B47-4D82-9E2E-927C5DA3EF86}" dt="2024-07-04T01:15:44.102" v="1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外園　紫野" userId="S::e0003535@m365.edu.city.kyoto.jp::6d2dea3b-4dc4-4d48-b4d0-0409e648d242" providerId="AD" clId="Web-{0704DCE0-0B47-4D82-9E2E-927C5DA3EF86}" dt="2024-07-04T01:15:48.462" v="2"/>
          <ac:picMkLst>
            <pc:docMk/>
            <pc:sldMk cId="1488477963" sldId="321"/>
            <ac:picMk id="2" creationId="{30891FA9-A3CE-E7EE-A0A0-0DC332DF1536}"/>
          </ac:picMkLst>
        </pc:picChg>
      </pc:sldChg>
    </pc:docChg>
  </pc:docChgLst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  <pc:spChg chg="del">
          <ac:chgData name="福井　由友子" userId="fee7ae25-e0eb-49f3-a5bc-b71201282a73" providerId="ADAL" clId="{31F8987E-E0AD-449E-85F4-75C6A146DD2D}" dt="2024-07-04T08:47:11.044" v="2" actId="21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福井　由友子" userId="fee7ae25-e0eb-49f3-a5bc-b71201282a73" providerId="ADAL" clId="{31F8987E-E0AD-449E-85F4-75C6A146DD2D}" dt="2024-07-04T08:47:27.606" v="7" actId="14100"/>
          <ac:picMkLst>
            <pc:docMk/>
            <pc:sldMk cId="2795396090" sldId="319"/>
            <ac:picMk id="4" creationId="{64A415F7-84A8-E15E-69BF-AC61CACC55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9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51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19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56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33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6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64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99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11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15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3.xml"/><Relationship Id="rId18" Type="http://schemas.openxmlformats.org/officeDocument/2006/relationships/slide" Target="slide17.xml"/><Relationship Id="rId26" Type="http://schemas.openxmlformats.org/officeDocument/2006/relationships/image" Target="../media/image4.emf"/><Relationship Id="rId3" Type="http://schemas.openxmlformats.org/officeDocument/2006/relationships/hyperlink" Target="http://www.edu.city.kyoto.jp/school/school_lunch/calender.html" TargetMode="External"/><Relationship Id="rId21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slide" Target="slide18.xml"/><Relationship Id="rId17" Type="http://schemas.openxmlformats.org/officeDocument/2006/relationships/slide" Target="slide16.xml"/><Relationship Id="rId25" Type="http://schemas.openxmlformats.org/officeDocument/2006/relationships/image" Target="../media/image3.png"/><Relationship Id="rId2" Type="http://schemas.openxmlformats.org/officeDocument/2006/relationships/slide" Target="slide1.xml"/><Relationship Id="rId16" Type="http://schemas.openxmlformats.org/officeDocument/2006/relationships/slide" Target="slide15.xml"/><Relationship Id="rId20" Type="http://schemas.openxmlformats.org/officeDocument/2006/relationships/slide" Target="slide4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12.xml"/><Relationship Id="rId24" Type="http://schemas.openxmlformats.org/officeDocument/2006/relationships/image" Target="../media/image2.png"/><Relationship Id="rId5" Type="http://schemas.openxmlformats.org/officeDocument/2006/relationships/slide" Target="slide3.xml"/><Relationship Id="rId15" Type="http://schemas.openxmlformats.org/officeDocument/2006/relationships/slide" Target="slide14.xml"/><Relationship Id="rId23" Type="http://schemas.openxmlformats.org/officeDocument/2006/relationships/image" Target="../media/image1.png"/><Relationship Id="rId28" Type="http://schemas.openxmlformats.org/officeDocument/2006/relationships/image" Target="../media/image6.emf"/><Relationship Id="rId10" Type="http://schemas.openxmlformats.org/officeDocument/2006/relationships/slide" Target="slide7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slide" Target="slide20.xml"/><Relationship Id="rId27" Type="http://schemas.openxmlformats.org/officeDocument/2006/relationships/image" Target="../media/image5.emf"/><Relationship Id="rId30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EE02368-CE61-4FF7-9FF7-D865488942C7}"/>
              </a:ext>
            </a:extLst>
          </p:cNvPr>
          <p:cNvGraphicFramePr>
            <a:graphicFrameLocks noGrp="1"/>
          </p:cNvGraphicFramePr>
          <p:nvPr/>
        </p:nvGraphicFramePr>
        <p:xfrm>
          <a:off x="478666" y="2184040"/>
          <a:ext cx="12482440" cy="440668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80123">
                  <a:extLst>
                    <a:ext uri="{9D8B030D-6E8A-4147-A177-3AD203B41FA5}">
                      <a16:colId xmlns:a16="http://schemas.microsoft.com/office/drawing/2014/main" val="1021637357"/>
                    </a:ext>
                  </a:extLst>
                </a:gridCol>
                <a:gridCol w="1980123">
                  <a:extLst>
                    <a:ext uri="{9D8B030D-6E8A-4147-A177-3AD203B41FA5}">
                      <a16:colId xmlns:a16="http://schemas.microsoft.com/office/drawing/2014/main" val="3557758159"/>
                    </a:ext>
                  </a:extLst>
                </a:gridCol>
                <a:gridCol w="1980123">
                  <a:extLst>
                    <a:ext uri="{9D8B030D-6E8A-4147-A177-3AD203B41FA5}">
                      <a16:colId xmlns:a16="http://schemas.microsoft.com/office/drawing/2014/main" val="919986174"/>
                    </a:ext>
                  </a:extLst>
                </a:gridCol>
                <a:gridCol w="1980123">
                  <a:extLst>
                    <a:ext uri="{9D8B030D-6E8A-4147-A177-3AD203B41FA5}">
                      <a16:colId xmlns:a16="http://schemas.microsoft.com/office/drawing/2014/main" val="2868791316"/>
                    </a:ext>
                  </a:extLst>
                </a:gridCol>
                <a:gridCol w="1980123">
                  <a:extLst>
                    <a:ext uri="{9D8B030D-6E8A-4147-A177-3AD203B41FA5}">
                      <a16:colId xmlns:a16="http://schemas.microsoft.com/office/drawing/2014/main" val="961746093"/>
                    </a:ext>
                  </a:extLst>
                </a:gridCol>
                <a:gridCol w="1313383">
                  <a:extLst>
                    <a:ext uri="{9D8B030D-6E8A-4147-A177-3AD203B41FA5}">
                      <a16:colId xmlns:a16="http://schemas.microsoft.com/office/drawing/2014/main" val="4059843335"/>
                    </a:ext>
                  </a:extLst>
                </a:gridCol>
                <a:gridCol w="1268442">
                  <a:extLst>
                    <a:ext uri="{9D8B030D-6E8A-4147-A177-3AD203B41FA5}">
                      <a16:colId xmlns:a16="http://schemas.microsoft.com/office/drawing/2014/main" val="1147717932"/>
                    </a:ext>
                  </a:extLst>
                </a:gridCol>
              </a:tblGrid>
              <a:tr h="64676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月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(Monday)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火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(Tuesday)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水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(Wednesday)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木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(Thursday)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金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(Friday)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土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Saturday)</a:t>
                      </a:r>
                      <a:endParaRPr kumimoji="1" lang="ja-JP" altLang="en-US" sz="15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日</a:t>
                      </a:r>
                      <a:endParaRPr kumimoji="1" lang="en-US" altLang="ja-JP" sz="2000" b="0" dirty="0">
                        <a:solidFill>
                          <a:schemeClr val="bg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Sunday</a:t>
                      </a:r>
                      <a:r>
                        <a:rPr kumimoji="1" lang="ja-JP" altLang="en-US" sz="1500" b="0" dirty="0">
                          <a:solidFill>
                            <a:schemeClr val="bg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）</a:t>
                      </a:r>
                    </a:p>
                  </a:txBody>
                  <a:tcPr marL="75590" marR="75590" marT="37795" marB="37795" anchor="ctr">
                    <a:solidFill>
                      <a:srgbClr val="AF6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19664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35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35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5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100" b="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6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2551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altLang="ja-JP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12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13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341525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14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19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20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78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5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50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２</a:t>
                      </a:r>
                      <a:r>
                        <a:rPr kumimoji="1" lang="en-US" altLang="ja-JP" sz="350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6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２</a:t>
                      </a:r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7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570352"/>
                  </a:ext>
                </a:extLst>
              </a:tr>
            </a:tbl>
          </a:graphicData>
        </a:graphic>
      </p:graphicFrame>
      <p:sp>
        <p:nvSpPr>
          <p:cNvPr id="29" name="タイトル 3"/>
          <p:cNvSpPr>
            <a:spLocks noGrp="1"/>
          </p:cNvSpPr>
          <p:nvPr>
            <p:ph type="title"/>
          </p:nvPr>
        </p:nvSpPr>
        <p:spPr>
          <a:xfrm>
            <a:off x="411929" y="262338"/>
            <a:ext cx="8059614" cy="4585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2071883" algn="l"/>
              </a:tabLst>
            </a:pPr>
            <a:r>
              <a:rPr lang="ja-JP" altLang="en-US" sz="264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給食カレンダー　　　　</a:t>
            </a:r>
            <a:r>
              <a:rPr lang="en-US" altLang="ja-JP" sz="264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264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月のきゅうしょくもくひょう</a:t>
            </a:r>
            <a:r>
              <a:rPr lang="ja-JP" altLang="en-US" sz="2205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endParaRPr lang="ja-JP" altLang="en-US" sz="3527" u="sng" dirty="0">
              <a:solidFill>
                <a:schemeClr val="accent1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hlinkClick r:id="rId2" action="ppaction://hlinksldjump"/>
            </a:endParaRPr>
          </a:p>
        </p:txBody>
      </p:sp>
      <p:sp>
        <p:nvSpPr>
          <p:cNvPr id="34" name="テキスト ボックス 33">
            <a:hlinkClick r:id="rId3"/>
            <a:extLst>
              <a:ext uri="{FF2B5EF4-FFF2-40B4-BE49-F238E27FC236}">
                <a16:creationId xmlns:a16="http://schemas.microsoft.com/office/drawing/2014/main" id="{4BA0B72E-FB63-47BD-8B4F-02934E5A88D7}"/>
              </a:ext>
            </a:extLst>
          </p:cNvPr>
          <p:cNvSpPr txBox="1"/>
          <p:nvPr/>
        </p:nvSpPr>
        <p:spPr>
          <a:xfrm>
            <a:off x="-1122416" y="3658093"/>
            <a:ext cx="714379" cy="499496"/>
          </a:xfrm>
          <a:custGeom>
            <a:avLst/>
            <a:gdLst>
              <a:gd name="connsiteX0" fmla="*/ 0 w 714379"/>
              <a:gd name="connsiteY0" fmla="*/ 0 h 499496"/>
              <a:gd name="connsiteX1" fmla="*/ 714379 w 714379"/>
              <a:gd name="connsiteY1" fmla="*/ 0 h 499496"/>
              <a:gd name="connsiteX2" fmla="*/ 714379 w 714379"/>
              <a:gd name="connsiteY2" fmla="*/ 499496 h 499496"/>
              <a:gd name="connsiteX3" fmla="*/ 0 w 714379"/>
              <a:gd name="connsiteY3" fmla="*/ 499496 h 499496"/>
              <a:gd name="connsiteX4" fmla="*/ 0 w 714379"/>
              <a:gd name="connsiteY4" fmla="*/ 0 h 4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9" h="499496" fill="none" extrusionOk="0">
                <a:moveTo>
                  <a:pt x="0" y="0"/>
                </a:moveTo>
                <a:cubicBezTo>
                  <a:pt x="218819" y="-44167"/>
                  <a:pt x="467654" y="51480"/>
                  <a:pt x="714379" y="0"/>
                </a:cubicBezTo>
                <a:cubicBezTo>
                  <a:pt x="753406" y="212042"/>
                  <a:pt x="726230" y="366747"/>
                  <a:pt x="714379" y="499496"/>
                </a:cubicBezTo>
                <a:cubicBezTo>
                  <a:pt x="361659" y="447555"/>
                  <a:pt x="204146" y="475736"/>
                  <a:pt x="0" y="499496"/>
                </a:cubicBezTo>
                <a:cubicBezTo>
                  <a:pt x="-36200" y="304861"/>
                  <a:pt x="-15210" y="64921"/>
                  <a:pt x="0" y="0"/>
                </a:cubicBezTo>
                <a:close/>
              </a:path>
              <a:path w="714379" h="499496" stroke="0" extrusionOk="0">
                <a:moveTo>
                  <a:pt x="0" y="0"/>
                </a:moveTo>
                <a:cubicBezTo>
                  <a:pt x="280553" y="-7148"/>
                  <a:pt x="456672" y="-1031"/>
                  <a:pt x="714379" y="0"/>
                </a:cubicBezTo>
                <a:cubicBezTo>
                  <a:pt x="690973" y="200865"/>
                  <a:pt x="742033" y="326903"/>
                  <a:pt x="714379" y="499496"/>
                </a:cubicBezTo>
                <a:cubicBezTo>
                  <a:pt x="579700" y="562561"/>
                  <a:pt x="137656" y="506006"/>
                  <a:pt x="0" y="499496"/>
                </a:cubicBezTo>
                <a:cubicBezTo>
                  <a:pt x="35563" y="325234"/>
                  <a:pt x="-36855" y="235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46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和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09715D-10E8-4E6A-96F5-1593A974EB50}"/>
              </a:ext>
            </a:extLst>
          </p:cNvPr>
          <p:cNvSpPr txBox="1"/>
          <p:nvPr/>
        </p:nvSpPr>
        <p:spPr>
          <a:xfrm>
            <a:off x="-1076357" y="2728082"/>
            <a:ext cx="714379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86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新</a:t>
            </a:r>
          </a:p>
        </p:txBody>
      </p:sp>
      <p:sp>
        <p:nvSpPr>
          <p:cNvPr id="39" name="正方形/長方形 38">
            <a:hlinkClick r:id="rId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41060" y="2854598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</a:p>
        </p:txBody>
      </p:sp>
      <p:sp>
        <p:nvSpPr>
          <p:cNvPr id="40" name="正方形/長方形 39">
            <a:hlinkClick r:id="rId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19557" y="2854598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9/30</a:t>
            </a:r>
          </a:p>
        </p:txBody>
      </p:sp>
      <p:sp>
        <p:nvSpPr>
          <p:cNvPr id="16" name="正方形/長方形 15">
            <a:hlinkClick r:id="rId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58502" y="5746910"/>
            <a:ext cx="1743457" cy="734376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23</a:t>
            </a:r>
          </a:p>
        </p:txBody>
      </p:sp>
      <p:sp>
        <p:nvSpPr>
          <p:cNvPr id="17" name="正方形/長方形 16">
            <a:hlinkClick r:id="rId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19557" y="3845724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</a:p>
        </p:txBody>
      </p:sp>
      <p:sp>
        <p:nvSpPr>
          <p:cNvPr id="18" name="正方形/長方形 17">
            <a:hlinkClick r:id="rId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58502" y="3845724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</a:p>
        </p:txBody>
      </p:sp>
      <p:sp>
        <p:nvSpPr>
          <p:cNvPr id="19" name="正方形/長方形 18">
            <a:hlinkClick r:id="rId9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80323" y="3832782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</a:p>
        </p:txBody>
      </p:sp>
      <p:sp>
        <p:nvSpPr>
          <p:cNvPr id="20" name="正方形/長方形 19">
            <a:hlinkClick r:id="rId10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67653" y="2905147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r>
          </a:p>
        </p:txBody>
      </p:sp>
      <p:sp>
        <p:nvSpPr>
          <p:cNvPr id="21" name="正方形/長方形 20">
            <a:hlinkClick r:id="rId11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67653" y="3845469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</a:p>
        </p:txBody>
      </p:sp>
      <p:sp>
        <p:nvSpPr>
          <p:cNvPr id="22" name="正方形/長方形 21">
            <a:hlinkClick r:id="rId12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80323" y="5729595"/>
            <a:ext cx="1743457" cy="734376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22</a:t>
            </a:r>
          </a:p>
        </p:txBody>
      </p:sp>
      <p:sp>
        <p:nvSpPr>
          <p:cNvPr id="24" name="正方形/長方形 23">
            <a:hlinkClick r:id="rId13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62908" y="4810438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</a:p>
        </p:txBody>
      </p:sp>
      <p:sp>
        <p:nvSpPr>
          <p:cNvPr id="25" name="正方形/長方形 24">
            <a:hlinkClick r:id="rId1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19268" y="3845469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 </a:t>
            </a:r>
          </a:p>
        </p:txBody>
      </p:sp>
      <p:sp>
        <p:nvSpPr>
          <p:cNvPr id="28" name="額縁 27"/>
          <p:cNvSpPr/>
          <p:nvPr/>
        </p:nvSpPr>
        <p:spPr>
          <a:xfrm>
            <a:off x="214041" y="652296"/>
            <a:ext cx="2000362" cy="1085922"/>
          </a:xfrm>
          <a:prstGeom prst="bevel">
            <a:avLst>
              <a:gd name="adj" fmla="val 7925"/>
            </a:avLst>
          </a:prstGeom>
          <a:solidFill>
            <a:srgbClr val="AF6EC5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789" tIns="50395" rIns="100789" bIns="50395" rtlCol="0" anchor="ctr"/>
          <a:lstStyle/>
          <a:p>
            <a:pPr algn="ctr"/>
            <a:r>
              <a:rPr lang="ja-JP" altLang="en-US" sz="308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和</a:t>
            </a:r>
            <a:r>
              <a:rPr lang="en-US" altLang="ja-JP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なごみ</a:t>
            </a:r>
            <a:r>
              <a:rPr lang="en-US" altLang="ja-JP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lang="ja-JP" altLang="en-US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献立紹介</a:t>
            </a:r>
          </a:p>
        </p:txBody>
      </p:sp>
      <p:sp>
        <p:nvSpPr>
          <p:cNvPr id="31" name="正方形/長方形 30">
            <a:hlinkClick r:id="rId1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66391" y="4812475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</a:p>
        </p:txBody>
      </p:sp>
      <p:sp>
        <p:nvSpPr>
          <p:cNvPr id="32" name="正方形/長方形 31">
            <a:hlinkClick r:id="rId1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41060" y="4810438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17</a:t>
            </a:r>
          </a:p>
        </p:txBody>
      </p:sp>
      <p:sp>
        <p:nvSpPr>
          <p:cNvPr id="36" name="正方形/長方形 35">
            <a:hlinkClick r:id="rId1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59737" y="4798239"/>
            <a:ext cx="1743457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</a:t>
            </a:r>
          </a:p>
        </p:txBody>
      </p:sp>
      <p:sp>
        <p:nvSpPr>
          <p:cNvPr id="38" name="正方形/長方形 37">
            <a:hlinkClick r:id="rId1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18932" y="5700089"/>
            <a:ext cx="1743457" cy="734376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21</a:t>
            </a:r>
          </a:p>
        </p:txBody>
      </p:sp>
      <p:sp>
        <p:nvSpPr>
          <p:cNvPr id="42" name="正方形/長方形 41">
            <a:hlinkClick r:id="rId19" action="ppaction://hlinksldjump"/>
            <a:extLst>
              <a:ext uri="{FF2B5EF4-FFF2-40B4-BE49-F238E27FC236}">
                <a16:creationId xmlns:a16="http://schemas.microsoft.com/office/drawing/2014/main" id="{E7D073B5-B076-4C0A-BA9D-36F63BB12D0D}"/>
              </a:ext>
            </a:extLst>
          </p:cNvPr>
          <p:cNvSpPr/>
          <p:nvPr/>
        </p:nvSpPr>
        <p:spPr>
          <a:xfrm>
            <a:off x="8559737" y="5771153"/>
            <a:ext cx="1743457" cy="734376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25</a:t>
            </a:r>
          </a:p>
        </p:txBody>
      </p:sp>
      <p:sp>
        <p:nvSpPr>
          <p:cNvPr id="43" name="正方形/長方形 42">
            <a:hlinkClick r:id="rId20" action="ppaction://hlinksldjump"/>
            <a:extLst>
              <a:ext uri="{FF2B5EF4-FFF2-40B4-BE49-F238E27FC236}">
                <a16:creationId xmlns:a16="http://schemas.microsoft.com/office/drawing/2014/main" id="{ED7A57AC-E02B-4E46-8459-C629F86F1682}"/>
              </a:ext>
            </a:extLst>
          </p:cNvPr>
          <p:cNvSpPr/>
          <p:nvPr/>
        </p:nvSpPr>
        <p:spPr>
          <a:xfrm>
            <a:off x="2566630" y="2865951"/>
            <a:ext cx="1744999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10/1</a:t>
            </a:r>
          </a:p>
        </p:txBody>
      </p:sp>
      <p:sp>
        <p:nvSpPr>
          <p:cNvPr id="41" name="正方形/長方形 40">
            <a:hlinkClick r:id="rId21" action="ppaction://hlinksldjump"/>
            <a:extLst>
              <a:ext uri="{FF2B5EF4-FFF2-40B4-BE49-F238E27FC236}">
                <a16:creationId xmlns:a16="http://schemas.microsoft.com/office/drawing/2014/main" id="{61C68E5F-7A80-4070-ADDB-D1270700B319}"/>
              </a:ext>
            </a:extLst>
          </p:cNvPr>
          <p:cNvSpPr/>
          <p:nvPr/>
        </p:nvSpPr>
        <p:spPr>
          <a:xfrm>
            <a:off x="4534785" y="2860486"/>
            <a:ext cx="1744999" cy="753983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</a:p>
        </p:txBody>
      </p:sp>
      <p:sp>
        <p:nvSpPr>
          <p:cNvPr id="44" name="正方形/長方形 43">
            <a:hlinkClick r:id="rId22" action="ppaction://hlinksldjump"/>
            <a:extLst>
              <a:ext uri="{FF2B5EF4-FFF2-40B4-BE49-F238E27FC236}">
                <a16:creationId xmlns:a16="http://schemas.microsoft.com/office/drawing/2014/main" id="{460852B8-C420-4D78-A271-C558376E08F3}"/>
              </a:ext>
            </a:extLst>
          </p:cNvPr>
          <p:cNvSpPr/>
          <p:nvPr/>
        </p:nvSpPr>
        <p:spPr>
          <a:xfrm>
            <a:off x="6527792" y="5731923"/>
            <a:ext cx="1744999" cy="785519"/>
          </a:xfrm>
          <a:prstGeom prst="rect">
            <a:avLst/>
          </a:prstGeom>
          <a:solidFill>
            <a:srgbClr val="AF6EC5">
              <a:alpha val="2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24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64AD209C-606A-4558-8E18-D6603BDA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000" y="4383410"/>
            <a:ext cx="623661" cy="7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8EFA3D08-C21D-49F4-A336-7CEAD2CD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229" y="5431962"/>
            <a:ext cx="532883" cy="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5AE0B181-4B23-4B9D-94B0-6720EFB7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795" y="6349315"/>
            <a:ext cx="584209" cy="6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D518C5-B18D-45E0-9AFB-F52220BE3C82}"/>
              </a:ext>
            </a:extLst>
          </p:cNvPr>
          <p:cNvSpPr txBox="1"/>
          <p:nvPr/>
        </p:nvSpPr>
        <p:spPr>
          <a:xfrm>
            <a:off x="635969" y="4798240"/>
            <a:ext cx="1135029" cy="703013"/>
          </a:xfrm>
          <a:prstGeom prst="rect">
            <a:avLst/>
          </a:prstGeom>
          <a:noFill/>
          <a:ln w="19050">
            <a:solidFill>
              <a:srgbClr val="00CC99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984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スポーツの日　</a:t>
            </a:r>
            <a:r>
              <a:rPr kumimoji="1" lang="ja-JP" altLang="en-US" sz="1984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</a:p>
        </p:txBody>
      </p:sp>
      <p:sp>
        <p:nvSpPr>
          <p:cNvPr id="48" name="タイトル 3">
            <a:extLst>
              <a:ext uri="{FF2B5EF4-FFF2-40B4-BE49-F238E27FC236}">
                <a16:creationId xmlns:a16="http://schemas.microsoft.com/office/drawing/2014/main" id="{52D600D4-BC11-4AFF-AA08-9063A862919B}"/>
              </a:ext>
            </a:extLst>
          </p:cNvPr>
          <p:cNvSpPr txBox="1">
            <a:spLocks/>
          </p:cNvSpPr>
          <p:nvPr/>
        </p:nvSpPr>
        <p:spPr>
          <a:xfrm>
            <a:off x="3285817" y="890763"/>
            <a:ext cx="8378612" cy="732204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2071883" algn="l"/>
              </a:tabLst>
            </a:pPr>
            <a:r>
              <a:rPr lang="ja-JP" altLang="en-US" sz="3527" u="sng" dirty="0">
                <a:solidFill>
                  <a:schemeClr val="accent1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hlinkClick r:id="rId2" action="ppaction://hlinksldjump"/>
              </a:rPr>
              <a:t>地球にやさしい食事を考えよう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759711-1AF4-4F5B-84C4-0FBA34D60C73}"/>
              </a:ext>
            </a:extLst>
          </p:cNvPr>
          <p:cNvSpPr txBox="1"/>
          <p:nvPr/>
        </p:nvSpPr>
        <p:spPr>
          <a:xfrm>
            <a:off x="4371974" y="687750"/>
            <a:ext cx="532291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764" dirty="0">
                <a:solidFill>
                  <a:schemeClr val="accent1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ちきゅう　　　　　　　　　しょくじ　　かんが　</a:t>
            </a:r>
            <a:endParaRPr kumimoji="1" lang="ja-JP" altLang="en-US" sz="1764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F0723C-DB1A-513B-3CAD-3DB3BF8FDC5D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42" y="403042"/>
            <a:ext cx="1558061" cy="14690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390DB1-5AF3-8CBD-6D06-50640A1B962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18241" y="89068"/>
            <a:ext cx="1708417" cy="16972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8120A46-7CA8-DD18-55BC-D2A4CF0A880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460" y="1665720"/>
            <a:ext cx="6262428" cy="52003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1A0DCF-D8B8-1B96-6C2C-00B0410CF81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15102" y="1638632"/>
            <a:ext cx="6765013" cy="520035"/>
          </a:xfrm>
          <a:prstGeom prst="rect">
            <a:avLst/>
          </a:prstGeom>
        </p:spPr>
      </p:pic>
      <p:sp>
        <p:nvSpPr>
          <p:cNvPr id="3" name="小波 2">
            <a:extLst>
              <a:ext uri="{FF2B5EF4-FFF2-40B4-BE49-F238E27FC236}">
                <a16:creationId xmlns:a16="http://schemas.microsoft.com/office/drawing/2014/main" id="{CF5A5D3B-1A0C-961D-A0CF-5DC0BD61E398}"/>
              </a:ext>
            </a:extLst>
          </p:cNvPr>
          <p:cNvSpPr/>
          <p:nvPr/>
        </p:nvSpPr>
        <p:spPr>
          <a:xfrm>
            <a:off x="1494217" y="6764751"/>
            <a:ext cx="8909512" cy="548646"/>
          </a:xfrm>
          <a:prstGeom prst="doubleWav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6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～</a:t>
            </a:r>
            <a:r>
              <a:rPr lang="ja-JP" altLang="en-US" sz="26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今月</a:t>
            </a:r>
            <a:r>
              <a:rPr kumimoji="1" lang="ja-JP" altLang="en-US" sz="26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lang="ja-JP" altLang="en-US" sz="26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kumimoji="1" lang="ja-JP" altLang="en-US" sz="26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地球にやさしい食事を考える」月間です～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8036F3-411A-B87B-C302-51B11CDC86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828" b="95172" l="9396" r="97987">
                        <a14:foregroundMark x1="26846" y1="23448" x2="44966" y2="31034"/>
                        <a14:foregroundMark x1="28188" y1="22069" x2="44295" y2="20000"/>
                        <a14:foregroundMark x1="66443" y1="20000" x2="85906" y2="16552"/>
                        <a14:foregroundMark x1="34228" y1="72414" x2="46980" y2="84138"/>
                        <a14:foregroundMark x1="58389" y1="75862" x2="74497" y2="84138"/>
                        <a14:foregroundMark x1="40268" y1="88966" x2="40940" y2="8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755" y="6481860"/>
            <a:ext cx="1158828" cy="11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B762A45-7400-A5E9-1A7F-1B52C7E6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23069"/>
            <a:ext cx="10691813" cy="7513539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318FBC2-D8F5-6CD9-12FB-F5A5CB4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28CE0D-6C5D-C126-09D1-485C186015A9}"/>
              </a:ext>
            </a:extLst>
          </p:cNvPr>
          <p:cNvSpPr txBox="1"/>
          <p:nvPr/>
        </p:nvSpPr>
        <p:spPr>
          <a:xfrm>
            <a:off x="2086501" y="427512"/>
            <a:ext cx="202017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10/10</a:t>
            </a:r>
            <a:endParaRPr kumimoji="1" lang="en-US" altLang="ja-JP" sz="5400"/>
          </a:p>
        </p:txBody>
      </p:sp>
      <p:pic>
        <p:nvPicPr>
          <p:cNvPr id="5" name="図 4" descr="ダイアグラム&#10;&#10;説明は自動で生成されたものです">
            <a:extLst>
              <a:ext uri="{FF2B5EF4-FFF2-40B4-BE49-F238E27FC236}">
                <a16:creationId xmlns:a16="http://schemas.microsoft.com/office/drawing/2014/main" id="{7B3051C7-C53F-DED3-DF42-813A6626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50" y="10235"/>
            <a:ext cx="10676221" cy="755332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37E1023-566F-B3CB-1475-80A9F900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59B2993-7A70-1888-34AB-14F148B6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7133"/>
            <a:ext cx="10691813" cy="754540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A0E58C0-AAD2-CC9F-A28F-E2861D77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034FB97-EA7F-8E02-A3D5-3B11E1BC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3008"/>
            <a:ext cx="10685526" cy="754731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A8335D4-701D-BB9F-20E0-29D2A177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F23A10-FFDF-04D9-7938-A512F9AB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812449" cy="7602071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0C515F0-FB51-767D-7678-CAC5BB2E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5248A5-A8C9-9E9D-5C1A-9D13FAEBA5D0}"/>
              </a:ext>
            </a:extLst>
          </p:cNvPr>
          <p:cNvSpPr txBox="1"/>
          <p:nvPr/>
        </p:nvSpPr>
        <p:spPr>
          <a:xfrm>
            <a:off x="2086501" y="427512"/>
            <a:ext cx="186251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10/17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61F097-8BE4-C11E-9ED7-51D28A90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4" b="1066"/>
          <a:stretch/>
        </p:blipFill>
        <p:spPr>
          <a:xfrm>
            <a:off x="1384492" y="15258"/>
            <a:ext cx="10520856" cy="7436576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BE66D08-44E4-EFA5-ABAF-32B94467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E9C23F-4A58-C047-1CCB-CCF7743CFCDE}"/>
              </a:ext>
            </a:extLst>
          </p:cNvPr>
          <p:cNvSpPr txBox="1"/>
          <p:nvPr/>
        </p:nvSpPr>
        <p:spPr>
          <a:xfrm>
            <a:off x="2086500" y="427512"/>
            <a:ext cx="21252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10/18</a:t>
            </a:r>
            <a:endParaRPr kumimoji="1" lang="en-US" altLang="ja-JP" sz="5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AE75B2-635F-9BF9-29B0-60EA221B5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681721" cy="7506447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BE6087A-931E-4442-5DDC-DE3FA6DC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D85D08-667E-778D-F5EB-BB06D01A6C64}"/>
              </a:ext>
            </a:extLst>
          </p:cNvPr>
          <p:cNvSpPr txBox="1"/>
          <p:nvPr/>
        </p:nvSpPr>
        <p:spPr>
          <a:xfrm>
            <a:off x="2086500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10/2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323694-8CB3-972B-45A0-06F52FF87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5422"/>
            <a:ext cx="10685581" cy="7542483"/>
          </a:xfrm>
          <a:prstGeom prst="rect">
            <a:avLst/>
          </a:prstGeom>
        </p:spPr>
      </p:pic>
      <p:pic>
        <p:nvPicPr>
          <p:cNvPr id="4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F1A32E1-8052-5306-0F42-8EC033A7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3D0F01-43F4-4322-AE2D-154C13C57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-1"/>
            <a:ext cx="10758169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356B72E-5FDC-B39F-558F-53B1AA6E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CB37E461-4270-5FDB-2C01-622DD8DD1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5804"/>
            <a:ext cx="10684148" cy="754171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B529D6B-27D9-7D5E-F9EB-E0538F6F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804E2A52-FFA4-686F-85B7-7D83B652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8929" cy="754731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B4277E1-5F24-DCF9-3662-6D5320C7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32FA897B-0460-9A84-B79E-D17EF046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5321"/>
            <a:ext cx="10687142" cy="7542682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366A442-5D5F-9107-4040-856DCF72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44A4F85E-9DA8-AD8B-71BB-98ED8159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9758"/>
            <a:ext cx="10689216" cy="75420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7763FE4-0E03-A266-13F4-0CD4D258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2109043" y="188675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3A5653-1E3B-1CB5-048B-1C3B8FBE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0" y="0"/>
            <a:ext cx="10691814" cy="7509826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17729D8-C524-8A1C-3247-03A8AC11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58A6BD85-BA77-9E5C-9D4A-723947F29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5653"/>
            <a:ext cx="10685581" cy="75420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9640F57-FC44-B25F-62AD-96F1326F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5A41C2-C1BC-ED62-8267-7CBF7942A909}"/>
              </a:ext>
            </a:extLst>
          </p:cNvPr>
          <p:cNvSpPr txBox="1"/>
          <p:nvPr/>
        </p:nvSpPr>
        <p:spPr>
          <a:xfrm>
            <a:off x="2086501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10/2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D460D0-5C3F-91E0-9815-983EA0F9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79033"/>
            <a:ext cx="10684690" cy="739525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3A21C4B-187F-2AAF-9AC4-32621DC6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1A9CA1-3513-5679-779B-79880B9C6507}"/>
              </a:ext>
            </a:extLst>
          </p:cNvPr>
          <p:cNvSpPr txBox="1"/>
          <p:nvPr/>
        </p:nvSpPr>
        <p:spPr>
          <a:xfrm>
            <a:off x="2152992" y="63794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10/3</a:t>
            </a:r>
            <a:endParaRPr kumimoji="1" lang="en-US" altLang="ja-JP" sz="5400"/>
          </a:p>
        </p:txBody>
      </p:sp>
      <p:pic>
        <p:nvPicPr>
          <p:cNvPr id="2" name="図 1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C4B02AFF-9663-0978-9555-5A2A82C4F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691"/>
            <a:ext cx="10683578" cy="75499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B989B54-1738-BC17-6B79-67BB0B5B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7E47D-7FB2-A3AA-A5B8-DB26762A09C9}"/>
              </a:ext>
            </a:extLst>
          </p:cNvPr>
          <p:cNvSpPr txBox="1"/>
          <p:nvPr/>
        </p:nvSpPr>
        <p:spPr>
          <a:xfrm>
            <a:off x="2086501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10/4</a:t>
            </a:r>
            <a:endParaRPr kumimoji="1" lang="en-US" altLang="ja-JP" sz="5400"/>
          </a:p>
        </p:txBody>
      </p:sp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F8DF3BA3-24E8-9F26-4540-D1C912C22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6229"/>
            <a:ext cx="10681215" cy="7520869"/>
          </a:xfrm>
          <a:prstGeom prst="rect">
            <a:avLst/>
          </a:prstGeom>
        </p:spPr>
      </p:pic>
      <p:pic>
        <p:nvPicPr>
          <p:cNvPr id="4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6CB02B4-220B-AEB4-B839-1E0BAC8B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0044BB-8CDB-ED6B-D8A0-9E7FDCA74904}"/>
              </a:ext>
            </a:extLst>
          </p:cNvPr>
          <p:cNvSpPr txBox="1"/>
          <p:nvPr/>
        </p:nvSpPr>
        <p:spPr>
          <a:xfrm>
            <a:off x="2086501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10/7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530123-4BBD-46BD-0BA8-FF2DAB33D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7133"/>
            <a:ext cx="10691813" cy="754540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2EE16D7-D9E5-C4E3-AA3D-D74649A8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E16FA7-74CD-29AE-C331-88B5F7E3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92" y="8"/>
            <a:ext cx="10657277" cy="7527951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90BE472-F93C-88A1-D276-4698B7A7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626" y="148425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0fe31626-8830-49fc-820f-b5ea0d4febde"/>
    <ds:schemaRef ds:uri="b0135c8f-d594-4d1f-bfed-bf1d14e1741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0F65A8-F0BE-4B36-B8A6-650D1B15AB81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</TotalTime>
  <Words>109</Words>
  <Application>Microsoft Office PowerPoint</Application>
  <PresentationFormat>ユーザー設定</PresentationFormat>
  <Paragraphs>60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0" baseType="lpstr">
      <vt:lpstr>UD デジタル 教科書体 N-B</vt:lpstr>
      <vt:lpstr>UD Digi Kyokasho NK-B</vt:lpstr>
      <vt:lpstr>UD Digi Kyokasho NK-B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給食カレンダー　　　　10月のきゅうしょくもくひょう　　　　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</cp:revision>
  <dcterms:created xsi:type="dcterms:W3CDTF">2022-11-04T07:42:48Z</dcterms:created>
  <dcterms:modified xsi:type="dcterms:W3CDTF">2024-09-20T02:24:45Z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