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0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729B19-9A0E-7110-FEA3-E89EBCD06418}" v="1" dt="2025-01-29T01:50:23.9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7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野里常　爽" userId="ab8ff6da-4ed9-4616-b0fa-bcb0a0291a0f" providerId="ADAL" clId="{747345E8-27A3-4EFB-A13A-C344BA431A3D}"/>
    <pc:docChg chg="custSel modSld">
      <pc:chgData name="野里常　爽" userId="ab8ff6da-4ed9-4616-b0fa-bcb0a0291a0f" providerId="ADAL" clId="{747345E8-27A3-4EFB-A13A-C344BA431A3D}" dt="2024-12-13T09:39:53.284" v="3" actId="14100"/>
      <pc:docMkLst>
        <pc:docMk/>
      </pc:docMkLst>
      <pc:sldChg chg="addSp delSp modSp mod">
        <pc:chgData name="野里常　爽" userId="ab8ff6da-4ed9-4616-b0fa-bcb0a0291a0f" providerId="ADAL" clId="{747345E8-27A3-4EFB-A13A-C344BA431A3D}" dt="2024-12-13T09:39:53.284" v="3" actId="14100"/>
        <pc:sldMkLst>
          <pc:docMk/>
          <pc:sldMk cId="1537220619" sldId="312"/>
        </pc:sldMkLst>
        <pc:spChg chg="del">
          <ac:chgData name="野里常　爽" userId="ab8ff6da-4ed9-4616-b0fa-bcb0a0291a0f" providerId="ADAL" clId="{747345E8-27A3-4EFB-A13A-C344BA431A3D}" dt="2024-12-13T09:39:40.957" v="0" actId="478"/>
          <ac:spMkLst>
            <pc:docMk/>
            <pc:sldMk cId="1537220619" sldId="312"/>
            <ac:spMk id="3" creationId="{F728CE0D-6C5D-C126-09D1-485C186015A9}"/>
          </ac:spMkLst>
        </pc:spChg>
        <pc:picChg chg="add mod">
          <ac:chgData name="野里常　爽" userId="ab8ff6da-4ed9-4616-b0fa-bcb0a0291a0f" providerId="ADAL" clId="{747345E8-27A3-4EFB-A13A-C344BA431A3D}" dt="2024-12-13T09:39:53.284" v="3" actId="14100"/>
          <ac:picMkLst>
            <pc:docMk/>
            <pc:sldMk cId="1537220619" sldId="312"/>
            <ac:picMk id="4" creationId="{79EBD4A4-6288-CD56-579A-3EECBCCF8B9F}"/>
          </ac:picMkLst>
        </pc:picChg>
      </pc:sldChg>
    </pc:docChg>
  </pc:docChgLst>
  <pc:docChgLst>
    <pc:chgData name="田谷　奈菜" userId="55f63155-389b-4460-bb4c-5c6219994722" providerId="ADAL" clId="{5EF965D8-6624-4F09-9451-49637EBCF4BB}"/>
    <pc:docChg chg="custSel modSld sldOrd">
      <pc:chgData name="田谷　奈菜" userId="55f63155-389b-4460-bb4c-5c6219994722" providerId="ADAL" clId="{5EF965D8-6624-4F09-9451-49637EBCF4BB}" dt="2024-12-12T07:44:01.718" v="4" actId="20578"/>
      <pc:docMkLst>
        <pc:docMk/>
      </pc:docMkLst>
      <pc:sldChg chg="ord">
        <pc:chgData name="田谷　奈菜" userId="55f63155-389b-4460-bb4c-5c6219994722" providerId="ADAL" clId="{5EF965D8-6624-4F09-9451-49637EBCF4BB}" dt="2024-12-12T07:44:01.718" v="4" actId="20578"/>
        <pc:sldMkLst>
          <pc:docMk/>
          <pc:sldMk cId="1820229469" sldId="308"/>
        </pc:sldMkLst>
      </pc:sldChg>
      <pc:sldChg chg="addSp delSp modSp mod">
        <pc:chgData name="田谷　奈菜" userId="55f63155-389b-4460-bb4c-5c6219994722" providerId="ADAL" clId="{5EF965D8-6624-4F09-9451-49637EBCF4BB}" dt="2024-12-12T07:43:58.453" v="3" actId="14100"/>
        <pc:sldMkLst>
          <pc:docMk/>
          <pc:sldMk cId="714660014" sldId="309"/>
        </pc:sldMkLst>
        <pc:spChg chg="del">
          <ac:chgData name="田谷　奈菜" userId="55f63155-389b-4460-bb4c-5c6219994722" providerId="ADAL" clId="{5EF965D8-6624-4F09-9451-49637EBCF4BB}" dt="2024-12-12T07:43:43.030" v="0" actId="478"/>
          <ac:spMkLst>
            <pc:docMk/>
            <pc:sldMk cId="714660014" sldId="309"/>
            <ac:spMk id="4" creationId="{820044BB-8CDB-ED6B-D8A0-9E7FDCA74904}"/>
          </ac:spMkLst>
        </pc:spChg>
        <pc:picChg chg="add mod">
          <ac:chgData name="田谷　奈菜" userId="55f63155-389b-4460-bb4c-5c6219994722" providerId="ADAL" clId="{5EF965D8-6624-4F09-9451-49637EBCF4BB}" dt="2024-12-12T07:43:58.453" v="3" actId="14100"/>
          <ac:picMkLst>
            <pc:docMk/>
            <pc:sldMk cId="714660014" sldId="309"/>
            <ac:picMk id="3" creationId="{C92BC26A-01E8-B129-468B-D7FA1D0FD06F}"/>
          </ac:picMkLst>
        </pc:picChg>
      </pc:sldChg>
    </pc:docChg>
  </pc:docChgLst>
  <pc:docChgLst>
    <pc:chgData name="山田　雄大" userId="S::e0014451@m365.edu.city.kyoto.jp::fbdb14d1-d6e7-4647-bef0-08bb57928fc5" providerId="AD" clId="Web-{A8253135-9FAC-43EE-B424-2184EF2E7AE6}"/>
    <pc:docChg chg="modSld">
      <pc:chgData name="山田　雄大" userId="S::e0014451@m365.edu.city.kyoto.jp::fbdb14d1-d6e7-4647-bef0-08bb57928fc5" providerId="AD" clId="Web-{A8253135-9FAC-43EE-B424-2184EF2E7AE6}" dt="2025-01-15T05:03:31.430" v="1"/>
      <pc:docMkLst>
        <pc:docMk/>
      </pc:docMkLst>
      <pc:sldChg chg="addSp delSp modSp">
        <pc:chgData name="山田　雄大" userId="S::e0014451@m365.edu.city.kyoto.jp::fbdb14d1-d6e7-4647-bef0-08bb57928fc5" providerId="AD" clId="Web-{A8253135-9FAC-43EE-B424-2184EF2E7AE6}" dt="2025-01-15T05:03:31.430" v="1"/>
        <pc:sldMkLst>
          <pc:docMk/>
          <pc:sldMk cId="4151202941" sldId="329"/>
        </pc:sldMkLst>
        <pc:picChg chg="add mod">
          <ac:chgData name="山田　雄大" userId="S::e0014451@m365.edu.city.kyoto.jp::fbdb14d1-d6e7-4647-bef0-08bb57928fc5" providerId="AD" clId="Web-{A8253135-9FAC-43EE-B424-2184EF2E7AE6}" dt="2025-01-15T05:03:31.430" v="1"/>
          <ac:picMkLst>
            <pc:docMk/>
            <pc:sldMk cId="4151202941" sldId="329"/>
            <ac:picMk id="2" creationId="{6E1A2164-1DB2-5BD2-A3D8-E935DA4574D4}"/>
          </ac:picMkLst>
        </pc:picChg>
        <pc:picChg chg="del">
          <ac:chgData name="山田　雄大" userId="S::e0014451@m365.edu.city.kyoto.jp::fbdb14d1-d6e7-4647-bef0-08bb57928fc5" providerId="AD" clId="Web-{A8253135-9FAC-43EE-B424-2184EF2E7AE6}" dt="2025-01-15T05:03:08.195" v="0"/>
          <ac:picMkLst>
            <pc:docMk/>
            <pc:sldMk cId="4151202941" sldId="329"/>
            <ac:picMk id="3" creationId="{F57317B6-59EC-F961-5C6D-7B05B5024CF6}"/>
          </ac:picMkLst>
        </pc:picChg>
      </pc:sldChg>
    </pc:docChg>
  </pc:docChgLst>
  <pc:docChgLst>
    <pc:chgData name="高橋　正一" userId="S::e0002053@m365.edu.city.kyoto.jp::44e5b9c5-7738-4439-9bcf-cd02c636e031" providerId="AD" clId="Web-{1AF32EF7-3444-2196-A738-38DBC052DF2C}"/>
    <pc:docChg chg="modSld">
      <pc:chgData name="高橋　正一" userId="S::e0002053@m365.edu.city.kyoto.jp::44e5b9c5-7738-4439-9bcf-cd02c636e031" providerId="AD" clId="Web-{1AF32EF7-3444-2196-A738-38DBC052DF2C}" dt="2024-02-26T00:03:51.285" v="1"/>
      <pc:docMkLst>
        <pc:docMk/>
      </pc:docMkLst>
      <pc:sldChg chg="addSp delSp modSp">
        <pc:chgData name="高橋　正一" userId="S::e0002053@m365.edu.city.kyoto.jp::44e5b9c5-7738-4439-9bcf-cd02c636e031" providerId="AD" clId="Web-{1AF32EF7-3444-2196-A738-38DBC052DF2C}" dt="2024-02-26T00:03:51.285" v="1"/>
        <pc:sldMkLst>
          <pc:docMk/>
          <pc:sldMk cId="1537220619" sldId="312"/>
        </pc:sldMkLst>
        <pc:spChg chg="del">
          <ac:chgData name="高橋　正一" userId="S::e0002053@m365.edu.city.kyoto.jp::44e5b9c5-7738-4439-9bcf-cd02c636e031" providerId="AD" clId="Web-{1AF32EF7-3444-2196-A738-38DBC052DF2C}" dt="2024-02-26T00:03:47.707" v="0"/>
          <ac:spMkLst>
            <pc:docMk/>
            <pc:sldMk cId="1537220619" sldId="312"/>
            <ac:spMk id="3" creationId="{059318B2-50C2-4E82-9ECA-7F94EE10ECF9}"/>
          </ac:spMkLst>
        </pc:spChg>
        <pc:picChg chg="add mod">
          <ac:chgData name="高橋　正一" userId="S::e0002053@m365.edu.city.kyoto.jp::44e5b9c5-7738-4439-9bcf-cd02c636e031" providerId="AD" clId="Web-{1AF32EF7-3444-2196-A738-38DBC052DF2C}" dt="2024-02-26T00:03:51.285" v="1"/>
          <ac:picMkLst>
            <pc:docMk/>
            <pc:sldMk cId="1537220619" sldId="312"/>
            <ac:picMk id="2" creationId="{937961AF-0F4C-DBC6-884C-EFCC4175B437}"/>
          </ac:picMkLst>
        </pc:picChg>
      </pc:sldChg>
    </pc:docChg>
  </pc:docChgLst>
  <pc:docChgLst>
    <pc:chgData name="大橋　麻名" userId="3918807c-2ae6-4162-b2c5-05d46fdbe154" providerId="ADAL" clId="{115218DC-48A7-4FE2-8833-27F39F12C78A}"/>
    <pc:docChg chg="custSel modSld">
      <pc:chgData name="大橋　麻名" userId="3918807c-2ae6-4162-b2c5-05d46fdbe154" providerId="ADAL" clId="{115218DC-48A7-4FE2-8833-27F39F12C78A}" dt="2024-07-05T02:02:50.381" v="4" actId="14100"/>
      <pc:docMkLst>
        <pc:docMk/>
      </pc:docMkLst>
      <pc:sldChg chg="addSp delSp modSp mod">
        <pc:chgData name="大橋　麻名" userId="3918807c-2ae6-4162-b2c5-05d46fdbe154" providerId="ADAL" clId="{115218DC-48A7-4FE2-8833-27F39F12C78A}" dt="2024-07-05T02:02:50.381" v="4" actId="14100"/>
        <pc:sldMkLst>
          <pc:docMk/>
          <pc:sldMk cId="3403637016" sldId="313"/>
        </pc:sldMkLst>
        <pc:spChg chg="del mod">
          <ac:chgData name="大橋　麻名" userId="3918807c-2ae6-4162-b2c5-05d46fdbe154" providerId="ADAL" clId="{115218DC-48A7-4FE2-8833-27F39F12C78A}" dt="2024-07-05T02:02:35.669" v="1" actId="478"/>
          <ac:spMkLst>
            <pc:docMk/>
            <pc:sldMk cId="3403637016" sldId="313"/>
            <ac:spMk id="3" creationId="{5A0650B8-3C31-97A9-4F84-37178041C4AA}"/>
          </ac:spMkLst>
        </pc:spChg>
        <pc:picChg chg="add mod">
          <ac:chgData name="大橋　麻名" userId="3918807c-2ae6-4162-b2c5-05d46fdbe154" providerId="ADAL" clId="{115218DC-48A7-4FE2-8833-27F39F12C78A}" dt="2024-07-05T02:02:50.381" v="4" actId="14100"/>
          <ac:picMkLst>
            <pc:docMk/>
            <pc:sldMk cId="3403637016" sldId="313"/>
            <ac:picMk id="4" creationId="{DB98DDF3-C302-4F3A-A264-414C0497740D}"/>
          </ac:picMkLst>
        </pc:picChg>
      </pc:sldChg>
    </pc:docChg>
  </pc:docChgLst>
  <pc:docChgLst>
    <pc:chgData name="船野　未波" userId="8c7495e3-f098-4a97-9fda-39904775ded3" providerId="ADAL" clId="{A300A388-EF28-4312-97E5-A81E886B26DD}"/>
    <pc:docChg chg="custSel modSld">
      <pc:chgData name="船野　未波" userId="8c7495e3-f098-4a97-9fda-39904775ded3" providerId="ADAL" clId="{A300A388-EF28-4312-97E5-A81E886B26DD}" dt="2024-12-10T07:59:44.666" v="4" actId="14100"/>
      <pc:docMkLst>
        <pc:docMk/>
      </pc:docMkLst>
      <pc:sldChg chg="addSp delSp modSp mod">
        <pc:chgData name="船野　未波" userId="8c7495e3-f098-4a97-9fda-39904775ded3" providerId="ADAL" clId="{A300A388-EF28-4312-97E5-A81E886B26DD}" dt="2024-12-10T07:59:44.666" v="4" actId="14100"/>
        <pc:sldMkLst>
          <pc:docMk/>
          <pc:sldMk cId="3654700675" sldId="305"/>
        </pc:sldMkLst>
        <pc:spChg chg="del">
          <ac:chgData name="船野　未波" userId="8c7495e3-f098-4a97-9fda-39904775ded3" providerId="ADAL" clId="{A300A388-EF28-4312-97E5-A81E886B26DD}" dt="2024-12-10T07:59:33.197" v="0" actId="478"/>
          <ac:spMkLst>
            <pc:docMk/>
            <pc:sldMk cId="3654700675" sldId="305"/>
            <ac:spMk id="3" creationId="{16193B09-2C78-ED3D-E902-EC058E83AEA5}"/>
          </ac:spMkLst>
        </pc:spChg>
        <pc:picChg chg="add mod">
          <ac:chgData name="船野　未波" userId="8c7495e3-f098-4a97-9fda-39904775ded3" providerId="ADAL" clId="{A300A388-EF28-4312-97E5-A81E886B26DD}" dt="2024-12-10T07:59:44.666" v="4" actId="14100"/>
          <ac:picMkLst>
            <pc:docMk/>
            <pc:sldMk cId="3654700675" sldId="305"/>
            <ac:picMk id="4" creationId="{AE5F8CE5-87F9-847D-AC05-F59979E4E30E}"/>
          </ac:picMkLst>
        </pc:picChg>
      </pc:sldChg>
    </pc:docChg>
  </pc:docChgLst>
  <pc:docChgLst>
    <pc:chgData name="田谷　奈菜" userId="55f63155-389b-4460-bb4c-5c6219994722" providerId="ADAL" clId="{8C251523-33BC-4970-AF17-E68F49424AB3}"/>
    <pc:docChg chg="modSld">
      <pc:chgData name="田谷　奈菜" userId="55f63155-389b-4460-bb4c-5c6219994722" providerId="ADAL" clId="{8C251523-33BC-4970-AF17-E68F49424AB3}" dt="2024-02-01T06:45:03.853" v="2" actId="1076"/>
      <pc:docMkLst>
        <pc:docMk/>
      </pc:docMkLst>
      <pc:sldChg chg="modSp mod">
        <pc:chgData name="田谷　奈菜" userId="55f63155-389b-4460-bb4c-5c6219994722" providerId="ADAL" clId="{8C251523-33BC-4970-AF17-E68F49424AB3}" dt="2024-02-01T06:45:03.853" v="2" actId="1076"/>
        <pc:sldMkLst>
          <pc:docMk/>
          <pc:sldMk cId="2200943984" sldId="293"/>
        </pc:sldMkLst>
        <pc:picChg chg="mod">
          <ac:chgData name="田谷　奈菜" userId="55f63155-389b-4460-bb4c-5c6219994722" providerId="ADAL" clId="{8C251523-33BC-4970-AF17-E68F49424AB3}" dt="2024-02-01T06:45:03.853" v="2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池端　千香子" userId="S::e0002056@m365.edu.city.kyoto.jp::b5c5aaca-b324-4b87-9a7f-d0d4059b8bab" providerId="AD" clId="Web-{98D2581B-4937-22CF-FAEE-3C4F3EB77C4C}"/>
    <pc:docChg chg="modSld">
      <pc:chgData name="池端　千香子" userId="S::e0002056@m365.edu.city.kyoto.jp::b5c5aaca-b324-4b87-9a7f-d0d4059b8bab" providerId="AD" clId="Web-{98D2581B-4937-22CF-FAEE-3C4F3EB77C4C}" dt="2024-02-01T05:24:51.891" v="5" actId="1076"/>
      <pc:docMkLst>
        <pc:docMk/>
      </pc:docMkLst>
      <pc:sldChg chg="addSp delSp modSp">
        <pc:chgData name="池端　千香子" userId="S::e0002056@m365.edu.city.kyoto.jp::b5c5aaca-b324-4b87-9a7f-d0d4059b8bab" providerId="AD" clId="Web-{98D2581B-4937-22CF-FAEE-3C4F3EB77C4C}" dt="2024-02-01T05:24:51.891" v="5" actId="1076"/>
        <pc:sldMkLst>
          <pc:docMk/>
          <pc:sldMk cId="4291979405" sldId="264"/>
        </pc:sldMkLst>
        <pc:spChg chg="del">
          <ac:chgData name="池端　千香子" userId="S::e0002056@m365.edu.city.kyoto.jp::b5c5aaca-b324-4b87-9a7f-d0d4059b8bab" providerId="AD" clId="Web-{98D2581B-4937-22CF-FAEE-3C4F3EB77C4C}" dt="2024-02-01T05:24:26.561" v="0"/>
          <ac:spMkLst>
            <pc:docMk/>
            <pc:sldMk cId="4291979405" sldId="264"/>
            <ac:spMk id="2" creationId="{EBD3CBE5-2B7C-4F9E-BBD4-1717FDFD2D05}"/>
          </ac:spMkLst>
        </pc:spChg>
        <pc:spChg chg="add del mod">
          <ac:chgData name="池端　千香子" userId="S::e0002056@m365.edu.city.kyoto.jp::b5c5aaca-b324-4b87-9a7f-d0d4059b8bab" providerId="AD" clId="Web-{98D2581B-4937-22CF-FAEE-3C4F3EB77C4C}" dt="2024-02-01T05:24:29.077" v="1"/>
          <ac:spMkLst>
            <pc:docMk/>
            <pc:sldMk cId="4291979405" sldId="264"/>
            <ac:spMk id="4" creationId="{7AAC6AA6-7F07-2D65-FE72-D36060509626}"/>
          </ac:spMkLst>
        </pc:spChg>
        <pc:picChg chg="add mod">
          <ac:chgData name="池端　千香子" userId="S::e0002056@m365.edu.city.kyoto.jp::b5c5aaca-b324-4b87-9a7f-d0d4059b8bab" providerId="AD" clId="Web-{98D2581B-4937-22CF-FAEE-3C4F3EB77C4C}" dt="2024-02-01T05:24:51.891" v="5" actId="1076"/>
          <ac:picMkLst>
            <pc:docMk/>
            <pc:sldMk cId="4291979405" sldId="264"/>
            <ac:picMk id="5" creationId="{987A097E-8888-1691-4043-77CCBF95F61D}"/>
          </ac:picMkLst>
        </pc:picChg>
      </pc:sldChg>
    </pc:docChg>
  </pc:docChgLst>
  <pc:docChgLst>
    <pc:chgData name="田淵　亜有" userId="S::e0015046@m365.edu.city.kyoto.jp::c64b0f3a-4f64-4b10-b8d7-11c21a5b7e6a" providerId="AD" clId="Web-{11680E8F-22F0-D39A-11F3-CB011B7A59D8}"/>
    <pc:docChg chg="modSld">
      <pc:chgData name="田淵　亜有" userId="S::e0015046@m365.edu.city.kyoto.jp::c64b0f3a-4f64-4b10-b8d7-11c21a5b7e6a" providerId="AD" clId="Web-{11680E8F-22F0-D39A-11F3-CB011B7A59D8}" dt="2024-07-04T07:08:21.372" v="0"/>
      <pc:docMkLst>
        <pc:docMk/>
      </pc:docMkLst>
      <pc:sldChg chg="addSp modSp">
        <pc:chgData name="田淵　亜有" userId="S::e0015046@m365.edu.city.kyoto.jp::c64b0f3a-4f64-4b10-b8d7-11c21a5b7e6a" providerId="AD" clId="Web-{11680E8F-22F0-D39A-11F3-CB011B7A59D8}" dt="2024-07-04T07:08:21.372" v="0"/>
        <pc:sldMkLst>
          <pc:docMk/>
          <pc:sldMk cId="3864052645" sldId="316"/>
        </pc:sldMkLst>
        <pc:picChg chg="add mod">
          <ac:chgData name="田淵　亜有" userId="S::e0015046@m365.edu.city.kyoto.jp::c64b0f3a-4f64-4b10-b8d7-11c21a5b7e6a" providerId="AD" clId="Web-{11680E8F-22F0-D39A-11F3-CB011B7A59D8}" dt="2024-07-04T07:08:21.3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野里常　爽" userId="ab8ff6da-4ed9-4616-b0fa-bcb0a0291a0f" providerId="ADAL" clId="{17C6B3C4-3366-4D06-A305-67919FB57D1B}"/>
    <pc:docChg chg="custSel modSld">
      <pc:chgData name="野里常　爽" userId="ab8ff6da-4ed9-4616-b0fa-bcb0a0291a0f" providerId="ADAL" clId="{17C6B3C4-3366-4D06-A305-67919FB57D1B}" dt="2025-01-15T04:21:55.486" v="3" actId="14100"/>
      <pc:docMkLst>
        <pc:docMk/>
      </pc:docMkLst>
      <pc:sldChg chg="addSp delSp modSp mod">
        <pc:chgData name="野里常　爽" userId="ab8ff6da-4ed9-4616-b0fa-bcb0a0291a0f" providerId="ADAL" clId="{17C6B3C4-3366-4D06-A305-67919FB57D1B}" dt="2025-01-15T04:21:55.486" v="3" actId="14100"/>
        <pc:sldMkLst>
          <pc:docMk/>
          <pc:sldMk cId="1537220619" sldId="312"/>
        </pc:sldMkLst>
        <pc:picChg chg="add mod">
          <ac:chgData name="野里常　爽" userId="ab8ff6da-4ed9-4616-b0fa-bcb0a0291a0f" providerId="ADAL" clId="{17C6B3C4-3366-4D06-A305-67919FB57D1B}" dt="2025-01-15T04:21:55.486" v="3" actId="14100"/>
          <ac:picMkLst>
            <pc:docMk/>
            <pc:sldMk cId="1537220619" sldId="312"/>
            <ac:picMk id="3" creationId="{AF282907-5A1F-65BD-8DA7-4BD4097445DB}"/>
          </ac:picMkLst>
        </pc:picChg>
        <pc:picChg chg="del">
          <ac:chgData name="野里常　爽" userId="ab8ff6da-4ed9-4616-b0fa-bcb0a0291a0f" providerId="ADAL" clId="{17C6B3C4-3366-4D06-A305-67919FB57D1B}" dt="2025-01-15T04:21:42.537" v="0" actId="478"/>
          <ac:picMkLst>
            <pc:docMk/>
            <pc:sldMk cId="1537220619" sldId="312"/>
            <ac:picMk id="4" creationId="{79EBD4A4-6288-CD56-579A-3EECBCCF8B9F}"/>
          </ac:picMkLst>
        </pc:picChg>
      </pc:sldChg>
    </pc:docChg>
  </pc:docChgLst>
  <pc:docChgLst>
    <pc:chgData name="福井　由友子" userId="fee7ae25-e0eb-49f3-a5bc-b71201282a73" providerId="ADAL" clId="{31F8987E-E0AD-449E-85F4-75C6A146DD2D}"/>
    <pc:docChg chg="custSel modSld">
      <pc:chgData name="福井　由友子" userId="fee7ae25-e0eb-49f3-a5bc-b71201282a73" providerId="ADAL" clId="{31F8987E-E0AD-449E-85F4-75C6A146DD2D}" dt="2024-07-04T08:47:27.606" v="7" actId="14100"/>
      <pc:docMkLst>
        <pc:docMk/>
      </pc:docMkLst>
      <pc:sldChg chg="addSp delSp modSp mod">
        <pc:chgData name="福井　由友子" userId="fee7ae25-e0eb-49f3-a5bc-b71201282a73" providerId="ADAL" clId="{31F8987E-E0AD-449E-85F4-75C6A146DD2D}" dt="2024-07-04T08:47:27.606" v="7" actId="14100"/>
        <pc:sldMkLst>
          <pc:docMk/>
          <pc:sldMk cId="2795396090" sldId="319"/>
        </pc:sldMkLst>
        <pc:spChg chg="del">
          <ac:chgData name="福井　由友子" userId="fee7ae25-e0eb-49f3-a5bc-b71201282a73" providerId="ADAL" clId="{31F8987E-E0AD-449E-85F4-75C6A146DD2D}" dt="2024-07-04T08:47:11.044" v="2" actId="21"/>
          <ac:spMkLst>
            <pc:docMk/>
            <pc:sldMk cId="2795396090" sldId="319"/>
            <ac:spMk id="3" creationId="{001C1FC7-2EAF-5481-F103-B6C6CAE63377}"/>
          </ac:spMkLst>
        </pc:spChg>
        <pc:picChg chg="add mod">
          <ac:chgData name="福井　由友子" userId="fee7ae25-e0eb-49f3-a5bc-b71201282a73" providerId="ADAL" clId="{31F8987E-E0AD-449E-85F4-75C6A146DD2D}" dt="2024-07-04T08:47:27.606" v="7" actId="14100"/>
          <ac:picMkLst>
            <pc:docMk/>
            <pc:sldMk cId="2795396090" sldId="319"/>
            <ac:picMk id="4" creationId="{64A415F7-84A8-E15E-69BF-AC61CACC5577}"/>
          </ac:picMkLst>
        </pc:picChg>
      </pc:sldChg>
    </pc:docChg>
  </pc:docChgLst>
  <pc:docChgLst>
    <pc:chgData name="木原　結美" userId="S::e0010678@m365.edu.city.kyoto.jp::9073cec6-0964-4097-81a4-1323d275db41" providerId="AD" clId="Web-{79A28500-ADD1-4A6D-833F-E566D5C285DF}"/>
    <pc:docChg chg="modSld">
      <pc:chgData name="木原　結美" userId="S::e0010678@m365.edu.city.kyoto.jp::9073cec6-0964-4097-81a4-1323d275db41" providerId="AD" clId="Web-{79A28500-ADD1-4A6D-833F-E566D5C285DF}" dt="2024-02-20T02:06:56.325" v="2"/>
      <pc:docMkLst>
        <pc:docMk/>
      </pc:docMkLst>
      <pc:sldChg chg="addSp delSp modSp">
        <pc:chgData name="木原　結美" userId="S::e0010678@m365.edu.city.kyoto.jp::9073cec6-0964-4097-81a4-1323d275db41" providerId="AD" clId="Web-{79A28500-ADD1-4A6D-833F-E566D5C285DF}" dt="2024-02-20T02:06:56.325" v="2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79A28500-ADD1-4A6D-833F-E566D5C285DF}" dt="2024-02-20T02:06:54.262" v="1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79A28500-ADD1-4A6D-833F-E566D5C285DF}" dt="2024-02-20T02:06:56.325" v="2"/>
          <ac:picMkLst>
            <pc:docMk/>
            <pc:sldMk cId="887694933" sldId="294"/>
            <ac:picMk id="2" creationId="{0BCD2339-1AEB-DE45-4289-7ADA70012986}"/>
          </ac:picMkLst>
        </pc:picChg>
        <pc:picChg chg="del">
          <ac:chgData name="木原　結美" userId="S::e0010678@m365.edu.city.kyoto.jp::9073cec6-0964-4097-81a4-1323d275db41" providerId="AD" clId="Web-{79A28500-ADD1-4A6D-833F-E566D5C285DF}" dt="2024-02-20T02:06:51.747" v="0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五十嵐　友紀" userId="S::e0013763@m365.edu.city.kyoto.jp::06b2215c-2dc4-4496-bb8c-4b5cbc6f748b" providerId="AD" clId="Web-{C503616D-3039-4EEA-9BAE-4AAB30B81C49}"/>
    <pc:docChg chg="modSld">
      <pc:chgData name="五十嵐　友紀" userId="S::e0013763@m365.edu.city.kyoto.jp::06b2215c-2dc4-4496-bb8c-4b5cbc6f748b" providerId="AD" clId="Web-{C503616D-3039-4EEA-9BAE-4AAB30B81C49}" dt="2024-02-16T05:05:30.277" v="1"/>
      <pc:docMkLst>
        <pc:docMk/>
      </pc:docMkLst>
      <pc:sldChg chg="addSp delSp modSp">
        <pc:chgData name="五十嵐　友紀" userId="S::e0013763@m365.edu.city.kyoto.jp::06b2215c-2dc4-4496-bb8c-4b5cbc6f748b" providerId="AD" clId="Web-{C503616D-3039-4EEA-9BAE-4AAB30B81C49}" dt="2024-02-16T05:05:30.277" v="1"/>
        <pc:sldMkLst>
          <pc:docMk/>
          <pc:sldMk cId="3083373960" sldId="297"/>
        </pc:sldMkLst>
        <pc:picChg chg="add mod">
          <ac:chgData name="五十嵐　友紀" userId="S::e0013763@m365.edu.city.kyoto.jp::06b2215c-2dc4-4496-bb8c-4b5cbc6f748b" providerId="AD" clId="Web-{C503616D-3039-4EEA-9BAE-4AAB30B81C49}" dt="2024-02-16T05:05:30.277" v="1"/>
          <ac:picMkLst>
            <pc:docMk/>
            <pc:sldMk cId="3083373960" sldId="297"/>
            <ac:picMk id="2" creationId="{53C22CCC-7A34-B55C-E7C2-D9C9F948A8F5}"/>
          </ac:picMkLst>
        </pc:picChg>
        <pc:picChg chg="del">
          <ac:chgData name="五十嵐　友紀" userId="S::e0013763@m365.edu.city.kyoto.jp::06b2215c-2dc4-4496-bb8c-4b5cbc6f748b" providerId="AD" clId="Web-{C503616D-3039-4EEA-9BAE-4AAB30B81C49}" dt="2024-02-16T05:05:28.105" v="0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吉本　真千子" userId="S::e0008391@m365.edu.city.kyoto.jp::c203e1fd-65ab-46aa-bf75-e576f24d6f45" providerId="AD" clId="Web-{A1FF4A28-DEBA-42D1-8857-C89F902AAF40}"/>
    <pc:docChg chg="modSld">
      <pc:chgData name="吉本　真千子" userId="S::e0008391@m365.edu.city.kyoto.jp::c203e1fd-65ab-46aa-bf75-e576f24d6f45" providerId="AD" clId="Web-{A1FF4A28-DEBA-42D1-8857-C89F902AAF40}" dt="2024-03-12T03:56:30.887" v="0"/>
      <pc:docMkLst>
        <pc:docMk/>
      </pc:docMkLst>
      <pc:sldChg chg="delSp">
        <pc:chgData name="吉本　真千子" userId="S::e0008391@m365.edu.city.kyoto.jp::c203e1fd-65ab-46aa-bf75-e576f24d6f45" providerId="AD" clId="Web-{A1FF4A28-DEBA-42D1-8857-C89F902AAF40}" dt="2024-03-12T03:56:30.887" v="0"/>
        <pc:sldMkLst>
          <pc:docMk/>
          <pc:sldMk cId="1488477963" sldId="321"/>
        </pc:sldMkLst>
        <pc:spChg chg="del">
          <ac:chgData name="吉本　真千子" userId="S::e0008391@m365.edu.city.kyoto.jp::c203e1fd-65ab-46aa-bf75-e576f24d6f45" providerId="AD" clId="Web-{A1FF4A28-DEBA-42D1-8857-C89F902AAF40}" dt="2024-03-12T03:56:30.887" v="0"/>
          <ac:spMkLst>
            <pc:docMk/>
            <pc:sldMk cId="1488477963" sldId="321"/>
            <ac:spMk id="3" creationId="{059318B2-50C2-4E82-9ECA-7F94EE10ECF9}"/>
          </ac:spMkLst>
        </pc:spChg>
      </pc:sldChg>
    </pc:docChg>
  </pc:docChgLst>
  <pc:docChgLst>
    <pc:chgData name="吉本　真千子" userId="S::e0008391@m365.edu.city.kyoto.jp::c203e1fd-65ab-46aa-bf75-e576f24d6f45" providerId="AD" clId="Web-{4A2B3E58-5C30-4DBF-946E-C9079A7CCA1E}"/>
    <pc:docChg chg="modSld">
      <pc:chgData name="吉本　真千子" userId="S::e0008391@m365.edu.city.kyoto.jp::c203e1fd-65ab-46aa-bf75-e576f24d6f45" providerId="AD" clId="Web-{4A2B3E58-5C30-4DBF-946E-C9079A7CCA1E}" dt="2024-02-01T13:18:34.901" v="6" actId="14100"/>
      <pc:docMkLst>
        <pc:docMk/>
      </pc:docMkLst>
      <pc:sldChg chg="addSp delSp modSp">
        <pc:chgData name="吉本　真千子" userId="S::e0008391@m365.edu.city.kyoto.jp::c203e1fd-65ab-46aa-bf75-e576f24d6f45" providerId="AD" clId="Web-{4A2B3E58-5C30-4DBF-946E-C9079A7CCA1E}" dt="2024-02-01T13:18:34.901" v="6" actId="14100"/>
        <pc:sldMkLst>
          <pc:docMk/>
          <pc:sldMk cId="3419345934" sldId="300"/>
        </pc:sldMkLst>
        <pc:spChg chg="del">
          <ac:chgData name="吉本　真千子" userId="S::e0008391@m365.edu.city.kyoto.jp::c203e1fd-65ab-46aa-bf75-e576f24d6f45" providerId="AD" clId="Web-{4A2B3E58-5C30-4DBF-946E-C9079A7CCA1E}" dt="2024-02-01T13:18:05.166" v="0"/>
          <ac:spMkLst>
            <pc:docMk/>
            <pc:sldMk cId="3419345934" sldId="300"/>
            <ac:spMk id="2" creationId="{EBD3CBE5-2B7C-4F9E-BBD4-1717FDFD2D05}"/>
          </ac:spMkLst>
        </pc:spChg>
        <pc:spChg chg="add del mod">
          <ac:chgData name="吉本　真千子" userId="S::e0008391@m365.edu.city.kyoto.jp::c203e1fd-65ab-46aa-bf75-e576f24d6f45" providerId="AD" clId="Web-{4A2B3E58-5C30-4DBF-946E-C9079A7CCA1E}" dt="2024-02-01T13:18:12.229" v="1"/>
          <ac:spMkLst>
            <pc:docMk/>
            <pc:sldMk cId="3419345934" sldId="300"/>
            <ac:spMk id="4" creationId="{9DCE56A2-5B3D-EDEA-2A47-6E668304E6AF}"/>
          </ac:spMkLst>
        </pc:spChg>
        <pc:picChg chg="add mod">
          <ac:chgData name="吉本　真千子" userId="S::e0008391@m365.edu.city.kyoto.jp::c203e1fd-65ab-46aa-bf75-e576f24d6f45" providerId="AD" clId="Web-{4A2B3E58-5C30-4DBF-946E-C9079A7CCA1E}" dt="2024-02-01T13:18:34.901" v="6" actId="14100"/>
          <ac:picMkLst>
            <pc:docMk/>
            <pc:sldMk cId="3419345934" sldId="300"/>
            <ac:picMk id="5" creationId="{4948997C-7133-95B3-4FA6-6A2048367FC5}"/>
          </ac:picMkLst>
        </pc:picChg>
      </pc:sldChg>
    </pc:docChg>
  </pc:docChgLst>
  <pc:docChgLst>
    <pc:chgData name="木原　結美" userId="S::e0010678@m365.edu.city.kyoto.jp::9073cec6-0964-4097-81a4-1323d275db41" providerId="AD" clId="Web-{6AE52AF2-D877-4A03-BA82-FD505638CA68}"/>
    <pc:docChg chg="modSld">
      <pc:chgData name="木原　結美" userId="S::e0010678@m365.edu.city.kyoto.jp::9073cec6-0964-4097-81a4-1323d275db41" providerId="AD" clId="Web-{6AE52AF2-D877-4A03-BA82-FD505638CA68}" dt="2024-02-01T09:15:32.180" v="1"/>
      <pc:docMkLst>
        <pc:docMk/>
      </pc:docMkLst>
      <pc:sldChg chg="addSp delSp modSp">
        <pc:chgData name="木原　結美" userId="S::e0010678@m365.edu.city.kyoto.jp::9073cec6-0964-4097-81a4-1323d275db41" providerId="AD" clId="Web-{6AE52AF2-D877-4A03-BA82-FD505638CA68}" dt="2024-02-01T09:15:32.180" v="1"/>
        <pc:sldMkLst>
          <pc:docMk/>
          <pc:sldMk cId="887694933" sldId="294"/>
        </pc:sldMkLst>
        <pc:spChg chg="del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2" creationId="{EBD3CBE5-2B7C-4F9E-BBD4-1717FDFD2D05}"/>
          </ac:spMkLst>
        </pc:spChg>
        <pc:spChg chg="add mod">
          <ac:chgData name="木原　結美" userId="S::e0010678@m365.edu.city.kyoto.jp::9073cec6-0964-4097-81a4-1323d275db41" providerId="AD" clId="Web-{6AE52AF2-D877-4A03-BA82-FD505638CA68}" dt="2024-02-01T09:15:30.070" v="0"/>
          <ac:spMkLst>
            <pc:docMk/>
            <pc:sldMk cId="887694933" sldId="294"/>
            <ac:spMk id="4" creationId="{DAB9F8E0-5FA9-DE51-10A4-8C88EE79BB89}"/>
          </ac:spMkLst>
        </pc:spChg>
        <pc:picChg chg="add mod">
          <ac:chgData name="木原　結美" userId="S::e0010678@m365.edu.city.kyoto.jp::9073cec6-0964-4097-81a4-1323d275db41" providerId="AD" clId="Web-{6AE52AF2-D877-4A03-BA82-FD505638CA68}" dt="2024-02-01T09:15:32.180" v="1"/>
          <ac:picMkLst>
            <pc:docMk/>
            <pc:sldMk cId="887694933" sldId="294"/>
            <ac:picMk id="5" creationId="{E305EB3F-0491-A4EB-AB0E-4940E3CD5888}"/>
          </ac:picMkLst>
        </pc:picChg>
      </pc:sldChg>
    </pc:docChg>
  </pc:docChgLst>
  <pc:docChgLst>
    <pc:chgData name="南城　陽" userId="f966be53-ce62-49ce-bed2-d67947953655" providerId="ADAL" clId="{03DB34E2-EB73-4FEB-9162-1F7E0977C081}"/>
    <pc:docChg chg="custSel modSld">
      <pc:chgData name="南城　陽" userId="f966be53-ce62-49ce-bed2-d67947953655" providerId="ADAL" clId="{03DB34E2-EB73-4FEB-9162-1F7E0977C081}" dt="2024-12-12T00:50:08.692" v="4" actId="14100"/>
      <pc:docMkLst>
        <pc:docMk/>
      </pc:docMkLst>
      <pc:sldChg chg="addSp delSp modSp mod">
        <pc:chgData name="南城　陽" userId="f966be53-ce62-49ce-bed2-d67947953655" providerId="ADAL" clId="{03DB34E2-EB73-4FEB-9162-1F7E0977C081}" dt="2024-12-12T00:50:08.692" v="4" actId="14100"/>
        <pc:sldMkLst>
          <pc:docMk/>
          <pc:sldMk cId="3864052645" sldId="316"/>
        </pc:sldMkLst>
        <pc:spChg chg="del">
          <ac:chgData name="南城　陽" userId="f966be53-ce62-49ce-bed2-d67947953655" providerId="ADAL" clId="{03DB34E2-EB73-4FEB-9162-1F7E0977C081}" dt="2024-12-12T00:49:55.418" v="0" actId="478"/>
          <ac:spMkLst>
            <pc:docMk/>
            <pc:sldMk cId="3864052645" sldId="316"/>
            <ac:spMk id="3" creationId="{A6913DBF-3DED-BEE1-93D2-DD8B78CF4912}"/>
          </ac:spMkLst>
        </pc:spChg>
        <pc:picChg chg="add mod">
          <ac:chgData name="南城　陽" userId="f966be53-ce62-49ce-bed2-d67947953655" providerId="ADAL" clId="{03DB34E2-EB73-4FEB-9162-1F7E0977C081}" dt="2024-12-12T00:50:08.692" v="4" actId="14100"/>
          <ac:picMkLst>
            <pc:docMk/>
            <pc:sldMk cId="3864052645" sldId="316"/>
            <ac:picMk id="4" creationId="{E942556E-4554-1E72-9ED8-E41CB7328B6B}"/>
          </ac:picMkLst>
        </pc:picChg>
      </pc:sldChg>
    </pc:docChg>
  </pc:docChgLst>
  <pc:docChgLst>
    <pc:chgData name="宮川　恵里花" userId="S::e0015045@m365.edu.city.kyoto.jp::f90e7ed3-e02d-4d6a-b899-8132b19bcae6" providerId="AD" clId="Web-{AFF0347C-6F03-4FE9-F86F-6A9FAFFE474F}"/>
    <pc:docChg chg="modSld">
      <pc:chgData name="宮川　恵里花" userId="S::e0015045@m365.edu.city.kyoto.jp::f90e7ed3-e02d-4d6a-b899-8132b19bcae6" providerId="AD" clId="Web-{AFF0347C-6F03-4FE9-F86F-6A9FAFFE474F}" dt="2025-01-20T23:22:11.259" v="0"/>
      <pc:docMkLst>
        <pc:docMk/>
      </pc:docMkLst>
      <pc:sldChg chg="addSp modSp">
        <pc:chgData name="宮川　恵里花" userId="S::e0015045@m365.edu.city.kyoto.jp::f90e7ed3-e02d-4d6a-b899-8132b19bcae6" providerId="AD" clId="Web-{AFF0347C-6F03-4FE9-F86F-6A9FAFFE474F}" dt="2025-01-20T23:22:11.259" v="0"/>
        <pc:sldMkLst>
          <pc:docMk/>
          <pc:sldMk cId="3403637016" sldId="313"/>
        </pc:sldMkLst>
        <pc:picChg chg="add mod">
          <ac:chgData name="宮川　恵里花" userId="S::e0015045@m365.edu.city.kyoto.jp::f90e7ed3-e02d-4d6a-b899-8132b19bcae6" providerId="AD" clId="Web-{AFF0347C-6F03-4FE9-F86F-6A9FAFFE474F}" dt="2025-01-20T23:22:11.259" v="0"/>
          <ac:picMkLst>
            <pc:docMk/>
            <pc:sldMk cId="3403637016" sldId="313"/>
            <ac:picMk id="3" creationId="{2975E131-3DC6-AE65-0A68-5B6DAB05BC64}"/>
          </ac:picMkLst>
        </pc:picChg>
      </pc:sldChg>
    </pc:docChg>
  </pc:docChgLst>
  <pc:docChgLst>
    <pc:chgData name="松村　知美" userId="S::e0003417@m365.edu.city.kyoto.jp::81f88bac-62f7-4a0e-8bd6-3216452a9ea4" providerId="AD" clId="Web-{04F2DCCE-885C-4C92-7428-2FF71C2290C3}"/>
    <pc:docChg chg="modSld">
      <pc:chgData name="松村　知美" userId="S::e0003417@m365.edu.city.kyoto.jp::81f88bac-62f7-4a0e-8bd6-3216452a9ea4" providerId="AD" clId="Web-{04F2DCCE-885C-4C92-7428-2FF71C2290C3}" dt="2024-12-13T08:05:22.161" v="0"/>
      <pc:docMkLst>
        <pc:docMk/>
      </pc:docMkLst>
      <pc:sldChg chg="addSp modSp">
        <pc:chgData name="松村　知美" userId="S::e0003417@m365.edu.city.kyoto.jp::81f88bac-62f7-4a0e-8bd6-3216452a9ea4" providerId="AD" clId="Web-{04F2DCCE-885C-4C92-7428-2FF71C2290C3}" dt="2024-12-13T08:05:22.161" v="0"/>
        <pc:sldMkLst>
          <pc:docMk/>
          <pc:sldMk cId="2801624006" sldId="325"/>
        </pc:sldMkLst>
        <pc:picChg chg="add mod">
          <ac:chgData name="松村　知美" userId="S::e0003417@m365.edu.city.kyoto.jp::81f88bac-62f7-4a0e-8bd6-3216452a9ea4" providerId="AD" clId="Web-{04F2DCCE-885C-4C92-7428-2FF71C2290C3}" dt="2024-12-13T08:05:22.161" v="0"/>
          <ac:picMkLst>
            <pc:docMk/>
            <pc:sldMk cId="2801624006" sldId="325"/>
            <ac:picMk id="2" creationId="{66FAEBD9-DC5D-29A5-9305-7945727C7AA2}"/>
          </ac:picMkLst>
        </pc:picChg>
      </pc:sldChg>
    </pc:docChg>
  </pc:docChgLst>
  <pc:docChgLst>
    <pc:chgData name="山田　雄大" userId="S::e0014451@m365.edu.city.kyoto.jp::fbdb14d1-d6e7-4647-bef0-08bb57928fc5" providerId="AD" clId="Web-{92472B3B-6A5F-454F-9AD4-F5845970DF50}"/>
    <pc:docChg chg="modSld">
      <pc:chgData name="山田　雄大" userId="S::e0014451@m365.edu.city.kyoto.jp::fbdb14d1-d6e7-4647-bef0-08bb57928fc5" providerId="AD" clId="Web-{92472B3B-6A5F-454F-9AD4-F5845970DF50}" dt="2024-12-13T09:00:09.454" v="1"/>
      <pc:docMkLst>
        <pc:docMk/>
      </pc:docMkLst>
      <pc:sldChg chg="addSp delSp modSp">
        <pc:chgData name="山田　雄大" userId="S::e0014451@m365.edu.city.kyoto.jp::fbdb14d1-d6e7-4647-bef0-08bb57928fc5" providerId="AD" clId="Web-{92472B3B-6A5F-454F-9AD4-F5845970DF50}" dt="2024-12-13T09:00:09.454" v="1"/>
        <pc:sldMkLst>
          <pc:docMk/>
          <pc:sldMk cId="4151202941" sldId="329"/>
        </pc:sldMkLst>
        <pc:spChg chg="del">
          <ac:chgData name="山田　雄大" userId="S::e0014451@m365.edu.city.kyoto.jp::fbdb14d1-d6e7-4647-bef0-08bb57928fc5" providerId="AD" clId="Web-{92472B3B-6A5F-454F-9AD4-F5845970DF50}" dt="2024-12-13T08:59:33.485" v="0"/>
          <ac:spMkLst>
            <pc:docMk/>
            <pc:sldMk cId="4151202941" sldId="329"/>
            <ac:spMk id="2" creationId="{27A4E1C0-662C-3BF9-836A-5B9EC13BFB28}"/>
          </ac:spMkLst>
        </pc:spChg>
        <pc:picChg chg="add mod">
          <ac:chgData name="山田　雄大" userId="S::e0014451@m365.edu.city.kyoto.jp::fbdb14d1-d6e7-4647-bef0-08bb57928fc5" providerId="AD" clId="Web-{92472B3B-6A5F-454F-9AD4-F5845970DF50}" dt="2024-12-13T09:00:09.454" v="1"/>
          <ac:picMkLst>
            <pc:docMk/>
            <pc:sldMk cId="4151202941" sldId="329"/>
            <ac:picMk id="3" creationId="{F57317B6-59EC-F961-5C6D-7B05B5024CF6}"/>
          </ac:picMkLst>
        </pc:picChg>
      </pc:sldChg>
    </pc:docChg>
  </pc:docChgLst>
  <pc:docChgLst>
    <pc:chgData name="中川　美優花" userId="90add436-4453-4509-9973-e81892d12cf8" providerId="ADAL" clId="{AC31364D-0496-4E1A-B191-4898B8602241}"/>
    <pc:docChg chg="modSld">
      <pc:chgData name="中川　美優花" userId="90add436-4453-4509-9973-e81892d12cf8" providerId="ADAL" clId="{AC31364D-0496-4E1A-B191-4898B8602241}" dt="2024-02-14T05:46:34.479" v="56" actId="14100"/>
      <pc:docMkLst>
        <pc:docMk/>
      </pc:docMkLst>
      <pc:sldChg chg="modSp mod">
        <pc:chgData name="中川　美優花" userId="90add436-4453-4509-9973-e81892d12cf8" providerId="ADAL" clId="{AC31364D-0496-4E1A-B191-4898B8602241}" dt="2024-02-14T05:43:15.320" v="9" actId="14100"/>
        <pc:sldMkLst>
          <pc:docMk/>
          <pc:sldMk cId="4291979405" sldId="264"/>
        </pc:sldMkLst>
        <pc:picChg chg="mod">
          <ac:chgData name="中川　美優花" userId="90add436-4453-4509-9973-e81892d12cf8" providerId="ADAL" clId="{AC31364D-0496-4E1A-B191-4898B8602241}" dt="2024-02-14T05:43:15.320" v="9" actId="14100"/>
          <ac:picMkLst>
            <pc:docMk/>
            <pc:sldMk cId="4291979405" sldId="264"/>
            <ac:picMk id="5" creationId="{987A097E-8888-1691-4043-77CCBF95F61D}"/>
          </ac:picMkLst>
        </pc:picChg>
      </pc:sldChg>
      <pc:sldChg chg="modSp mod">
        <pc:chgData name="中川　美優花" userId="90add436-4453-4509-9973-e81892d12cf8" providerId="ADAL" clId="{AC31364D-0496-4E1A-B191-4898B8602241}" dt="2024-02-14T05:43:27.820" v="14" actId="14100"/>
        <pc:sldMkLst>
          <pc:docMk/>
          <pc:sldMk cId="3520750604" sldId="292"/>
        </pc:sldMkLst>
        <pc:picChg chg="mod">
          <ac:chgData name="中川　美優花" userId="90add436-4453-4509-9973-e81892d12cf8" providerId="ADAL" clId="{AC31364D-0496-4E1A-B191-4898B8602241}" dt="2024-02-14T05:43:27.820" v="14" actId="14100"/>
          <ac:picMkLst>
            <pc:docMk/>
            <pc:sldMk cId="3520750604" sldId="292"/>
            <ac:picMk id="7" creationId="{AE04B4EE-7F22-F778-40CB-75B053BA54A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4:51.126" v="18" actId="14100"/>
        <pc:sldMkLst>
          <pc:docMk/>
          <pc:sldMk cId="2200943984" sldId="293"/>
        </pc:sldMkLst>
        <pc:picChg chg="mod">
          <ac:chgData name="中川　美優花" userId="90add436-4453-4509-9973-e81892d12cf8" providerId="ADAL" clId="{AC31364D-0496-4E1A-B191-4898B8602241}" dt="2024-02-14T05:44:51.126" v="18" actId="14100"/>
          <ac:picMkLst>
            <pc:docMk/>
            <pc:sldMk cId="2200943984" sldId="293"/>
            <ac:picMk id="5" creationId="{8E2180BE-43DF-6EEA-6B51-D47761385C70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1.668" v="22" actId="14100"/>
        <pc:sldMkLst>
          <pc:docMk/>
          <pc:sldMk cId="887694933" sldId="294"/>
        </pc:sldMkLst>
        <pc:picChg chg="mod">
          <ac:chgData name="中川　美優花" userId="90add436-4453-4509-9973-e81892d12cf8" providerId="ADAL" clId="{AC31364D-0496-4E1A-B191-4898B8602241}" dt="2024-02-14T05:45:01.668" v="22" actId="14100"/>
          <ac:picMkLst>
            <pc:docMk/>
            <pc:sldMk cId="887694933" sldId="294"/>
            <ac:picMk id="5" creationId="{E305EB3F-0491-A4EB-AB0E-4940E3CD5888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08.535" v="24" actId="14100"/>
        <pc:sldMkLst>
          <pc:docMk/>
          <pc:sldMk cId="2801356254" sldId="295"/>
        </pc:sldMkLst>
        <pc:picChg chg="mod">
          <ac:chgData name="中川　美優花" userId="90add436-4453-4509-9973-e81892d12cf8" providerId="ADAL" clId="{AC31364D-0496-4E1A-B191-4898B8602241}" dt="2024-02-14T05:45:08.535" v="24" actId="14100"/>
          <ac:picMkLst>
            <pc:docMk/>
            <pc:sldMk cId="2801356254" sldId="295"/>
            <ac:picMk id="6" creationId="{B285918C-189F-474C-89BD-07893893E6B4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19.774" v="28" actId="14100"/>
        <pc:sldMkLst>
          <pc:docMk/>
          <pc:sldMk cId="889124545" sldId="296"/>
        </pc:sldMkLst>
        <pc:picChg chg="mod">
          <ac:chgData name="中川　美優花" userId="90add436-4453-4509-9973-e81892d12cf8" providerId="ADAL" clId="{AC31364D-0496-4E1A-B191-4898B8602241}" dt="2024-02-14T05:45:19.774" v="28" actId="14100"/>
          <ac:picMkLst>
            <pc:docMk/>
            <pc:sldMk cId="889124545" sldId="296"/>
            <ac:picMk id="5" creationId="{510DF91C-E8BE-4EF9-0B1E-A8292C7FE567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30.476" v="32" actId="14100"/>
        <pc:sldMkLst>
          <pc:docMk/>
          <pc:sldMk cId="3083373960" sldId="297"/>
        </pc:sldMkLst>
        <pc:picChg chg="mod">
          <ac:chgData name="中川　美優花" userId="90add436-4453-4509-9973-e81892d12cf8" providerId="ADAL" clId="{AC31364D-0496-4E1A-B191-4898B8602241}" dt="2024-02-14T05:45:30.476" v="32" actId="14100"/>
          <ac:picMkLst>
            <pc:docMk/>
            <pc:sldMk cId="3083373960" sldId="297"/>
            <ac:picMk id="5" creationId="{C2ABE4DE-3261-952E-B850-556B3574877A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0.442" v="36" actId="14100"/>
        <pc:sldMkLst>
          <pc:docMk/>
          <pc:sldMk cId="318785081" sldId="298"/>
        </pc:sldMkLst>
        <pc:picChg chg="mod">
          <ac:chgData name="中川　美優花" userId="90add436-4453-4509-9973-e81892d12cf8" providerId="ADAL" clId="{AC31364D-0496-4E1A-B191-4898B8602241}" dt="2024-02-14T05:45:40.442" v="36" actId="14100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47.066" v="38" actId="14100"/>
        <pc:sldMkLst>
          <pc:docMk/>
          <pc:sldMk cId="3419345934" sldId="300"/>
        </pc:sldMkLst>
        <pc:picChg chg="mod">
          <ac:chgData name="中川　美優花" userId="90add436-4453-4509-9973-e81892d12cf8" providerId="ADAL" clId="{AC31364D-0496-4E1A-B191-4898B8602241}" dt="2024-02-14T05:45:47.066" v="38" actId="14100"/>
          <ac:picMkLst>
            <pc:docMk/>
            <pc:sldMk cId="3419345934" sldId="300"/>
            <ac:picMk id="5" creationId="{4948997C-7133-95B3-4FA6-6A2048367FC5}"/>
          </ac:picMkLst>
        </pc:picChg>
      </pc:sldChg>
      <pc:sldChg chg="modSp mod">
        <pc:chgData name="中川　美優花" userId="90add436-4453-4509-9973-e81892d12cf8" providerId="ADAL" clId="{AC31364D-0496-4E1A-B191-4898B8602241}" dt="2024-02-14T05:45:58.305" v="43" actId="14100"/>
        <pc:sldMkLst>
          <pc:docMk/>
          <pc:sldMk cId="2000739795" sldId="301"/>
        </pc:sldMkLst>
        <pc:picChg chg="mod">
          <ac:chgData name="中川　美優花" userId="90add436-4453-4509-9973-e81892d12cf8" providerId="ADAL" clId="{AC31364D-0496-4E1A-B191-4898B8602241}" dt="2024-02-14T05:45:58.305" v="43" actId="14100"/>
          <ac:picMkLst>
            <pc:docMk/>
            <pc:sldMk cId="2000739795" sldId="301"/>
            <ac:picMk id="2" creationId="{DF6BEA0E-BBC1-33ED-7B06-60F00ACBD8B2}"/>
          </ac:picMkLst>
        </pc:picChg>
      </pc:sldChg>
      <pc:sldChg chg="modSp mod delDesignElem">
        <pc:chgData name="中川　美優花" userId="90add436-4453-4509-9973-e81892d12cf8" providerId="ADAL" clId="{AC31364D-0496-4E1A-B191-4898B8602241}" dt="2024-02-14T05:46:08.739" v="47" actId="14100"/>
        <pc:sldMkLst>
          <pc:docMk/>
          <pc:sldMk cId="1738392274" sldId="302"/>
        </pc:sldMkLst>
        <pc:picChg chg="mod">
          <ac:chgData name="中川　美優花" userId="90add436-4453-4509-9973-e81892d12cf8" providerId="ADAL" clId="{AC31364D-0496-4E1A-B191-4898B8602241}" dt="2024-02-14T05:46:08.739" v="47" actId="14100"/>
          <ac:picMkLst>
            <pc:docMk/>
            <pc:sldMk cId="1738392274" sldId="302"/>
            <ac:picMk id="7" creationId="{89B234B1-B311-2956-FA90-B0C2D47D3DAC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18.502" v="51" actId="14100"/>
        <pc:sldMkLst>
          <pc:docMk/>
          <pc:sldMk cId="4128497287" sldId="303"/>
        </pc:sldMkLst>
        <pc:picChg chg="mod">
          <ac:chgData name="中川　美優花" userId="90add436-4453-4509-9973-e81892d12cf8" providerId="ADAL" clId="{AC31364D-0496-4E1A-B191-4898B8602241}" dt="2024-02-14T05:46:18.502" v="51" actId="14100"/>
          <ac:picMkLst>
            <pc:docMk/>
            <pc:sldMk cId="4128497287" sldId="303"/>
            <ac:picMk id="6" creationId="{D2E7649F-EC65-4DC7-B0AA-A5EAEA3D4FB3}"/>
          </ac:picMkLst>
        </pc:picChg>
      </pc:sldChg>
      <pc:sldChg chg="modSp mod">
        <pc:chgData name="中川　美優花" userId="90add436-4453-4509-9973-e81892d12cf8" providerId="ADAL" clId="{AC31364D-0496-4E1A-B191-4898B8602241}" dt="2024-02-14T05:46:34.479" v="56" actId="14100"/>
        <pc:sldMkLst>
          <pc:docMk/>
          <pc:sldMk cId="737037636" sldId="304"/>
        </pc:sldMkLst>
        <pc:picChg chg="mod">
          <ac:chgData name="中川　美優花" userId="90add436-4453-4509-9973-e81892d12cf8" providerId="ADAL" clId="{AC31364D-0496-4E1A-B191-4898B8602241}" dt="2024-02-14T05:46:34.479" v="56" actId="14100"/>
          <ac:picMkLst>
            <pc:docMk/>
            <pc:sldMk cId="737037636" sldId="304"/>
            <ac:picMk id="5" creationId="{3AC60EB3-B1F3-2413-FE8F-6B1006E996D9}"/>
          </ac:picMkLst>
        </pc:picChg>
      </pc:sldChg>
      <pc:sldChg chg="modSp mod">
        <pc:chgData name="中川　美優花" userId="90add436-4453-4509-9973-e81892d12cf8" providerId="ADAL" clId="{AC31364D-0496-4E1A-B191-4898B8602241}" dt="2024-02-14T05:42:23.434" v="4" actId="14100"/>
        <pc:sldMkLst>
          <pc:docMk/>
          <pc:sldMk cId="3654700675" sldId="305"/>
        </pc:sldMkLst>
        <pc:picChg chg="mod">
          <ac:chgData name="中川　美優花" userId="90add436-4453-4509-9973-e81892d12cf8" providerId="ADAL" clId="{AC31364D-0496-4E1A-B191-4898B8602241}" dt="2024-02-14T05:42:23.434" v="4" actId="14100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笘篠　奈央" userId="59e45faf-541c-405a-a088-4514cf882938" providerId="ADAL" clId="{9FF4B4AD-80A9-4469-BFF5-E3D17A78B4F9}"/>
    <pc:docChg chg="custSel modSld">
      <pc:chgData name="笘篠　奈央" userId="59e45faf-541c-405a-a088-4514cf882938" providerId="ADAL" clId="{9FF4B4AD-80A9-4469-BFF5-E3D17A78B4F9}" dt="2024-03-01T00:14:52.256" v="5" actId="14100"/>
      <pc:docMkLst>
        <pc:docMk/>
      </pc:docMkLst>
      <pc:sldChg chg="addSp delSp modSp mod">
        <pc:chgData name="笘篠　奈央" userId="59e45faf-541c-405a-a088-4514cf882938" providerId="ADAL" clId="{9FF4B4AD-80A9-4469-BFF5-E3D17A78B4F9}" dt="2024-03-01T00:14:52.256" v="5" actId="14100"/>
        <pc:sldMkLst>
          <pc:docMk/>
          <pc:sldMk cId="1820229469" sldId="308"/>
        </pc:sldMkLst>
        <pc:spChg chg="del">
          <ac:chgData name="笘篠　奈央" userId="59e45faf-541c-405a-a088-4514cf882938" providerId="ADAL" clId="{9FF4B4AD-80A9-4469-BFF5-E3D17A78B4F9}" dt="2024-03-01T00:11:40.853" v="0" actId="478"/>
          <ac:spMkLst>
            <pc:docMk/>
            <pc:sldMk cId="1820229469" sldId="308"/>
            <ac:spMk id="3" creationId="{059318B2-50C2-4E82-9ECA-7F94EE10ECF9}"/>
          </ac:spMkLst>
        </pc:spChg>
        <pc:picChg chg="add mod">
          <ac:chgData name="笘篠　奈央" userId="59e45faf-541c-405a-a088-4514cf882938" providerId="ADAL" clId="{9FF4B4AD-80A9-4469-BFF5-E3D17A78B4F9}" dt="2024-03-01T00:14:52.256" v="5" actId="14100"/>
          <ac:picMkLst>
            <pc:docMk/>
            <pc:sldMk cId="1820229469" sldId="308"/>
            <ac:picMk id="4" creationId="{06BEEC08-1E27-4B4D-80A2-D0675BB58866}"/>
          </ac:picMkLst>
        </pc:picChg>
      </pc:sldChg>
    </pc:docChg>
  </pc:docChgLst>
  <pc:docChgLst>
    <pc:chgData name="樋口　真祐" userId="S::e0010679@m365.edu.city.kyoto.jp::2390a2ad-1b80-4bed-9380-9d6cdbf69af8" providerId="AD" clId="Web-{95729B19-9A0E-7110-FEA3-E89EBCD06418}"/>
    <pc:docChg chg="delSld">
      <pc:chgData name="樋口　真祐" userId="S::e0010679@m365.edu.city.kyoto.jp::2390a2ad-1b80-4bed-9380-9d6cdbf69af8" providerId="AD" clId="Web-{95729B19-9A0E-7110-FEA3-E89EBCD06418}" dt="2025-01-29T01:50:23.997" v="0"/>
      <pc:docMkLst>
        <pc:docMk/>
      </pc:docMkLst>
      <pc:sldChg chg="del">
        <pc:chgData name="樋口　真祐" userId="S::e0010679@m365.edu.city.kyoto.jp::2390a2ad-1b80-4bed-9380-9d6cdbf69af8" providerId="AD" clId="Web-{95729B19-9A0E-7110-FEA3-E89EBCD06418}" dt="2025-01-29T01:50:23.997" v="0"/>
        <pc:sldMkLst>
          <pc:docMk/>
          <pc:sldMk cId="4075955948" sldId="274"/>
        </pc:sldMkLst>
      </pc:sldChg>
    </pc:docChg>
  </pc:docChgLst>
  <pc:docChgLst>
    <pc:chgData name="樫　なつみ" userId="ec7dfa1c-180c-4479-99d8-d7d824a30862" providerId="ADAL" clId="{1E8B68BF-439B-467E-8F2B-3980037306D2}"/>
    <pc:docChg chg="custSel modSld">
      <pc:chgData name="樫　なつみ" userId="ec7dfa1c-180c-4479-99d8-d7d824a30862" providerId="ADAL" clId="{1E8B68BF-439B-467E-8F2B-3980037306D2}" dt="2025-01-15T05:14:05.415" v="1" actId="22"/>
      <pc:docMkLst>
        <pc:docMk/>
      </pc:docMkLst>
      <pc:sldChg chg="addSp delSp mod">
        <pc:chgData name="樫　なつみ" userId="ec7dfa1c-180c-4479-99d8-d7d824a30862" providerId="ADAL" clId="{1E8B68BF-439B-467E-8F2B-3980037306D2}" dt="2025-01-15T05:14:05.415" v="1" actId="22"/>
        <pc:sldMkLst>
          <pc:docMk/>
          <pc:sldMk cId="3417059557" sldId="317"/>
        </pc:sldMkLst>
        <pc:spChg chg="del">
          <ac:chgData name="樫　なつみ" userId="ec7dfa1c-180c-4479-99d8-d7d824a30862" providerId="ADAL" clId="{1E8B68BF-439B-467E-8F2B-3980037306D2}" dt="2025-01-15T05:14:02.635" v="0" actId="478"/>
          <ac:spMkLst>
            <pc:docMk/>
            <pc:sldMk cId="3417059557" sldId="317"/>
            <ac:spMk id="4" creationId="{495248A5-A8C9-9E9D-5C1A-9D13FAEBA5D0}"/>
          </ac:spMkLst>
        </pc:spChg>
        <pc:picChg chg="add">
          <ac:chgData name="樫　なつみ" userId="ec7dfa1c-180c-4479-99d8-d7d824a30862" providerId="ADAL" clId="{1E8B68BF-439B-467E-8F2B-3980037306D2}" dt="2025-01-15T05:14:05.415" v="1" actId="22"/>
          <ac:picMkLst>
            <pc:docMk/>
            <pc:sldMk cId="3417059557" sldId="317"/>
            <ac:picMk id="3" creationId="{5DC23FFF-74EA-2085-068E-79EE44AFB367}"/>
          </ac:picMkLst>
        </pc:picChg>
      </pc:sldChg>
    </pc:docChg>
  </pc:docChgLst>
  <pc:docChgLst>
    <pc:chgData name="木原　結美" userId="S::e0010678@m365.edu.city.kyoto.jp::9073cec6-0964-4097-81a4-1323d275db41" providerId="AD" clId="Web-{E4CAD413-D3B1-4DA4-AC07-2161010839C7}"/>
    <pc:docChg chg="modSld">
      <pc:chgData name="木原　結美" userId="S::e0010678@m365.edu.city.kyoto.jp::9073cec6-0964-4097-81a4-1323d275db41" providerId="AD" clId="Web-{E4CAD413-D3B1-4DA4-AC07-2161010839C7}" dt="2024-02-29T08:50:29.372" v="5"/>
      <pc:docMkLst>
        <pc:docMk/>
      </pc:docMkLst>
      <pc:sldChg chg="addSp delSp modSp mod setBg">
        <pc:chgData name="木原　結美" userId="S::e0010678@m365.edu.city.kyoto.jp::9073cec6-0964-4097-81a4-1323d275db41" providerId="AD" clId="Web-{E4CAD413-D3B1-4DA4-AC07-2161010839C7}" dt="2024-02-29T08:49:57.010" v="3"/>
        <pc:sldMkLst>
          <pc:docMk/>
          <pc:sldMk cId="487927970" sldId="318"/>
        </pc:sldMkLst>
        <pc:spChg chg="del">
          <ac:chgData name="木原　結美" userId="S::e0010678@m365.edu.city.kyoto.jp::9073cec6-0964-4097-81a4-1323d275db41" providerId="AD" clId="Web-{E4CAD413-D3B1-4DA4-AC07-2161010839C7}" dt="2024-02-29T08:49:36.806" v="0"/>
          <ac:spMkLst>
            <pc:docMk/>
            <pc:sldMk cId="487927970" sldId="318"/>
            <ac:spMk id="3" creationId="{059318B2-50C2-4E82-9ECA-7F94EE10ECF9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7" creationId="{32BC26D8-82FB-445E-AA49-62A77D7C1EE0}"/>
          </ac:spMkLst>
        </pc:spChg>
        <pc:spChg chg="add del">
          <ac:chgData name="木原　結美" userId="S::e0010678@m365.edu.city.kyoto.jp::9073cec6-0964-4097-81a4-1323d275db41" providerId="AD" clId="Web-{E4CAD413-D3B1-4DA4-AC07-2161010839C7}" dt="2024-02-29T08:49:57.010" v="3"/>
          <ac:spMkLst>
            <pc:docMk/>
            <pc:sldMk cId="487927970" sldId="318"/>
            <ac:spMk id="9" creationId="{CB44330D-EA18-4254-AA95-EB49948539B8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49:57.010" v="3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木原　結美" userId="S::e0010678@m365.edu.city.kyoto.jp::9073cec6-0964-4097-81a4-1323d275db41" providerId="AD" clId="Web-{E4CAD413-D3B1-4DA4-AC07-2161010839C7}" dt="2024-02-29T08:50:29.372" v="5"/>
        <pc:sldMkLst>
          <pc:docMk/>
          <pc:sldMk cId="156393679" sldId="323"/>
        </pc:sldMkLst>
        <pc:spChg chg="del">
          <ac:chgData name="木原　結美" userId="S::e0010678@m365.edu.city.kyoto.jp::9073cec6-0964-4097-81a4-1323d275db41" providerId="AD" clId="Web-{E4CAD413-D3B1-4DA4-AC07-2161010839C7}" dt="2024-02-29T08:50:27.090" v="4"/>
          <ac:spMkLst>
            <pc:docMk/>
            <pc:sldMk cId="156393679" sldId="323"/>
            <ac:spMk id="3" creationId="{059318B2-50C2-4E82-9ECA-7F94EE10ECF9}"/>
          </ac:spMkLst>
        </pc:spChg>
        <pc:picChg chg="add mod">
          <ac:chgData name="木原　結美" userId="S::e0010678@m365.edu.city.kyoto.jp::9073cec6-0964-4097-81a4-1323d275db41" providerId="AD" clId="Web-{E4CAD413-D3B1-4DA4-AC07-2161010839C7}" dt="2024-02-29T08:50:29.372" v="5"/>
          <ac:picMkLst>
            <pc:docMk/>
            <pc:sldMk cId="156393679" sldId="323"/>
            <ac:picMk id="2" creationId="{063AD2E0-C2A2-7CF6-A2F7-55E9D121D8BD}"/>
          </ac:picMkLst>
        </pc:picChg>
      </pc:sldChg>
    </pc:docChg>
  </pc:docChgLst>
  <pc:docChgLst>
    <pc:chgData name="吉田　多美代" userId="S::e0000046@m365.edu.city.kyoto.jp::e013cfd4-6943-4b9d-badd-e281554286a6" providerId="AD" clId="Web-{D873B19D-850A-4937-9988-3C1BBBDEF90F}"/>
    <pc:docChg chg="modSld">
      <pc:chgData name="吉田　多美代" userId="S::e0000046@m365.edu.city.kyoto.jp::e013cfd4-6943-4b9d-badd-e281554286a6" providerId="AD" clId="Web-{D873B19D-850A-4937-9988-3C1BBBDEF90F}" dt="2024-07-04T08:39:27.164" v="1"/>
      <pc:docMkLst>
        <pc:docMk/>
      </pc:docMkLst>
      <pc:sldChg chg="addSp delSp modSp">
        <pc:chgData name="吉田　多美代" userId="S::e0000046@m365.edu.city.kyoto.jp::e013cfd4-6943-4b9d-badd-e281554286a6" providerId="AD" clId="Web-{D873B19D-850A-4937-9988-3C1BBBDEF90F}" dt="2024-07-04T08:39:27.164" v="1"/>
        <pc:sldMkLst>
          <pc:docMk/>
          <pc:sldMk cId="3410796622" sldId="315"/>
        </pc:sldMkLst>
        <pc:spChg chg="del">
          <ac:chgData name="吉田　多美代" userId="S::e0000046@m365.edu.city.kyoto.jp::e013cfd4-6943-4b9d-badd-e281554286a6" providerId="AD" clId="Web-{D873B19D-850A-4937-9988-3C1BBBDEF90F}" dt="2024-07-04T08:39:22.055" v="0"/>
          <ac:spMkLst>
            <pc:docMk/>
            <pc:sldMk cId="3410796622" sldId="315"/>
            <ac:spMk id="4" creationId="{01C6F661-4BB4-AD6A-0BCC-6EE446D2C5B5}"/>
          </ac:spMkLst>
        </pc:spChg>
        <pc:picChg chg="add mod">
          <ac:chgData name="吉田　多美代" userId="S::e0000046@m365.edu.city.kyoto.jp::e013cfd4-6943-4b9d-badd-e281554286a6" providerId="AD" clId="Web-{D873B19D-850A-4937-9988-3C1BBBDEF90F}" dt="2024-07-04T08:39:27.164" v="1"/>
          <ac:picMkLst>
            <pc:docMk/>
            <pc:sldMk cId="3410796622" sldId="315"/>
            <ac:picMk id="2" creationId="{C95DC02D-95EA-6612-755F-547E58469785}"/>
          </ac:picMkLst>
        </pc:picChg>
      </pc:sldChg>
    </pc:docChg>
  </pc:docChgLst>
  <pc:docChgLst>
    <pc:chgData name="田淵　亜有" userId="S::e0015046@m365.edu.city.kyoto.jp::c64b0f3a-4f64-4b10-b8d7-11c21a5b7e6a" providerId="AD" clId="Web-{B3BAB808-B441-4662-DBC5-6D3956F84876}"/>
    <pc:docChg chg="modSld">
      <pc:chgData name="田淵　亜有" userId="S::e0015046@m365.edu.city.kyoto.jp::c64b0f3a-4f64-4b10-b8d7-11c21a5b7e6a" providerId="AD" clId="Web-{B3BAB808-B441-4662-DBC5-6D3956F84876}" dt="2024-07-04T07:07:43.950" v="3"/>
      <pc:docMkLst>
        <pc:docMk/>
      </pc:docMkLst>
      <pc:sldChg chg="addSp delSp modSp">
        <pc:chgData name="田淵　亜有" userId="S::e0015046@m365.edu.city.kyoto.jp::c64b0f3a-4f64-4b10-b8d7-11c21a5b7e6a" providerId="AD" clId="Web-{B3BAB808-B441-4662-DBC5-6D3956F84876}" dt="2024-07-04T07:07:43.950" v="3"/>
        <pc:sldMkLst>
          <pc:docMk/>
          <pc:sldMk cId="3864052645" sldId="316"/>
        </pc:sldMkLst>
        <pc:picChg chg="add del mod">
          <ac:chgData name="田淵　亜有" userId="S::e0015046@m365.edu.city.kyoto.jp::c64b0f3a-4f64-4b10-b8d7-11c21a5b7e6a" providerId="AD" clId="Web-{B3BAB808-B441-4662-DBC5-6D3956F84876}" dt="2024-07-04T07:07:43.950" v="3"/>
          <ac:picMkLst>
            <pc:docMk/>
            <pc:sldMk cId="3864052645" sldId="316"/>
            <ac:picMk id="2" creationId="{91B985E4-B308-ADC1-7939-3123F77D9EF2}"/>
          </ac:picMkLst>
        </pc:picChg>
        <pc:picChg chg="add del mod">
          <ac:chgData name="田淵　亜有" userId="S::e0015046@m365.edu.city.kyoto.jp::c64b0f3a-4f64-4b10-b8d7-11c21a5b7e6a" providerId="AD" clId="Web-{B3BAB808-B441-4662-DBC5-6D3956F84876}" dt="2024-07-04T07:07:41.137" v="2"/>
          <ac:picMkLst>
            <pc:docMk/>
            <pc:sldMk cId="3864052645" sldId="316"/>
            <ac:picMk id="4" creationId="{283DB32A-62E3-D908-D027-BF7634239CAE}"/>
          </ac:picMkLst>
        </pc:picChg>
      </pc:sldChg>
    </pc:docChg>
  </pc:docChgLst>
  <pc:docChgLst>
    <pc:chgData name="樋瀬　摩耶" userId="S::e0015042@m365.edu.city.kyoto.jp::dd51f0e2-202f-4025-8c58-708f30a53b82" providerId="AD" clId="Web-{108C40DF-01D3-F6BB-87D7-CD20B81C6972}"/>
    <pc:docChg chg="modSld">
      <pc:chgData name="樋瀬　摩耶" userId="S::e0015042@m365.edu.city.kyoto.jp::dd51f0e2-202f-4025-8c58-708f30a53b82" providerId="AD" clId="Web-{108C40DF-01D3-F6BB-87D7-CD20B81C6972}" dt="2024-12-11T02:45:51.731" v="1"/>
      <pc:docMkLst>
        <pc:docMk/>
      </pc:docMkLst>
      <pc:sldChg chg="addSp delSp modSp">
        <pc:chgData name="樋瀬　摩耶" userId="S::e0015042@m365.edu.city.kyoto.jp::dd51f0e2-202f-4025-8c58-708f30a53b82" providerId="AD" clId="Web-{108C40DF-01D3-F6BB-87D7-CD20B81C6972}" dt="2024-12-11T02:45:51.731" v="1"/>
        <pc:sldMkLst>
          <pc:docMk/>
          <pc:sldMk cId="3825182446" sldId="307"/>
        </pc:sldMkLst>
        <pc:spChg chg="del">
          <ac:chgData name="樋瀬　摩耶" userId="S::e0015042@m365.edu.city.kyoto.jp::dd51f0e2-202f-4025-8c58-708f30a53b82" providerId="AD" clId="Web-{108C40DF-01D3-F6BB-87D7-CD20B81C6972}" dt="2024-12-11T02:45:47.075" v="0"/>
          <ac:spMkLst>
            <pc:docMk/>
            <pc:sldMk cId="3825182446" sldId="307"/>
            <ac:spMk id="4" creationId="{531A9CA1-3513-5679-779B-79880B9C6507}"/>
          </ac:spMkLst>
        </pc:spChg>
        <pc:picChg chg="add mod">
          <ac:chgData name="樋瀬　摩耶" userId="S::e0015042@m365.edu.city.kyoto.jp::dd51f0e2-202f-4025-8c58-708f30a53b82" providerId="AD" clId="Web-{108C40DF-01D3-F6BB-87D7-CD20B81C6972}" dt="2024-12-11T02:45:51.731" v="1"/>
          <ac:picMkLst>
            <pc:docMk/>
            <pc:sldMk cId="3825182446" sldId="307"/>
            <ac:picMk id="2" creationId="{8721B614-78D9-7F28-9879-DFBF48650365}"/>
          </ac:picMkLst>
        </pc:picChg>
      </pc:sldChg>
    </pc:docChg>
  </pc:docChgLst>
  <pc:docChgLst>
    <pc:chgData name="樋瀬　摩耶" userId="S::e0015042@m365.edu.city.kyoto.jp::dd51f0e2-202f-4025-8c58-708f30a53b82" providerId="AD" clId="Web-{947266CE-71EE-A207-0DB1-E2CCBD43FF23}"/>
    <pc:docChg chg="modSld">
      <pc:chgData name="樋瀬　摩耶" userId="S::e0015042@m365.edu.city.kyoto.jp::dd51f0e2-202f-4025-8c58-708f30a53b82" providerId="AD" clId="Web-{947266CE-71EE-A207-0DB1-E2CCBD43FF23}" dt="2024-07-04T00:55:22.384" v="2"/>
      <pc:docMkLst>
        <pc:docMk/>
      </pc:docMkLst>
      <pc:sldChg chg="addSp delSp modSp mod setBg">
        <pc:chgData name="樋瀬　摩耶" userId="S::e0015042@m365.edu.city.kyoto.jp::dd51f0e2-202f-4025-8c58-708f30a53b82" providerId="AD" clId="Web-{947266CE-71EE-A207-0DB1-E2CCBD43FF23}" dt="2024-07-04T00:55:22.384" v="2"/>
        <pc:sldMkLst>
          <pc:docMk/>
          <pc:sldMk cId="2345836974" sldId="327"/>
        </pc:sldMkLst>
        <pc:spChg chg="del mod">
          <ac:chgData name="樋瀬　摩耶" userId="S::e0015042@m365.edu.city.kyoto.jp::dd51f0e2-202f-4025-8c58-708f30a53b82" providerId="AD" clId="Web-{947266CE-71EE-A207-0DB1-E2CCBD43FF23}" dt="2024-07-04T00:55:22.384" v="2"/>
          <ac:spMkLst>
            <pc:docMk/>
            <pc:sldMk cId="2345836974" sldId="327"/>
            <ac:spMk id="4" creationId="{83B40467-D7EF-6458-A55D-AE82C81E8013}"/>
          </ac:spMkLst>
        </pc:spChg>
        <pc:spChg chg="add">
          <ac:chgData name="樋瀬　摩耶" userId="S::e0015042@m365.edu.city.kyoto.jp::dd51f0e2-202f-4025-8c58-708f30a53b82" providerId="AD" clId="Web-{947266CE-71EE-A207-0DB1-E2CCBD43FF23}" dt="2024-07-04T00:55:09.353" v="1"/>
          <ac:spMkLst>
            <pc:docMk/>
            <pc:sldMk cId="2345836974" sldId="327"/>
            <ac:spMk id="9" creationId="{D12DDE76-C203-4047-9998-63900085B5E8}"/>
          </ac:spMkLst>
        </pc:spChg>
        <pc:picChg chg="add mod">
          <ac:chgData name="樋瀬　摩耶" userId="S::e0015042@m365.edu.city.kyoto.jp::dd51f0e2-202f-4025-8c58-708f30a53b82" providerId="AD" clId="Web-{947266CE-71EE-A207-0DB1-E2CCBD43FF23}" dt="2024-07-04T00:55:09.353" v="1"/>
          <ac:picMkLst>
            <pc:docMk/>
            <pc:sldMk cId="2345836974" sldId="327"/>
            <ac:picMk id="2" creationId="{42B1F64A-8C62-BFB4-AE35-B256CE53448D}"/>
          </ac:picMkLst>
        </pc:picChg>
      </pc:sldChg>
    </pc:docChg>
  </pc:docChgLst>
  <pc:docChgLst>
    <pc:chgData name="樋瀬　摩耶" userId="S::e0015042@m365.edu.city.kyoto.jp::dd51f0e2-202f-4025-8c58-708f30a53b82" providerId="AD" clId="Web-{FCE10323-F499-8FC3-B54B-78FD217F72A0}"/>
    <pc:docChg chg="addSld delSld modSld">
      <pc:chgData name="樋瀬　摩耶" userId="S::e0015042@m365.edu.city.kyoto.jp::dd51f0e2-202f-4025-8c58-708f30a53b82" providerId="AD" clId="Web-{FCE10323-F499-8FC3-B54B-78FD217F72A0}" dt="2024-07-04T00:56:48.224" v="9"/>
      <pc:docMkLst>
        <pc:docMk/>
      </pc:docMkLst>
      <pc:sldChg chg="del">
        <pc:chgData name="樋瀬　摩耶" userId="S::e0015042@m365.edu.city.kyoto.jp::dd51f0e2-202f-4025-8c58-708f30a53b82" providerId="AD" clId="Web-{FCE10323-F499-8FC3-B54B-78FD217F72A0}" dt="2024-07-04T00:55:50.816" v="0"/>
        <pc:sldMkLst>
          <pc:docMk/>
          <pc:sldMk cId="2345836974" sldId="327"/>
        </pc:sldMkLst>
      </pc:sldChg>
      <pc:sldChg chg="addSp modSp new">
        <pc:chgData name="樋瀬　摩耶" userId="S::e0015042@m365.edu.city.kyoto.jp::dd51f0e2-202f-4025-8c58-708f30a53b82" providerId="AD" clId="Web-{FCE10323-F499-8FC3-B54B-78FD217F72A0}" dt="2024-07-04T00:56:48.224" v="9"/>
        <pc:sldMkLst>
          <pc:docMk/>
          <pc:sldMk cId="1551186406" sldId="330"/>
        </pc:sldMkLst>
        <pc:spChg chg="add mod">
          <ac:chgData name="樋瀬　摩耶" userId="S::e0015042@m365.edu.city.kyoto.jp::dd51f0e2-202f-4025-8c58-708f30a53b82" providerId="AD" clId="Web-{FCE10323-F499-8FC3-B54B-78FD217F72A0}" dt="2024-07-04T00:56:18.863" v="8" actId="20577"/>
          <ac:spMkLst>
            <pc:docMk/>
            <pc:sldMk cId="1551186406" sldId="330"/>
            <ac:spMk id="3" creationId="{58D1116E-3251-0094-C3B9-83064A5B1F57}"/>
          </ac:spMkLst>
        </pc:spChg>
        <pc:picChg chg="add mod">
          <ac:chgData name="樋瀬　摩耶" userId="S::e0015042@m365.edu.city.kyoto.jp::dd51f0e2-202f-4025-8c58-708f30a53b82" providerId="AD" clId="Web-{FCE10323-F499-8FC3-B54B-78FD217F72A0}" dt="2024-07-04T00:56:48.224" v="9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北川　夢乃" userId="S::e0013990@m365.edu.city.kyoto.jp::2845f8b8-f035-4ee2-95ae-9201936b9103" providerId="AD" clId="Web-{A1A5FF3E-CB38-4366-B6F2-F3257F42D992}"/>
    <pc:docChg chg="modSld">
      <pc:chgData name="北川　夢乃" userId="S::e0013990@m365.edu.city.kyoto.jp::2845f8b8-f035-4ee2-95ae-9201936b9103" providerId="AD" clId="Web-{A1A5FF3E-CB38-4366-B6F2-F3257F42D992}" dt="2024-07-05T05:48:54.131" v="4" actId="1076"/>
      <pc:docMkLst>
        <pc:docMk/>
      </pc:docMkLst>
      <pc:sldChg chg="addSp delSp modSp">
        <pc:chgData name="北川　夢乃" userId="S::e0013990@m365.edu.city.kyoto.jp::2845f8b8-f035-4ee2-95ae-9201936b9103" providerId="AD" clId="Web-{A1A5FF3E-CB38-4366-B6F2-F3257F42D992}" dt="2024-07-05T05:48:54.131" v="4" actId="1076"/>
        <pc:sldMkLst>
          <pc:docMk/>
          <pc:sldMk cId="2326107272" sldId="320"/>
        </pc:sldMkLst>
        <pc:spChg chg="del">
          <ac:chgData name="北川　夢乃" userId="S::e0013990@m365.edu.city.kyoto.jp::2845f8b8-f035-4ee2-95ae-9201936b9103" providerId="AD" clId="Web-{A1A5FF3E-CB38-4366-B6F2-F3257F42D992}" dt="2024-07-05T05:48:05.755" v="0"/>
          <ac:spMkLst>
            <pc:docMk/>
            <pc:sldMk cId="2326107272" sldId="320"/>
            <ac:spMk id="3" creationId="{07C5D124-8E78-F580-0C08-792802D6E926}"/>
          </ac:spMkLst>
        </pc:spChg>
        <pc:picChg chg="add mod">
          <ac:chgData name="北川　夢乃" userId="S::e0013990@m365.edu.city.kyoto.jp::2845f8b8-f035-4ee2-95ae-9201936b9103" providerId="AD" clId="Web-{A1A5FF3E-CB38-4366-B6F2-F3257F42D992}" dt="2024-07-05T05:48:54.131" v="4" actId="1076"/>
          <ac:picMkLst>
            <pc:docMk/>
            <pc:sldMk cId="2326107272" sldId="320"/>
            <ac:picMk id="2" creationId="{2618C13C-40F0-CD04-D016-7DEEE1A80D3C}"/>
          </ac:picMkLst>
        </pc:picChg>
      </pc:sldChg>
    </pc:docChg>
  </pc:docChgLst>
  <pc:docChgLst>
    <pc:chgData name="船田　智子" userId="S::e0003521@m365.edu.city.kyoto.jp::f7650d64-3541-4a32-9294-230b4f5d9e7b" providerId="AD" clId="Web-{76D63F15-404D-43DE-AF2D-F4C97A8D78EB}"/>
    <pc:docChg chg="modSld">
      <pc:chgData name="船田　智子" userId="S::e0003521@m365.edu.city.kyoto.jp::f7650d64-3541-4a32-9294-230b4f5d9e7b" providerId="AD" clId="Web-{76D63F15-404D-43DE-AF2D-F4C97A8D78EB}" dt="2024-01-24T05:42:52.918" v="7"/>
      <pc:docMkLst>
        <pc:docMk/>
      </pc:docMkLst>
      <pc:sldChg chg="addSp delSp modSp">
        <pc:chgData name="船田　智子" userId="S::e0003521@m365.edu.city.kyoto.jp::f7650d64-3541-4a32-9294-230b4f5d9e7b" providerId="AD" clId="Web-{76D63F15-404D-43DE-AF2D-F4C97A8D78EB}" dt="2024-01-24T05:42:52.918" v="7"/>
        <pc:sldMkLst>
          <pc:docMk/>
          <pc:sldMk cId="3520750604" sldId="292"/>
        </pc:sldMkLst>
        <pc:spChg chg="del">
          <ac:chgData name="船田　智子" userId="S::e0003521@m365.edu.city.kyoto.jp::f7650d64-3541-4a32-9294-230b4f5d9e7b" providerId="AD" clId="Web-{76D63F15-404D-43DE-AF2D-F4C97A8D78EB}" dt="2024-01-24T05:41:37.868" v="0"/>
          <ac:spMkLst>
            <pc:docMk/>
            <pc:sldMk cId="3520750604" sldId="292"/>
            <ac:spMk id="2" creationId="{EBD3CBE5-2B7C-4F9E-BBD4-1717FDFD2D05}"/>
          </ac:spMkLst>
        </pc:spChg>
        <pc:spChg chg="add del mod">
          <ac:chgData name="船田　智子" userId="S::e0003521@m365.edu.city.kyoto.jp::f7650d64-3541-4a32-9294-230b4f5d9e7b" providerId="AD" clId="Web-{76D63F15-404D-43DE-AF2D-F4C97A8D78EB}" dt="2024-01-24T05:42:03.947" v="3"/>
          <ac:spMkLst>
            <pc:docMk/>
            <pc:sldMk cId="3520750604" sldId="292"/>
            <ac:spMk id="4" creationId="{3BDB0D35-05DC-5649-15BC-5EEBE94B523D}"/>
          </ac:spMkLst>
        </pc:spChg>
        <pc:picChg chg="add del mod">
          <ac:chgData name="船田　智子" userId="S::e0003521@m365.edu.city.kyoto.jp::f7650d64-3541-4a32-9294-230b4f5d9e7b" providerId="AD" clId="Web-{76D63F15-404D-43DE-AF2D-F4C97A8D78EB}" dt="2024-01-24T05:42:02.744" v="2"/>
          <ac:picMkLst>
            <pc:docMk/>
            <pc:sldMk cId="3520750604" sldId="292"/>
            <ac:picMk id="5" creationId="{2B8338BD-B1F6-C1F4-B495-668C8C1D8ACE}"/>
          </ac:picMkLst>
        </pc:picChg>
        <pc:picChg chg="add del mod">
          <ac:chgData name="船田　智子" userId="S::e0003521@m365.edu.city.kyoto.jp::f7650d64-3541-4a32-9294-230b4f5d9e7b" providerId="AD" clId="Web-{76D63F15-404D-43DE-AF2D-F4C97A8D78EB}" dt="2024-01-24T05:42:21.885" v="6"/>
          <ac:picMkLst>
            <pc:docMk/>
            <pc:sldMk cId="3520750604" sldId="292"/>
            <ac:picMk id="6" creationId="{216901D9-B988-5924-A15B-B37EA32E1B6D}"/>
          </ac:picMkLst>
        </pc:picChg>
        <pc:picChg chg="add mod">
          <ac:chgData name="船田　智子" userId="S::e0003521@m365.edu.city.kyoto.jp::f7650d64-3541-4a32-9294-230b4f5d9e7b" providerId="AD" clId="Web-{76D63F15-404D-43DE-AF2D-F4C97A8D78EB}" dt="2024-01-24T05:42:52.918" v="7"/>
          <ac:picMkLst>
            <pc:docMk/>
            <pc:sldMk cId="3520750604" sldId="292"/>
            <ac:picMk id="7" creationId="{AE04B4EE-7F22-F778-40CB-75B053BA54A7}"/>
          </ac:picMkLst>
        </pc:picChg>
      </pc:sldChg>
    </pc:docChg>
  </pc:docChgLst>
  <pc:docChgLst>
    <pc:chgData name="北川　夢乃" userId="S::e0013990@m365.edu.city.kyoto.jp::2845f8b8-f035-4ee2-95ae-9201936b9103" providerId="AD" clId="Web-{965C28F1-4011-4DFC-96E9-9639A60D8151}"/>
    <pc:docChg chg="modSld">
      <pc:chgData name="北川　夢乃" userId="S::e0013990@m365.edu.city.kyoto.jp::2845f8b8-f035-4ee2-95ae-9201936b9103" providerId="AD" clId="Web-{965C28F1-4011-4DFC-96E9-9639A60D8151}" dt="2024-02-14T08:58:36.525" v="1"/>
      <pc:docMkLst>
        <pc:docMk/>
      </pc:docMkLst>
      <pc:sldChg chg="addSp delSp modSp">
        <pc:chgData name="北川　夢乃" userId="S::e0013990@m365.edu.city.kyoto.jp::2845f8b8-f035-4ee2-95ae-9201936b9103" providerId="AD" clId="Web-{965C28F1-4011-4DFC-96E9-9639A60D8151}" dt="2024-02-14T08:58:36.525" v="1"/>
        <pc:sldMkLst>
          <pc:docMk/>
          <pc:sldMk cId="889124545" sldId="296"/>
        </pc:sldMkLst>
        <pc:picChg chg="add mod">
          <ac:chgData name="北川　夢乃" userId="S::e0013990@m365.edu.city.kyoto.jp::2845f8b8-f035-4ee2-95ae-9201936b9103" providerId="AD" clId="Web-{965C28F1-4011-4DFC-96E9-9639A60D8151}" dt="2024-02-14T08:58:36.525" v="1"/>
          <ac:picMkLst>
            <pc:docMk/>
            <pc:sldMk cId="889124545" sldId="296"/>
            <ac:picMk id="2" creationId="{78B136A6-EBCC-90DD-7BBE-53D3131102A4}"/>
          </ac:picMkLst>
        </pc:picChg>
        <pc:picChg chg="del">
          <ac:chgData name="北川　夢乃" userId="S::e0013990@m365.edu.city.kyoto.jp::2845f8b8-f035-4ee2-95ae-9201936b9103" providerId="AD" clId="Web-{965C28F1-4011-4DFC-96E9-9639A60D8151}" dt="2024-02-14T08:58:32.931" v="0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高橋　正一" userId="S::e0002053@m365.edu.city.kyoto.jp::44e5b9c5-7738-4439-9bcf-cd02c636e031" providerId="AD" clId="Web-{28EAC708-1B85-5547-D6FD-B907677C1467}"/>
    <pc:docChg chg="modSld">
      <pc:chgData name="高橋　正一" userId="S::e0002053@m365.edu.city.kyoto.jp::44e5b9c5-7738-4439-9bcf-cd02c636e031" providerId="AD" clId="Web-{28EAC708-1B85-5547-D6FD-B907677C1467}" dt="2024-01-29T09:33:17.342" v="2"/>
      <pc:docMkLst>
        <pc:docMk/>
      </pc:docMkLst>
      <pc:sldChg chg="addSp delSp modSp">
        <pc:chgData name="高橋　正一" userId="S::e0002053@m365.edu.city.kyoto.jp::44e5b9c5-7738-4439-9bcf-cd02c636e031" providerId="AD" clId="Web-{28EAC708-1B85-5547-D6FD-B907677C1467}" dt="2024-01-29T09:33:17.342" v="2"/>
        <pc:sldMkLst>
          <pc:docMk/>
          <pc:sldMk cId="737037636" sldId="304"/>
        </pc:sldMkLst>
        <pc:spChg chg="del">
          <ac:chgData name="高橋　正一" userId="S::e0002053@m365.edu.city.kyoto.jp::44e5b9c5-7738-4439-9bcf-cd02c636e031" providerId="AD" clId="Web-{28EAC708-1B85-5547-D6FD-B907677C1467}" dt="2024-01-29T09:33:11.842" v="0"/>
          <ac:spMkLst>
            <pc:docMk/>
            <pc:sldMk cId="737037636" sldId="304"/>
            <ac:spMk id="2" creationId="{EBD3CBE5-2B7C-4F9E-BBD4-1717FDFD2D05}"/>
          </ac:spMkLst>
        </pc:spChg>
        <pc:spChg chg="add del mod">
          <ac:chgData name="高橋　正一" userId="S::e0002053@m365.edu.city.kyoto.jp::44e5b9c5-7738-4439-9bcf-cd02c636e031" providerId="AD" clId="Web-{28EAC708-1B85-5547-D6FD-B907677C1467}" dt="2024-01-29T09:33:13.295" v="1"/>
          <ac:spMkLst>
            <pc:docMk/>
            <pc:sldMk cId="737037636" sldId="304"/>
            <ac:spMk id="4" creationId="{E1DF5944-AF72-12E0-3251-6FF3ED94057B}"/>
          </ac:spMkLst>
        </pc:spChg>
        <pc:picChg chg="add mod">
          <ac:chgData name="高橋　正一" userId="S::e0002053@m365.edu.city.kyoto.jp::44e5b9c5-7738-4439-9bcf-cd02c636e031" providerId="AD" clId="Web-{28EAC708-1B85-5547-D6FD-B907677C1467}" dt="2024-01-29T09:33:17.342" v="2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森下　藍子" userId="S::e0015043@m365.edu.city.kyoto.jp::38cf22c5-00c7-4bc2-868b-e2e0d6ecae7c" providerId="AD" clId="Web-{EF0EAED5-737B-0EDA-9E52-AC38A9CE5612}"/>
    <pc:docChg chg="modSld">
      <pc:chgData name="森下　藍子" userId="S::e0015043@m365.edu.city.kyoto.jp::38cf22c5-00c7-4bc2-868b-e2e0d6ecae7c" providerId="AD" clId="Web-{EF0EAED5-737B-0EDA-9E52-AC38A9CE5612}" dt="2024-12-12T05:53:14.373" v="1"/>
      <pc:docMkLst>
        <pc:docMk/>
      </pc:docMkLst>
      <pc:sldChg chg="addSp delSp modSp">
        <pc:chgData name="森下　藍子" userId="S::e0015043@m365.edu.city.kyoto.jp::38cf22c5-00c7-4bc2-868b-e2e0d6ecae7c" providerId="AD" clId="Web-{EF0EAED5-737B-0EDA-9E52-AC38A9CE5612}" dt="2024-12-12T05:53:14.373" v="1"/>
        <pc:sldMkLst>
          <pc:docMk/>
          <pc:sldMk cId="923035866" sldId="310"/>
        </pc:sldMkLst>
        <pc:spChg chg="del">
          <ac:chgData name="森下　藍子" userId="S::e0015043@m365.edu.city.kyoto.jp::38cf22c5-00c7-4bc2-868b-e2e0d6ecae7c" providerId="AD" clId="Web-{EF0EAED5-737B-0EDA-9E52-AC38A9CE5612}" dt="2024-12-12T05:53:11.826" v="0"/>
          <ac:spMkLst>
            <pc:docMk/>
            <pc:sldMk cId="923035866" sldId="310"/>
            <ac:spMk id="2" creationId="{00F50006-C57C-43BE-7BB1-50824225BAA5}"/>
          </ac:spMkLst>
        </pc:spChg>
        <pc:picChg chg="add mod">
          <ac:chgData name="森下　藍子" userId="S::e0015043@m365.edu.city.kyoto.jp::38cf22c5-00c7-4bc2-868b-e2e0d6ecae7c" providerId="AD" clId="Web-{EF0EAED5-737B-0EDA-9E52-AC38A9CE5612}" dt="2024-12-12T05:53:14.373" v="1"/>
          <ac:picMkLst>
            <pc:docMk/>
            <pc:sldMk cId="923035866" sldId="310"/>
            <ac:picMk id="3" creationId="{6756209E-428F-DA34-7DA4-403BC653ED6F}"/>
          </ac:picMkLst>
        </pc:picChg>
      </pc:sldChg>
    </pc:docChg>
  </pc:docChgLst>
  <pc:docChgLst>
    <pc:chgData name="松村　知美" userId="S::e0003417@m365.edu.city.kyoto.jp::81f88bac-62f7-4a0e-8bd6-3216452a9ea4" providerId="AD" clId="Web-{3ADE5B97-091F-379A-CA4A-11E24F8D1361}"/>
    <pc:docChg chg="modSld">
      <pc:chgData name="松村　知美" userId="S::e0003417@m365.edu.city.kyoto.jp::81f88bac-62f7-4a0e-8bd6-3216452a9ea4" providerId="AD" clId="Web-{3ADE5B97-091F-379A-CA4A-11E24F8D1361}" dt="2024-12-13T08:02:44.696" v="1"/>
      <pc:docMkLst>
        <pc:docMk/>
      </pc:docMkLst>
      <pc:sldChg chg="addSp delSp modSp">
        <pc:chgData name="松村　知美" userId="S::e0003417@m365.edu.city.kyoto.jp::81f88bac-62f7-4a0e-8bd6-3216452a9ea4" providerId="AD" clId="Web-{3ADE5B97-091F-379A-CA4A-11E24F8D1361}" dt="2024-12-13T08:02:44.696" v="1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3ADE5B97-091F-379A-CA4A-11E24F8D1361}" dt="2024-12-13T08:02:32.555" v="0"/>
          <ac:spMkLst>
            <pc:docMk/>
            <pc:sldMk cId="2801624006" sldId="325"/>
            <ac:spMk id="3" creationId="{531F3628-68E0-759A-6228-835574398C4A}"/>
          </ac:spMkLst>
        </pc:spChg>
        <pc:picChg chg="add mod">
          <ac:chgData name="松村　知美" userId="S::e0003417@m365.edu.city.kyoto.jp::81f88bac-62f7-4a0e-8bd6-3216452a9ea4" providerId="AD" clId="Web-{3ADE5B97-091F-379A-CA4A-11E24F8D1361}" dt="2024-12-13T08:02:44.696" v="1"/>
          <ac:picMkLst>
            <pc:docMk/>
            <pc:sldMk cId="2801624006" sldId="325"/>
            <ac:picMk id="2" creationId="{27F82A27-B862-C790-5433-DD3D12D30994}"/>
          </ac:picMkLst>
        </pc:picChg>
      </pc:sldChg>
    </pc:docChg>
  </pc:docChgLst>
  <pc:docChgLst>
    <pc:chgData name="船野　未波" userId="8c7495e3-f098-4a97-9fda-39904775ded3" providerId="ADAL" clId="{23DE445C-FE8F-4C54-8BAF-C81FE7B08964}"/>
    <pc:docChg chg="custSel modSld">
      <pc:chgData name="船野　未波" userId="8c7495e3-f098-4a97-9fda-39904775ded3" providerId="ADAL" clId="{23DE445C-FE8F-4C54-8BAF-C81FE7B08964}" dt="2025-01-27T00:55:20.447" v="11" actId="14100"/>
      <pc:docMkLst>
        <pc:docMk/>
      </pc:docMkLst>
      <pc:sldChg chg="addSp delSp modSp mod">
        <pc:chgData name="船野　未波" userId="8c7495e3-f098-4a97-9fda-39904775ded3" providerId="ADAL" clId="{23DE445C-FE8F-4C54-8BAF-C81FE7B08964}" dt="2025-01-27T00:55:20.447" v="11" actId="14100"/>
        <pc:sldMkLst>
          <pc:docMk/>
          <pc:sldMk cId="3654700675" sldId="305"/>
        </pc:sldMkLst>
        <pc:picChg chg="add del mod">
          <ac:chgData name="船野　未波" userId="8c7495e3-f098-4a97-9fda-39904775ded3" providerId="ADAL" clId="{23DE445C-FE8F-4C54-8BAF-C81FE7B08964}" dt="2025-01-27T00:55:09.126" v="7" actId="478"/>
          <ac:picMkLst>
            <pc:docMk/>
            <pc:sldMk cId="3654700675" sldId="305"/>
            <ac:picMk id="3" creationId="{D4BB66F0-35B8-A745-72E2-55B5A8B7E266}"/>
          </ac:picMkLst>
        </pc:picChg>
        <pc:picChg chg="del">
          <ac:chgData name="船野　未波" userId="8c7495e3-f098-4a97-9fda-39904775ded3" providerId="ADAL" clId="{23DE445C-FE8F-4C54-8BAF-C81FE7B08964}" dt="2025-01-15T06:49:46.115" v="0" actId="478"/>
          <ac:picMkLst>
            <pc:docMk/>
            <pc:sldMk cId="3654700675" sldId="305"/>
            <ac:picMk id="4" creationId="{AE5F8CE5-87F9-847D-AC05-F59979E4E30E}"/>
          </ac:picMkLst>
        </pc:picChg>
        <pc:picChg chg="add mod">
          <ac:chgData name="船野　未波" userId="8c7495e3-f098-4a97-9fda-39904775ded3" providerId="ADAL" clId="{23DE445C-FE8F-4C54-8BAF-C81FE7B08964}" dt="2025-01-27T00:55:20.447" v="11" actId="14100"/>
          <ac:picMkLst>
            <pc:docMk/>
            <pc:sldMk cId="3654700675" sldId="305"/>
            <ac:picMk id="4" creationId="{B6F7E730-E449-C497-67D4-B923E4064B83}"/>
          </ac:picMkLst>
        </pc:picChg>
      </pc:sldChg>
    </pc:docChg>
  </pc:docChgLst>
  <pc:docChgLst>
    <pc:chgData name="相上　真維" userId="S::e0015041@m365.edu.city.kyoto.jp::f2dc6022-a3e3-48b9-8394-e224cc89a77b" providerId="AD" clId="Web-{651976EA-3898-0988-6C42-AE6C961FDBA4}"/>
    <pc:docChg chg="modSld">
      <pc:chgData name="相上　真維" userId="S::e0015041@m365.edu.city.kyoto.jp::f2dc6022-a3e3-48b9-8394-e224cc89a77b" providerId="AD" clId="Web-{651976EA-3898-0988-6C42-AE6C961FDBA4}" dt="2024-12-13T08:37:00.457" v="6"/>
      <pc:docMkLst>
        <pc:docMk/>
      </pc:docMkLst>
      <pc:sldChg chg="addSp delSp modSp">
        <pc:chgData name="相上　真維" userId="S::e0015041@m365.edu.city.kyoto.jp::f2dc6022-a3e3-48b9-8394-e224cc89a77b" providerId="AD" clId="Web-{651976EA-3898-0988-6C42-AE6C961FDBA4}" dt="2024-12-13T08:37:00.457" v="6"/>
        <pc:sldMkLst>
          <pc:docMk/>
          <pc:sldMk cId="3693655365" sldId="311"/>
        </pc:sldMkLst>
        <pc:spChg chg="del">
          <ac:chgData name="相上　真維" userId="S::e0015041@m365.edu.city.kyoto.jp::f2dc6022-a3e3-48b9-8394-e224cc89a77b" providerId="AD" clId="Web-{651976EA-3898-0988-6C42-AE6C961FDBA4}" dt="2024-12-13T08:36:31.331" v="0"/>
          <ac:spMkLst>
            <pc:docMk/>
            <pc:sldMk cId="3693655365" sldId="311"/>
            <ac:spMk id="3" creationId="{146F592C-B929-3C80-0BFB-001E149632F3}"/>
          </ac:spMkLst>
        </pc:spChg>
        <pc:picChg chg="add del mod">
          <ac:chgData name="相上　真維" userId="S::e0015041@m365.edu.city.kyoto.jp::f2dc6022-a3e3-48b9-8394-e224cc89a77b" providerId="AD" clId="Web-{651976EA-3898-0988-6C42-AE6C961FDBA4}" dt="2024-12-13T08:36:57.582" v="5"/>
          <ac:picMkLst>
            <pc:docMk/>
            <pc:sldMk cId="3693655365" sldId="311"/>
            <ac:picMk id="2" creationId="{EA1E51A5-7D8B-35F0-951C-411652D5F136}"/>
          </ac:picMkLst>
        </pc:picChg>
        <pc:picChg chg="add mod">
          <ac:chgData name="相上　真維" userId="S::e0015041@m365.edu.city.kyoto.jp::f2dc6022-a3e3-48b9-8394-e224cc89a77b" providerId="AD" clId="Web-{651976EA-3898-0988-6C42-AE6C961FDBA4}" dt="2024-12-13T08:37:00.457" v="6"/>
          <ac:picMkLst>
            <pc:docMk/>
            <pc:sldMk cId="3693655365" sldId="311"/>
            <ac:picMk id="4" creationId="{23DC1B08-CC12-0A3E-F4F7-D24D9D2455E6}"/>
          </ac:picMkLst>
        </pc:picChg>
      </pc:sldChg>
    </pc:docChg>
  </pc:docChgLst>
  <pc:docChgLst>
    <pc:chgData name="中川　美優花" userId="90add436-4453-4509-9973-e81892d12cf8" providerId="ADAL" clId="{BE128EEF-F706-468F-AA05-B1284F7C6435}"/>
    <pc:docChg chg="delSld">
      <pc:chgData name="中川　美優花" userId="90add436-4453-4509-9973-e81892d12cf8" providerId="ADAL" clId="{BE128EEF-F706-468F-AA05-B1284F7C6435}" dt="2024-03-12T02:57:15.603" v="0" actId="2696"/>
      <pc:docMkLst>
        <pc:docMk/>
      </pc:docMkLst>
      <pc:sldChg chg="del">
        <pc:chgData name="中川　美優花" userId="90add436-4453-4509-9973-e81892d12cf8" providerId="ADAL" clId="{BE128EEF-F706-468F-AA05-B1284F7C6435}" dt="2024-03-12T02:57:15.603" v="0" actId="2696"/>
        <pc:sldMkLst>
          <pc:docMk/>
          <pc:sldMk cId="2278233114" sldId="314"/>
        </pc:sldMkLst>
      </pc:sldChg>
    </pc:docChg>
  </pc:docChgLst>
  <pc:docChgLst>
    <pc:chgData name="松村　知美" userId="S::e0003417@m365.edu.city.kyoto.jp::81f88bac-62f7-4a0e-8bd6-3216452a9ea4" providerId="AD" clId="Web-{E1E46ACA-B302-9097-1991-D65C17FE6A3B}"/>
    <pc:docChg chg="delSld modSld">
      <pc:chgData name="松村　知美" userId="S::e0003417@m365.edu.city.kyoto.jp::81f88bac-62f7-4a0e-8bd6-3216452a9ea4" providerId="AD" clId="Web-{E1E46ACA-B302-9097-1991-D65C17FE6A3B}" dt="2024-10-07T02:20:35.318" v="56"/>
      <pc:docMkLst>
        <pc:docMk/>
      </pc:docMkLst>
      <pc:sldChg chg="modSp">
        <pc:chgData name="松村　知美" userId="S::e0003417@m365.edu.city.kyoto.jp::81f88bac-62f7-4a0e-8bd6-3216452a9ea4" providerId="AD" clId="Web-{E1E46ACA-B302-9097-1991-D65C17FE6A3B}" dt="2024-10-07T02:18:26.783" v="10" actId="20577"/>
        <pc:sldMkLst>
          <pc:docMk/>
          <pc:sldMk cId="3654700675" sldId="305"/>
        </pc:sldMkLst>
        <pc:spChg chg="mod">
          <ac:chgData name="松村　知美" userId="S::e0003417@m365.edu.city.kyoto.jp::81f88bac-62f7-4a0e-8bd6-3216452a9ea4" providerId="AD" clId="Web-{E1E46ACA-B302-9097-1991-D65C17FE6A3B}" dt="2024-10-07T02:18:26.783" v="10" actId="20577"/>
          <ac:spMkLst>
            <pc:docMk/>
            <pc:sldMk cId="3654700675" sldId="305"/>
            <ac:spMk id="3" creationId="{16193B09-2C78-ED3D-E902-EC058E83AEA5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8:33.267" v="13" actId="20577"/>
        <pc:sldMkLst>
          <pc:docMk/>
          <pc:sldMk cId="3271591256" sldId="306"/>
        </pc:sldMkLst>
        <pc:spChg chg="mod">
          <ac:chgData name="松村　知美" userId="S::e0003417@m365.edu.city.kyoto.jp::81f88bac-62f7-4a0e-8bd6-3216452a9ea4" providerId="AD" clId="Web-{E1E46ACA-B302-9097-1991-D65C17FE6A3B}" dt="2024-10-07T02:18:33.267" v="13" actId="20577"/>
          <ac:spMkLst>
            <pc:docMk/>
            <pc:sldMk cId="3271591256" sldId="306"/>
            <ac:spMk id="4" creationId="{DF5A41C2-C1BC-ED62-8267-7CBF7942A909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8:40.174" v="15" actId="20577"/>
        <pc:sldMkLst>
          <pc:docMk/>
          <pc:sldMk cId="3825182446" sldId="307"/>
        </pc:sldMkLst>
        <pc:spChg chg="mod">
          <ac:chgData name="松村　知美" userId="S::e0003417@m365.edu.city.kyoto.jp::81f88bac-62f7-4a0e-8bd6-3216452a9ea4" providerId="AD" clId="Web-{E1E46ACA-B302-9097-1991-D65C17FE6A3B}" dt="2024-10-07T02:18:40.174" v="15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8:44.565" v="19" actId="20577"/>
        <pc:sldMkLst>
          <pc:docMk/>
          <pc:sldMk cId="1820229469" sldId="308"/>
        </pc:sldMkLst>
        <pc:spChg chg="mod">
          <ac:chgData name="松村　知美" userId="S::e0003417@m365.edu.city.kyoto.jp::81f88bac-62f7-4a0e-8bd6-3216452a9ea4" providerId="AD" clId="Web-{E1E46ACA-B302-9097-1991-D65C17FE6A3B}" dt="2024-10-07T02:18:44.565" v="19" actId="20577"/>
          <ac:spMkLst>
            <pc:docMk/>
            <pc:sldMk cId="1820229469" sldId="308"/>
            <ac:spMk id="3" creationId="{1547E47D-7FB2-A3AA-A5B8-DB26762A09C9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8:52.643" v="23" actId="20577"/>
        <pc:sldMkLst>
          <pc:docMk/>
          <pc:sldMk cId="714660014" sldId="309"/>
        </pc:sldMkLst>
        <pc:spChg chg="mod">
          <ac:chgData name="松村　知美" userId="S::e0003417@m365.edu.city.kyoto.jp::81f88bac-62f7-4a0e-8bd6-3216452a9ea4" providerId="AD" clId="Web-{E1E46ACA-B302-9097-1991-D65C17FE6A3B}" dt="2024-10-07T02:18:52.643" v="23" actId="20577"/>
          <ac:spMkLst>
            <pc:docMk/>
            <pc:sldMk cId="714660014" sldId="309"/>
            <ac:spMk id="4" creationId="{820044BB-8CDB-ED6B-D8A0-9E7FDCA74904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9:00.003" v="26" actId="20577"/>
        <pc:sldMkLst>
          <pc:docMk/>
          <pc:sldMk cId="923035866" sldId="310"/>
        </pc:sldMkLst>
        <pc:spChg chg="mod">
          <ac:chgData name="松村　知美" userId="S::e0003417@m365.edu.city.kyoto.jp::81f88bac-62f7-4a0e-8bd6-3216452a9ea4" providerId="AD" clId="Web-{E1E46ACA-B302-9097-1991-D65C17FE6A3B}" dt="2024-10-07T02:19:00.003" v="26" actId="20577"/>
          <ac:spMkLst>
            <pc:docMk/>
            <pc:sldMk cId="923035866" sldId="310"/>
            <ac:spMk id="2" creationId="{00F50006-C57C-43BE-7BB1-50824225BAA5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9:09.565" v="29" actId="20577"/>
        <pc:sldMkLst>
          <pc:docMk/>
          <pc:sldMk cId="3693655365" sldId="311"/>
        </pc:sldMkLst>
        <pc:spChg chg="mod">
          <ac:chgData name="松村　知美" userId="S::e0003417@m365.edu.city.kyoto.jp::81f88bac-62f7-4a0e-8bd6-3216452a9ea4" providerId="AD" clId="Web-{E1E46ACA-B302-9097-1991-D65C17FE6A3B}" dt="2024-10-07T02:19:09.565" v="29" actId="20577"/>
          <ac:spMkLst>
            <pc:docMk/>
            <pc:sldMk cId="3693655365" sldId="311"/>
            <ac:spMk id="3" creationId="{146F592C-B929-3C80-0BFB-001E149632F3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9:16.128" v="33" actId="20577"/>
        <pc:sldMkLst>
          <pc:docMk/>
          <pc:sldMk cId="1537220619" sldId="312"/>
        </pc:sldMkLst>
        <pc:spChg chg="mod">
          <ac:chgData name="松村　知美" userId="S::e0003417@m365.edu.city.kyoto.jp::81f88bac-62f7-4a0e-8bd6-3216452a9ea4" providerId="AD" clId="Web-{E1E46ACA-B302-9097-1991-D65C17FE6A3B}" dt="2024-10-07T02:19:16.128" v="33" actId="20577"/>
          <ac:spMkLst>
            <pc:docMk/>
            <pc:sldMk cId="1537220619" sldId="312"/>
            <ac:spMk id="3" creationId="{F728CE0D-6C5D-C126-09D1-485C186015A9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9:26.050" v="36" actId="20577"/>
        <pc:sldMkLst>
          <pc:docMk/>
          <pc:sldMk cId="3403637016" sldId="313"/>
        </pc:sldMkLst>
        <pc:spChg chg="mod">
          <ac:chgData name="松村　知美" userId="S::e0003417@m365.edu.city.kyoto.jp::81f88bac-62f7-4a0e-8bd6-3216452a9ea4" providerId="AD" clId="Web-{E1E46ACA-B302-9097-1991-D65C17FE6A3B}" dt="2024-10-07T02:19:26.050" v="36" actId="20577"/>
          <ac:spMkLst>
            <pc:docMk/>
            <pc:sldMk cId="3403637016" sldId="313"/>
            <ac:spMk id="2" creationId="{6FA6C60B-F083-FF8B-6973-EB8F5B340C77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9:34.066" v="39" actId="20577"/>
        <pc:sldMkLst>
          <pc:docMk/>
          <pc:sldMk cId="3410796622" sldId="315"/>
        </pc:sldMkLst>
        <pc:spChg chg="mod">
          <ac:chgData name="松村　知美" userId="S::e0003417@m365.edu.city.kyoto.jp::81f88bac-62f7-4a0e-8bd6-3216452a9ea4" providerId="AD" clId="Web-{E1E46ACA-B302-9097-1991-D65C17FE6A3B}" dt="2024-10-07T02:19:34.066" v="39" actId="20577"/>
          <ac:spMkLst>
            <pc:docMk/>
            <pc:sldMk cId="3410796622" sldId="315"/>
            <ac:spMk id="3" creationId="{729188BB-D9A0-D201-23B4-82E0348E15BB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9:38.863" v="42" actId="20577"/>
        <pc:sldMkLst>
          <pc:docMk/>
          <pc:sldMk cId="3864052645" sldId="316"/>
        </pc:sldMkLst>
        <pc:spChg chg="mod">
          <ac:chgData name="松村　知美" userId="S::e0003417@m365.edu.city.kyoto.jp::81f88bac-62f7-4a0e-8bd6-3216452a9ea4" providerId="AD" clId="Web-{E1E46ACA-B302-9097-1991-D65C17FE6A3B}" dt="2024-10-07T02:19:38.863" v="42" actId="20577"/>
          <ac:spMkLst>
            <pc:docMk/>
            <pc:sldMk cId="3864052645" sldId="316"/>
            <ac:spMk id="3" creationId="{A6913DBF-3DED-BEE1-93D2-DD8B78CF4912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19:44.160" v="46" actId="20577"/>
        <pc:sldMkLst>
          <pc:docMk/>
          <pc:sldMk cId="3417059557" sldId="317"/>
        </pc:sldMkLst>
        <pc:spChg chg="mod">
          <ac:chgData name="松村　知美" userId="S::e0003417@m365.edu.city.kyoto.jp::81f88bac-62f7-4a0e-8bd6-3216452a9ea4" providerId="AD" clId="Web-{E1E46ACA-B302-9097-1991-D65C17FE6A3B}" dt="2024-10-07T02:19:44.160" v="46" actId="20577"/>
          <ac:spMkLst>
            <pc:docMk/>
            <pc:sldMk cId="3417059557" sldId="317"/>
            <ac:spMk id="4" creationId="{495248A5-A8C9-9E9D-5C1A-9D13FAEBA5D0}"/>
          </ac:spMkLst>
        </pc:spChg>
      </pc:sldChg>
      <pc:sldChg chg="modSp">
        <pc:chgData name="松村　知美" userId="S::e0003417@m365.edu.city.kyoto.jp::81f88bac-62f7-4a0e-8bd6-3216452a9ea4" providerId="AD" clId="Web-{E1E46ACA-B302-9097-1991-D65C17FE6A3B}" dt="2024-10-07T02:20:30.428" v="51" actId="20577"/>
        <pc:sldMkLst>
          <pc:docMk/>
          <pc:sldMk cId="487927970" sldId="318"/>
        </pc:sldMkLst>
        <pc:spChg chg="mod">
          <ac:chgData name="松村　知美" userId="S::e0003417@m365.edu.city.kyoto.jp::81f88bac-62f7-4a0e-8bd6-3216452a9ea4" providerId="AD" clId="Web-{E1E46ACA-B302-9097-1991-D65C17FE6A3B}" dt="2024-10-07T02:20:30.428" v="51" actId="20577"/>
          <ac:spMkLst>
            <pc:docMk/>
            <pc:sldMk cId="487927970" sldId="318"/>
            <ac:spMk id="3" creationId="{43E9C23F-4A58-C047-1CCB-CCF7743CFCDE}"/>
          </ac:spMkLst>
        </pc:spChg>
      </pc:sldChg>
      <pc:sldChg chg="del">
        <pc:chgData name="松村　知美" userId="S::e0003417@m365.edu.city.kyoto.jp::81f88bac-62f7-4a0e-8bd6-3216452a9ea4" providerId="AD" clId="Web-{E1E46ACA-B302-9097-1991-D65C17FE6A3B}" dt="2024-10-07T02:20:31.209" v="52"/>
        <pc:sldMkLst>
          <pc:docMk/>
          <pc:sldMk cId="2795396090" sldId="319"/>
        </pc:sldMkLst>
      </pc:sldChg>
      <pc:sldChg chg="del">
        <pc:chgData name="松村　知美" userId="S::e0003417@m365.edu.city.kyoto.jp::81f88bac-62f7-4a0e-8bd6-3216452a9ea4" providerId="AD" clId="Web-{E1E46ACA-B302-9097-1991-D65C17FE6A3B}" dt="2024-10-07T02:20:33.865" v="54"/>
        <pc:sldMkLst>
          <pc:docMk/>
          <pc:sldMk cId="2326107272" sldId="320"/>
        </pc:sldMkLst>
      </pc:sldChg>
      <pc:sldChg chg="del">
        <pc:chgData name="松村　知美" userId="S::e0003417@m365.edu.city.kyoto.jp::81f88bac-62f7-4a0e-8bd6-3216452a9ea4" providerId="AD" clId="Web-{E1E46ACA-B302-9097-1991-D65C17FE6A3B}" dt="2024-10-07T02:20:33.006" v="53"/>
        <pc:sldMkLst>
          <pc:docMk/>
          <pc:sldMk cId="1488477963" sldId="321"/>
        </pc:sldMkLst>
      </pc:sldChg>
      <pc:sldChg chg="del">
        <pc:chgData name="松村　知美" userId="S::e0003417@m365.edu.city.kyoto.jp::81f88bac-62f7-4a0e-8bd6-3216452a9ea4" providerId="AD" clId="Web-{E1E46ACA-B302-9097-1991-D65C17FE6A3B}" dt="2024-10-07T02:20:34.631" v="55"/>
        <pc:sldMkLst>
          <pc:docMk/>
          <pc:sldMk cId="1626945815" sldId="322"/>
        </pc:sldMkLst>
      </pc:sldChg>
      <pc:sldChg chg="del">
        <pc:chgData name="松村　知美" userId="S::e0003417@m365.edu.city.kyoto.jp::81f88bac-62f7-4a0e-8bd6-3216452a9ea4" providerId="AD" clId="Web-{E1E46ACA-B302-9097-1991-D65C17FE6A3B}" dt="2024-10-07T02:20:35.318" v="56"/>
        <pc:sldMkLst>
          <pc:docMk/>
          <pc:sldMk cId="3305803077" sldId="324"/>
        </pc:sldMkLst>
      </pc:sldChg>
      <pc:sldChg chg="modSp">
        <pc:chgData name="松村　知美" userId="S::e0003417@m365.edu.city.kyoto.jp::81f88bac-62f7-4a0e-8bd6-3216452a9ea4" providerId="AD" clId="Web-{E1E46ACA-B302-9097-1991-D65C17FE6A3B}" dt="2024-10-07T02:18:19.079" v="2" actId="20577"/>
        <pc:sldMkLst>
          <pc:docMk/>
          <pc:sldMk cId="4151202941" sldId="329"/>
        </pc:sldMkLst>
        <pc:spChg chg="mod">
          <ac:chgData name="松村　知美" userId="S::e0003417@m365.edu.city.kyoto.jp::81f88bac-62f7-4a0e-8bd6-3216452a9ea4" providerId="AD" clId="Web-{E1E46ACA-B302-9097-1991-D65C17FE6A3B}" dt="2024-10-07T02:18:19.079" v="2" actId="20577"/>
          <ac:spMkLst>
            <pc:docMk/>
            <pc:sldMk cId="4151202941" sldId="329"/>
            <ac:spMk id="2" creationId="{27A4E1C0-662C-3BF9-836A-5B9EC13BFB28}"/>
          </ac:spMkLst>
        </pc:spChg>
      </pc:sldChg>
    </pc:docChg>
  </pc:docChgLst>
  <pc:docChgLst>
    <pc:chgData name="大西　翔子" userId="99de796d-8638-4c49-b397-eff9dbc26687" providerId="ADAL" clId="{B5E9CDA1-7539-42CF-AFCF-1D95185F16B7}"/>
    <pc:docChg chg="custSel modSld">
      <pc:chgData name="大西　翔子" userId="99de796d-8638-4c49-b397-eff9dbc26687" providerId="ADAL" clId="{B5E9CDA1-7539-42CF-AFCF-1D95185F16B7}" dt="2024-01-31T13:06:00.252" v="27" actId="1076"/>
      <pc:docMkLst>
        <pc:docMk/>
      </pc:docMkLst>
      <pc:sldChg chg="addSp delSp modSp mod">
        <pc:chgData name="大西　翔子" userId="99de796d-8638-4c49-b397-eff9dbc26687" providerId="ADAL" clId="{B5E9CDA1-7539-42CF-AFCF-1D95185F16B7}" dt="2024-01-31T13:06:00.252" v="27" actId="1076"/>
        <pc:sldMkLst>
          <pc:docMk/>
          <pc:sldMk cId="318785081" sldId="298"/>
        </pc:sldMkLst>
        <pc:spChg chg="del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2" creationId="{EBD3CBE5-2B7C-4F9E-BBD4-1717FDFD2D05}"/>
          </ac:spMkLst>
        </pc:spChg>
        <pc:spChg chg="add mod">
          <ac:chgData name="大西　翔子" userId="99de796d-8638-4c49-b397-eff9dbc26687" providerId="ADAL" clId="{B5E9CDA1-7539-42CF-AFCF-1D95185F16B7}" dt="2024-01-31T13:01:14.642" v="0" actId="478"/>
          <ac:spMkLst>
            <pc:docMk/>
            <pc:sldMk cId="318785081" sldId="298"/>
            <ac:spMk id="4" creationId="{DE382A46-82E1-409F-9296-90133F0C5DA8}"/>
          </ac:spMkLst>
        </pc:spChg>
        <pc:picChg chg="add del mod">
          <ac:chgData name="大西　翔子" userId="99de796d-8638-4c49-b397-eff9dbc26687" providerId="ADAL" clId="{B5E9CDA1-7539-42CF-AFCF-1D95185F16B7}" dt="2024-01-31T13:01:49.663" v="8" actId="478"/>
          <ac:picMkLst>
            <pc:docMk/>
            <pc:sldMk cId="318785081" sldId="298"/>
            <ac:picMk id="6" creationId="{06B0E35E-9BB6-4C51-8D30-9DD28ED72D71}"/>
          </ac:picMkLst>
        </pc:picChg>
        <pc:picChg chg="add del mod">
          <ac:chgData name="大西　翔子" userId="99de796d-8638-4c49-b397-eff9dbc26687" providerId="ADAL" clId="{B5E9CDA1-7539-42CF-AFCF-1D95185F16B7}" dt="2024-01-31T13:02:43.794" v="16" actId="478"/>
          <ac:picMkLst>
            <pc:docMk/>
            <pc:sldMk cId="318785081" sldId="298"/>
            <ac:picMk id="8" creationId="{0FE4AFF1-7ED6-4AA1-BA6A-1B78E566FDFA}"/>
          </ac:picMkLst>
        </pc:picChg>
        <pc:picChg chg="add mod">
          <ac:chgData name="大西　翔子" userId="99de796d-8638-4c49-b397-eff9dbc26687" providerId="ADAL" clId="{B5E9CDA1-7539-42CF-AFCF-1D95185F16B7}" dt="2024-01-31T13:06:00.252" v="27" actId="1076"/>
          <ac:picMkLst>
            <pc:docMk/>
            <pc:sldMk cId="318785081" sldId="298"/>
            <ac:picMk id="10" creationId="{2CB76592-5B1E-4AAC-B28A-F9C06B67BDAF}"/>
          </ac:picMkLst>
        </pc:picChg>
      </pc:sldChg>
      <pc:sldChg chg="modSp mod">
        <pc:chgData name="大西　翔子" userId="99de796d-8638-4c49-b397-eff9dbc26687" providerId="ADAL" clId="{B5E9CDA1-7539-42CF-AFCF-1D95185F16B7}" dt="2024-01-31T13:05:34.869" v="24" actId="1076"/>
        <pc:sldMkLst>
          <pc:docMk/>
          <pc:sldMk cId="737037636" sldId="304"/>
        </pc:sldMkLst>
        <pc:picChg chg="mod">
          <ac:chgData name="大西　翔子" userId="99de796d-8638-4c49-b397-eff9dbc26687" providerId="ADAL" clId="{B5E9CDA1-7539-42CF-AFCF-1D95185F16B7}" dt="2024-01-31T13:05:34.869" v="24" actId="1076"/>
          <ac:picMkLst>
            <pc:docMk/>
            <pc:sldMk cId="737037636" sldId="304"/>
            <ac:picMk id="5" creationId="{3AC60EB3-B1F3-2413-FE8F-6B1006E996D9}"/>
          </ac:picMkLst>
        </pc:picChg>
      </pc:sldChg>
    </pc:docChg>
  </pc:docChgLst>
  <pc:docChgLst>
    <pc:chgData name="宮川　恵里花" userId="S::e0015045@m365.edu.city.kyoto.jp::f90e7ed3-e02d-4d6a-b899-8132b19bcae6" providerId="AD" clId="Web-{763FB199-7AF7-8882-A07A-0957B63DA861}"/>
    <pc:docChg chg="modSld">
      <pc:chgData name="宮川　恵里花" userId="S::e0015045@m365.edu.city.kyoto.jp::f90e7ed3-e02d-4d6a-b899-8132b19bcae6" providerId="AD" clId="Web-{763FB199-7AF7-8882-A07A-0957B63DA861}" dt="2025-01-20T23:27:18.119" v="0" actId="14100"/>
      <pc:docMkLst>
        <pc:docMk/>
      </pc:docMkLst>
      <pc:sldChg chg="modSp">
        <pc:chgData name="宮川　恵里花" userId="S::e0015045@m365.edu.city.kyoto.jp::f90e7ed3-e02d-4d6a-b899-8132b19bcae6" providerId="AD" clId="Web-{763FB199-7AF7-8882-A07A-0957B63DA861}" dt="2025-01-20T23:27:18.119" v="0" actId="14100"/>
        <pc:sldMkLst>
          <pc:docMk/>
          <pc:sldMk cId="3403637016" sldId="313"/>
        </pc:sldMkLst>
        <pc:picChg chg="mod">
          <ac:chgData name="宮川　恵里花" userId="S::e0015045@m365.edu.city.kyoto.jp::f90e7ed3-e02d-4d6a-b899-8132b19bcae6" providerId="AD" clId="Web-{763FB199-7AF7-8882-A07A-0957B63DA861}" dt="2025-01-20T23:27:18.119" v="0" actId="14100"/>
          <ac:picMkLst>
            <pc:docMk/>
            <pc:sldMk cId="3403637016" sldId="313"/>
            <ac:picMk id="3" creationId="{2975E131-3DC6-AE65-0A68-5B6DAB05BC64}"/>
          </ac:picMkLst>
        </pc:picChg>
      </pc:sldChg>
    </pc:docChg>
  </pc:docChgLst>
  <pc:docChgLst>
    <pc:chgData name="松村　知美" userId="S::e0003417@m365.edu.city.kyoto.jp::81f88bac-62f7-4a0e-8bd6-3216452a9ea4" providerId="AD" clId="Web-{8E86AF22-75D3-389B-B3E6-1A765F6EBE34}"/>
    <pc:docChg chg="modSld">
      <pc:chgData name="松村　知美" userId="S::e0003417@m365.edu.city.kyoto.jp::81f88bac-62f7-4a0e-8bd6-3216452a9ea4" providerId="AD" clId="Web-{8E86AF22-75D3-389B-B3E6-1A765F6EBE34}" dt="2024-12-13T08:04:16.586" v="0"/>
      <pc:docMkLst>
        <pc:docMk/>
      </pc:docMkLst>
      <pc:sldChg chg="delSp">
        <pc:chgData name="松村　知美" userId="S::e0003417@m365.edu.city.kyoto.jp::81f88bac-62f7-4a0e-8bd6-3216452a9ea4" providerId="AD" clId="Web-{8E86AF22-75D3-389B-B3E6-1A765F6EBE34}" dt="2024-12-13T08:04:16.586" v="0"/>
        <pc:sldMkLst>
          <pc:docMk/>
          <pc:sldMk cId="2801624006" sldId="325"/>
        </pc:sldMkLst>
        <pc:picChg chg="del">
          <ac:chgData name="松村　知美" userId="S::e0003417@m365.edu.city.kyoto.jp::81f88bac-62f7-4a0e-8bd6-3216452a9ea4" providerId="AD" clId="Web-{8E86AF22-75D3-389B-B3E6-1A765F6EBE34}" dt="2024-12-13T08:04:16.586" v="0"/>
          <ac:picMkLst>
            <pc:docMk/>
            <pc:sldMk cId="2801624006" sldId="325"/>
            <ac:picMk id="2" creationId="{27F82A27-B862-C790-5433-DD3D12D30994}"/>
          </ac:picMkLst>
        </pc:picChg>
      </pc:sldChg>
    </pc:docChg>
  </pc:docChgLst>
  <pc:docChgLst>
    <pc:chgData name="田谷　奈菜" userId="S::e0013762@m365.edu.city.kyoto.jp::55f63155-389b-4460-bb4c-5c6219994722" providerId="AD" clId="Web-{2A816241-F70D-4CAF-B20A-BE55219F2865}"/>
    <pc:docChg chg="modSld">
      <pc:chgData name="田谷　奈菜" userId="S::e0013762@m365.edu.city.kyoto.jp::55f63155-389b-4460-bb4c-5c6219994722" providerId="AD" clId="Web-{2A816241-F70D-4CAF-B20A-BE55219F2865}" dt="2024-07-04T08:20:10.504" v="2" actId="1076"/>
      <pc:docMkLst>
        <pc:docMk/>
      </pc:docMkLst>
      <pc:sldChg chg="addSp delSp modSp">
        <pc:chgData name="田谷　奈菜" userId="S::e0013762@m365.edu.city.kyoto.jp::55f63155-389b-4460-bb4c-5c6219994722" providerId="AD" clId="Web-{2A816241-F70D-4CAF-B20A-BE55219F2865}" dt="2024-07-04T08:20:10.504" v="2" actId="1076"/>
        <pc:sldMkLst>
          <pc:docMk/>
          <pc:sldMk cId="487927970" sldId="318"/>
        </pc:sldMkLst>
        <pc:spChg chg="del">
          <ac:chgData name="田谷　奈菜" userId="S::e0013762@m365.edu.city.kyoto.jp::55f63155-389b-4460-bb4c-5c6219994722" providerId="AD" clId="Web-{2A816241-F70D-4CAF-B20A-BE55219F2865}" dt="2024-07-04T08:19:57.300" v="0"/>
          <ac:spMkLst>
            <pc:docMk/>
            <pc:sldMk cId="487927970" sldId="318"/>
            <ac:spMk id="4" creationId="{CDAE9BF6-B967-CBEA-F8B1-4483D9D624A0}"/>
          </ac:spMkLst>
        </pc:spChg>
        <pc:picChg chg="add mod">
          <ac:chgData name="田谷　奈菜" userId="S::e0013762@m365.edu.city.kyoto.jp::55f63155-389b-4460-bb4c-5c6219994722" providerId="AD" clId="Web-{2A816241-F70D-4CAF-B20A-BE55219F2865}" dt="2024-07-04T08:20:10.504" v="2" actId="1076"/>
          <ac:picMkLst>
            <pc:docMk/>
            <pc:sldMk cId="487927970" sldId="318"/>
            <ac:picMk id="2" creationId="{F9859876-4CEA-3936-FE8E-57FEE6E96A30}"/>
          </ac:picMkLst>
        </pc:picChg>
      </pc:sldChg>
    </pc:docChg>
  </pc:docChgLst>
  <pc:docChgLst>
    <pc:chgData name="大西　翔子" userId="99de796d-8638-4c49-b397-eff9dbc26687" providerId="ADAL" clId="{E43D1027-B319-45D7-A75C-9165B738C7C7}"/>
    <pc:docChg chg="custSel modSld">
      <pc:chgData name="大西　翔子" userId="99de796d-8638-4c49-b397-eff9dbc26687" providerId="ADAL" clId="{E43D1027-B319-45D7-A75C-9165B738C7C7}" dt="2024-02-28T04:58:40.721" v="10" actId="14100"/>
      <pc:docMkLst>
        <pc:docMk/>
      </pc:docMkLst>
      <pc:sldChg chg="addSp delSp modSp mod">
        <pc:chgData name="大西　翔子" userId="99de796d-8638-4c49-b397-eff9dbc26687" providerId="ADAL" clId="{E43D1027-B319-45D7-A75C-9165B738C7C7}" dt="2024-02-28T04:58:40.721" v="10" actId="14100"/>
        <pc:sldMkLst>
          <pc:docMk/>
          <pc:sldMk cId="3864052645" sldId="316"/>
        </pc:sldMkLst>
        <pc:spChg chg="del">
          <ac:chgData name="大西　翔子" userId="99de796d-8638-4c49-b397-eff9dbc26687" providerId="ADAL" clId="{E43D1027-B319-45D7-A75C-9165B738C7C7}" dt="2024-02-28T04:56:37.201" v="0" actId="478"/>
          <ac:spMkLst>
            <pc:docMk/>
            <pc:sldMk cId="3864052645" sldId="316"/>
            <ac:spMk id="3" creationId="{059318B2-50C2-4E82-9ECA-7F94EE10ECF9}"/>
          </ac:spMkLst>
        </pc:spChg>
        <pc:picChg chg="add del mod">
          <ac:chgData name="大西　翔子" userId="99de796d-8638-4c49-b397-eff9dbc26687" providerId="ADAL" clId="{E43D1027-B319-45D7-A75C-9165B738C7C7}" dt="2024-02-28T04:57:08.784" v="6" actId="478"/>
          <ac:picMkLst>
            <pc:docMk/>
            <pc:sldMk cId="3864052645" sldId="316"/>
            <ac:picMk id="4" creationId="{BDA662ED-B321-4103-93AA-D1AEB65FF0DF}"/>
          </ac:picMkLst>
        </pc:picChg>
        <pc:picChg chg="add mod">
          <ac:chgData name="大西　翔子" userId="99de796d-8638-4c49-b397-eff9dbc26687" providerId="ADAL" clId="{E43D1027-B319-45D7-A75C-9165B738C7C7}" dt="2024-02-28T04:58:40.721" v="10" actId="14100"/>
          <ac:picMkLst>
            <pc:docMk/>
            <pc:sldMk cId="3864052645" sldId="316"/>
            <ac:picMk id="5" creationId="{48780C0E-1291-449C-B4A1-09C1B48F070A}"/>
          </ac:picMkLst>
        </pc:picChg>
      </pc:sldChg>
    </pc:docChg>
  </pc:docChgLst>
  <pc:docChgLst>
    <pc:chgData name="松村　知美" userId="S::e0003417@m365.edu.city.kyoto.jp::81f88bac-62f7-4a0e-8bd6-3216452a9ea4" providerId="AD" clId="Web-{9B8CE97E-F2B7-10BA-8126-1FD3F9BB630A}"/>
    <pc:docChg chg="addSld modSld">
      <pc:chgData name="松村　知美" userId="S::e0003417@m365.edu.city.kyoto.jp::81f88bac-62f7-4a0e-8bd6-3216452a9ea4" providerId="AD" clId="Web-{9B8CE97E-F2B7-10BA-8126-1FD3F9BB630A}" dt="2024-05-20T05:05:03.708" v="125" actId="20577"/>
      <pc:docMkLst>
        <pc:docMk/>
      </pc:docMkLst>
      <pc:sldChg chg="addSp delSp modSp">
        <pc:chgData name="松村　知美" userId="S::e0003417@m365.edu.city.kyoto.jp::81f88bac-62f7-4a0e-8bd6-3216452a9ea4" providerId="AD" clId="Web-{9B8CE97E-F2B7-10BA-8126-1FD3F9BB630A}" dt="2024-05-20T04:59:54.575" v="10" actId="20577"/>
        <pc:sldMkLst>
          <pc:docMk/>
          <pc:sldMk cId="3654700675" sldId="305"/>
        </pc:sldMkLst>
        <pc:spChg chg="add mod">
          <ac:chgData name="松村　知美" userId="S::e0003417@m365.edu.city.kyoto.jp::81f88bac-62f7-4a0e-8bd6-3216452a9ea4" providerId="AD" clId="Web-{9B8CE97E-F2B7-10BA-8126-1FD3F9BB630A}" dt="2024-05-20T04:59:54.575" v="10" actId="20577"/>
          <ac:spMkLst>
            <pc:docMk/>
            <pc:sldMk cId="3654700675" sldId="305"/>
            <ac:spMk id="3" creationId="{2242F38F-7272-B637-9F3C-A6A0CD12286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2.351" v="1"/>
          <ac:picMkLst>
            <pc:docMk/>
            <pc:sldMk cId="3654700675" sldId="305"/>
            <ac:picMk id="4" creationId="{3E60CE7B-5A71-4C0D-8CE1-E8E240D5330C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00.591" v="13" actId="20577"/>
        <pc:sldMkLst>
          <pc:docMk/>
          <pc:sldMk cId="3271591256" sldId="306"/>
        </pc:sldMkLst>
        <pc:spChg chg="add mod">
          <ac:chgData name="松村　知美" userId="S::e0003417@m365.edu.city.kyoto.jp::81f88bac-62f7-4a0e-8bd6-3216452a9ea4" providerId="AD" clId="Web-{9B8CE97E-F2B7-10BA-8126-1FD3F9BB630A}" dt="2024-05-20T05:00:00.591" v="13" actId="20577"/>
          <ac:spMkLst>
            <pc:docMk/>
            <pc:sldMk cId="3271591256" sldId="306"/>
            <ac:spMk id="4" creationId="{DF5A41C2-C1BC-ED62-8267-7CBF7942A90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7:04.320" v="2"/>
          <ac:picMkLst>
            <pc:docMk/>
            <pc:sldMk cId="3271591256" sldId="306"/>
            <ac:picMk id="2" creationId="{EEB8DE39-36EC-2319-1FB6-422BA4AE9BC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0:17.107" v="19" actId="20577"/>
        <pc:sldMkLst>
          <pc:docMk/>
          <pc:sldMk cId="3825182446" sldId="307"/>
        </pc:sldMkLst>
        <pc:spChg chg="del">
          <ac:chgData name="松村　知美" userId="S::e0003417@m365.edu.city.kyoto.jp::81f88bac-62f7-4a0e-8bd6-3216452a9ea4" providerId="AD" clId="Web-{9B8CE97E-F2B7-10BA-8126-1FD3F9BB630A}" dt="2024-05-20T05:00:10.716" v="16"/>
          <ac:spMkLst>
            <pc:docMk/>
            <pc:sldMk cId="3825182446" sldId="307"/>
            <ac:spMk id="3" creationId="{059318B2-50C2-4E82-9ECA-7F94EE10ECF9}"/>
          </ac:spMkLst>
        </pc:spChg>
        <pc:spChg chg="add mod">
          <ac:chgData name="松村　知美" userId="S::e0003417@m365.edu.city.kyoto.jp::81f88bac-62f7-4a0e-8bd6-3216452a9ea4" providerId="AD" clId="Web-{9B8CE97E-F2B7-10BA-8126-1FD3F9BB630A}" dt="2024-05-20T05:00:17.107" v="19" actId="20577"/>
          <ac:spMkLst>
            <pc:docMk/>
            <pc:sldMk cId="3825182446" sldId="307"/>
            <ac:spMk id="4" creationId="{531A9CA1-3513-5679-779B-79880B9C6507}"/>
          </ac:spMkLst>
        </pc:spChg>
      </pc:sldChg>
      <pc:sldChg chg="addSp delSp modSp">
        <pc:chgData name="松村　知美" userId="S::e0003417@m365.edu.city.kyoto.jp::81f88bac-62f7-4a0e-8bd6-3216452a9ea4" providerId="AD" clId="Web-{9B8CE97E-F2B7-10BA-8126-1FD3F9BB630A}" dt="2024-05-20T05:01:05.624" v="38" actId="20577"/>
        <pc:sldMkLst>
          <pc:docMk/>
          <pc:sldMk cId="1820229469" sldId="308"/>
        </pc:sldMkLst>
        <pc:spChg chg="add mod">
          <ac:chgData name="松村　知美" userId="S::e0003417@m365.edu.city.kyoto.jp::81f88bac-62f7-4a0e-8bd6-3216452a9ea4" providerId="AD" clId="Web-{9B8CE97E-F2B7-10BA-8126-1FD3F9BB630A}" dt="2024-05-20T05:01:05.624" v="38" actId="20577"/>
          <ac:spMkLst>
            <pc:docMk/>
            <pc:sldMk cId="1820229469" sldId="308"/>
            <ac:spMk id="3" creationId="{1547E47D-7FB2-A3AA-A5B8-DB26762A09C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1.044" v="20"/>
          <ac:picMkLst>
            <pc:docMk/>
            <pc:sldMk cId="1820229469" sldId="308"/>
            <ac:picMk id="4" creationId="{06BEEC08-1E27-4B4D-80A2-D0675BB5886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22.968" v="41" actId="20577"/>
        <pc:sldMkLst>
          <pc:docMk/>
          <pc:sldMk cId="714660014" sldId="309"/>
        </pc:sldMkLst>
        <pc:spChg chg="add mod">
          <ac:chgData name="松村　知美" userId="S::e0003417@m365.edu.city.kyoto.jp::81f88bac-62f7-4a0e-8bd6-3216452a9ea4" providerId="AD" clId="Web-{9B8CE97E-F2B7-10BA-8126-1FD3F9BB630A}" dt="2024-05-20T05:01:22.968" v="41" actId="20577"/>
          <ac:spMkLst>
            <pc:docMk/>
            <pc:sldMk cId="714660014" sldId="309"/>
            <ac:spMk id="4" creationId="{820044BB-8CDB-ED6B-D8A0-9E7FDCA74904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2.466" v="21"/>
          <ac:picMkLst>
            <pc:docMk/>
            <pc:sldMk cId="714660014" sldId="309"/>
            <ac:picMk id="2" creationId="{C45B8A19-32B5-4C93-4AED-906D394376D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0.328" v="48" actId="20577"/>
        <pc:sldMkLst>
          <pc:docMk/>
          <pc:sldMk cId="923035866" sldId="310"/>
        </pc:sldMkLst>
        <pc:spChg chg="add mod">
          <ac:chgData name="松村　知美" userId="S::e0003417@m365.edu.city.kyoto.jp::81f88bac-62f7-4a0e-8bd6-3216452a9ea4" providerId="AD" clId="Web-{9B8CE97E-F2B7-10BA-8126-1FD3F9BB630A}" dt="2024-05-20T05:01:30.328" v="48" actId="20577"/>
          <ac:spMkLst>
            <pc:docMk/>
            <pc:sldMk cId="923035866" sldId="310"/>
            <ac:spMk id="3" creationId="{012F6689-A6C9-435E-BB8A-3F170760564D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5.029" v="22"/>
          <ac:picMkLst>
            <pc:docMk/>
            <pc:sldMk cId="923035866" sldId="310"/>
            <ac:picMk id="4" creationId="{8D10A18A-81DC-435C-80E8-7E54B5ADDCB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1:38.125" v="52" actId="20577"/>
        <pc:sldMkLst>
          <pc:docMk/>
          <pc:sldMk cId="3693655365" sldId="311"/>
        </pc:sldMkLst>
        <pc:spChg chg="add mod">
          <ac:chgData name="松村　知美" userId="S::e0003417@m365.edu.city.kyoto.jp::81f88bac-62f7-4a0e-8bd6-3216452a9ea4" providerId="AD" clId="Web-{9B8CE97E-F2B7-10BA-8126-1FD3F9BB630A}" dt="2024-05-20T05:01:38.125" v="52" actId="20577"/>
          <ac:spMkLst>
            <pc:docMk/>
            <pc:sldMk cId="3693655365" sldId="311"/>
            <ac:spMk id="3" creationId="{146F592C-B929-3C80-0BFB-001E149632F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6.748" v="23"/>
          <ac:picMkLst>
            <pc:docMk/>
            <pc:sldMk cId="3693655365" sldId="311"/>
            <ac:picMk id="4" creationId="{190E294F-69FA-4E59-BC97-8AA69B74F663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0.813" v="58" actId="20577"/>
        <pc:sldMkLst>
          <pc:docMk/>
          <pc:sldMk cId="1537220619" sldId="312"/>
        </pc:sldMkLst>
        <pc:spChg chg="add mod">
          <ac:chgData name="松村　知美" userId="S::e0003417@m365.edu.city.kyoto.jp::81f88bac-62f7-4a0e-8bd6-3216452a9ea4" providerId="AD" clId="Web-{9B8CE97E-F2B7-10BA-8126-1FD3F9BB630A}" dt="2024-05-20T05:02:00.813" v="58" actId="20577"/>
          <ac:spMkLst>
            <pc:docMk/>
            <pc:sldMk cId="1537220619" sldId="312"/>
            <ac:spMk id="4" creationId="{5DA6475B-876C-BAAA-0512-BB6D4A9406C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29.060" v="24"/>
          <ac:picMkLst>
            <pc:docMk/>
            <pc:sldMk cId="1537220619" sldId="312"/>
            <ac:picMk id="2" creationId="{937961AF-0F4C-DBC6-884C-EFCC4175B437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06.266" v="61" actId="20577"/>
        <pc:sldMkLst>
          <pc:docMk/>
          <pc:sldMk cId="3403637016" sldId="313"/>
        </pc:sldMkLst>
        <pc:spChg chg="add mod">
          <ac:chgData name="松村　知美" userId="S::e0003417@m365.edu.city.kyoto.jp::81f88bac-62f7-4a0e-8bd6-3216452a9ea4" providerId="AD" clId="Web-{9B8CE97E-F2B7-10BA-8126-1FD3F9BB630A}" dt="2024-05-20T05:02:06.266" v="61" actId="20577"/>
          <ac:spMkLst>
            <pc:docMk/>
            <pc:sldMk cId="3403637016" sldId="313"/>
            <ac:spMk id="3" creationId="{5A0650B8-3C31-97A9-4F84-37178041C4A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0.295" v="25"/>
          <ac:picMkLst>
            <pc:docMk/>
            <pc:sldMk cId="3403637016" sldId="313"/>
            <ac:picMk id="4" creationId="{7411EB9C-E069-7B32-F76A-CA1E977969A4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14.798" v="66" actId="20577"/>
        <pc:sldMkLst>
          <pc:docMk/>
          <pc:sldMk cId="3410796622" sldId="315"/>
        </pc:sldMkLst>
        <pc:spChg chg="add mod">
          <ac:chgData name="松村　知美" userId="S::e0003417@m365.edu.city.kyoto.jp::81f88bac-62f7-4a0e-8bd6-3216452a9ea4" providerId="AD" clId="Web-{9B8CE97E-F2B7-10BA-8126-1FD3F9BB630A}" dt="2024-05-20T05:02:14.798" v="66" actId="20577"/>
          <ac:spMkLst>
            <pc:docMk/>
            <pc:sldMk cId="3410796622" sldId="315"/>
            <ac:spMk id="4" creationId="{01C6F661-4BB4-AD6A-0BCC-6EE446D2C5B5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4.279" v="26"/>
          <ac:picMkLst>
            <pc:docMk/>
            <pc:sldMk cId="3410796622" sldId="315"/>
            <ac:picMk id="2" creationId="{3B3F5EB4-5A95-4729-B65D-6308009A4765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22.063" v="69" actId="20577"/>
        <pc:sldMkLst>
          <pc:docMk/>
          <pc:sldMk cId="3864052645" sldId="316"/>
        </pc:sldMkLst>
        <pc:spChg chg="add mod">
          <ac:chgData name="松村　知美" userId="S::e0003417@m365.edu.city.kyoto.jp::81f88bac-62f7-4a0e-8bd6-3216452a9ea4" providerId="AD" clId="Web-{9B8CE97E-F2B7-10BA-8126-1FD3F9BB630A}" dt="2024-05-20T05:02:22.063" v="69" actId="20577"/>
          <ac:spMkLst>
            <pc:docMk/>
            <pc:sldMk cId="3864052645" sldId="316"/>
            <ac:spMk id="3" creationId="{A6913DBF-3DED-BEE1-93D2-DD8B78CF4912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5.935" v="27"/>
          <ac:picMkLst>
            <pc:docMk/>
            <pc:sldMk cId="3864052645" sldId="316"/>
            <ac:picMk id="5" creationId="{48780C0E-1291-449C-B4A1-09C1B48F070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1.985" v="74" actId="20577"/>
        <pc:sldMkLst>
          <pc:docMk/>
          <pc:sldMk cId="3417059557" sldId="317"/>
        </pc:sldMkLst>
        <pc:spChg chg="add mod">
          <ac:chgData name="松村　知美" userId="S::e0003417@m365.edu.city.kyoto.jp::81f88bac-62f7-4a0e-8bd6-3216452a9ea4" providerId="AD" clId="Web-{9B8CE97E-F2B7-10BA-8126-1FD3F9BB630A}" dt="2024-05-20T05:02:31.985" v="74" actId="20577"/>
          <ac:spMkLst>
            <pc:docMk/>
            <pc:sldMk cId="3417059557" sldId="317"/>
            <ac:spMk id="4" creationId="{495248A5-A8C9-9E9D-5C1A-9D13FAEBA5D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39.654" v="28"/>
          <ac:picMkLst>
            <pc:docMk/>
            <pc:sldMk cId="3417059557" sldId="317"/>
            <ac:picMk id="2" creationId="{390864A4-7518-F030-FAA9-D5906621ED38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2:38.908" v="77" actId="20577"/>
        <pc:sldMkLst>
          <pc:docMk/>
          <pc:sldMk cId="487927970" sldId="318"/>
        </pc:sldMkLst>
        <pc:spChg chg="add mod">
          <ac:chgData name="松村　知美" userId="S::e0003417@m365.edu.city.kyoto.jp::81f88bac-62f7-4a0e-8bd6-3216452a9ea4" providerId="AD" clId="Web-{9B8CE97E-F2B7-10BA-8126-1FD3F9BB630A}" dt="2024-05-20T05:02:38.908" v="77" actId="20577"/>
          <ac:spMkLst>
            <pc:docMk/>
            <pc:sldMk cId="487927970" sldId="318"/>
            <ac:spMk id="4" creationId="{CDAE9BF6-B967-CBEA-F8B1-4483D9D624A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0.904" v="29"/>
          <ac:picMkLst>
            <pc:docMk/>
            <pc:sldMk cId="487927970" sldId="318"/>
            <ac:picMk id="2" creationId="{66161F0E-D4DB-F35B-7FF3-7DDA5546B54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00.549" v="82" actId="20577"/>
        <pc:sldMkLst>
          <pc:docMk/>
          <pc:sldMk cId="2795396090" sldId="319"/>
        </pc:sldMkLst>
        <pc:spChg chg="add mod">
          <ac:chgData name="松村　知美" userId="S::e0003417@m365.edu.city.kyoto.jp::81f88bac-62f7-4a0e-8bd6-3216452a9ea4" providerId="AD" clId="Web-{9B8CE97E-F2B7-10BA-8126-1FD3F9BB630A}" dt="2024-05-20T05:03:00.549" v="82" actId="20577"/>
          <ac:spMkLst>
            <pc:docMk/>
            <pc:sldMk cId="2795396090" sldId="319"/>
            <ac:spMk id="3" creationId="{001C1FC7-2EAF-5481-F103-B6C6CAE63377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45.201" v="30"/>
          <ac:picMkLst>
            <pc:docMk/>
            <pc:sldMk cId="2795396090" sldId="319"/>
            <ac:picMk id="4" creationId="{17819C6C-1B79-4514-8719-259FD6104D0F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19.143" v="87" actId="20577"/>
        <pc:sldMkLst>
          <pc:docMk/>
          <pc:sldMk cId="2326107272" sldId="320"/>
        </pc:sldMkLst>
        <pc:spChg chg="add mod">
          <ac:chgData name="松村　知美" userId="S::e0003417@m365.edu.city.kyoto.jp::81f88bac-62f7-4a0e-8bd6-3216452a9ea4" providerId="AD" clId="Web-{9B8CE97E-F2B7-10BA-8126-1FD3F9BB630A}" dt="2024-05-20T05:03:19.143" v="87" actId="20577"/>
          <ac:spMkLst>
            <pc:docMk/>
            <pc:sldMk cId="2326107272" sldId="320"/>
            <ac:spMk id="3" creationId="{07C5D124-8E78-F580-0C08-792802D6E92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0.201" v="31"/>
          <ac:picMkLst>
            <pc:docMk/>
            <pc:sldMk cId="2326107272" sldId="320"/>
            <ac:picMk id="4" creationId="{B31A5C8A-0F82-46B9-B2DD-49131D0F20B6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26.409" v="90" actId="20577"/>
        <pc:sldMkLst>
          <pc:docMk/>
          <pc:sldMk cId="1488477963" sldId="321"/>
        </pc:sldMkLst>
        <pc:spChg chg="add mod">
          <ac:chgData name="松村　知美" userId="S::e0003417@m365.edu.city.kyoto.jp::81f88bac-62f7-4a0e-8bd6-3216452a9ea4" providerId="AD" clId="Web-{9B8CE97E-F2B7-10BA-8126-1FD3F9BB630A}" dt="2024-05-20T05:03:26.409" v="90" actId="20577"/>
          <ac:spMkLst>
            <pc:docMk/>
            <pc:sldMk cId="1488477963" sldId="321"/>
            <ac:spMk id="4" creationId="{F7C83378-F783-8581-90D8-3E9E7B25FE66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1.905" v="32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38.003" v="94" actId="20577"/>
        <pc:sldMkLst>
          <pc:docMk/>
          <pc:sldMk cId="1626945815" sldId="322"/>
        </pc:sldMkLst>
        <pc:spChg chg="add mod">
          <ac:chgData name="松村　知美" userId="S::e0003417@m365.edu.city.kyoto.jp::81f88bac-62f7-4a0e-8bd6-3216452a9ea4" providerId="AD" clId="Web-{9B8CE97E-F2B7-10BA-8126-1FD3F9BB630A}" dt="2024-05-20T05:03:38.003" v="94" actId="20577"/>
          <ac:spMkLst>
            <pc:docMk/>
            <pc:sldMk cId="1626945815" sldId="322"/>
            <ac:spMk id="4" creationId="{08702D8E-E134-07DF-2414-F0F5798CB4F9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3.264" v="33"/>
          <ac:picMkLst>
            <pc:docMk/>
            <pc:sldMk cId="1626945815" sldId="322"/>
            <ac:picMk id="2" creationId="{932B82EA-C5E1-8057-38B7-50C1CFAE96E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3:45.909" v="98" actId="20577"/>
        <pc:sldMkLst>
          <pc:docMk/>
          <pc:sldMk cId="156393679" sldId="323"/>
        </pc:sldMkLst>
        <pc:spChg chg="add mod">
          <ac:chgData name="松村　知美" userId="S::e0003417@m365.edu.city.kyoto.jp::81f88bac-62f7-4a0e-8bd6-3216452a9ea4" providerId="AD" clId="Web-{9B8CE97E-F2B7-10BA-8126-1FD3F9BB630A}" dt="2024-05-20T05:03:45.909" v="98" actId="20577"/>
          <ac:spMkLst>
            <pc:docMk/>
            <pc:sldMk cId="156393679" sldId="323"/>
            <ac:spMk id="4" creationId="{35C7C068-48D4-25AD-CDC4-2C19DCC23610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4.452" v="34"/>
          <ac:picMkLst>
            <pc:docMk/>
            <pc:sldMk cId="156393679" sldId="323"/>
            <ac:picMk id="2" creationId="{063AD2E0-C2A2-7CF6-A2F7-55E9D121D8BD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4:07.332" v="102" actId="20577"/>
        <pc:sldMkLst>
          <pc:docMk/>
          <pc:sldMk cId="3305803077" sldId="324"/>
        </pc:sldMkLst>
        <pc:spChg chg="add mod">
          <ac:chgData name="松村　知美" userId="S::e0003417@m365.edu.city.kyoto.jp::81f88bac-62f7-4a0e-8bd6-3216452a9ea4" providerId="AD" clId="Web-{9B8CE97E-F2B7-10BA-8126-1FD3F9BB630A}" dt="2024-05-20T05:04:07.332" v="102" actId="20577"/>
          <ac:spMkLst>
            <pc:docMk/>
            <pc:sldMk cId="3305803077" sldId="324"/>
            <ac:spMk id="4" creationId="{83B40467-D7EF-6458-A55D-AE82C81E8013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5:00:56.186" v="35"/>
          <ac:picMkLst>
            <pc:docMk/>
            <pc:sldMk cId="3305803077" sldId="324"/>
            <ac:picMk id="2" creationId="{79712D5F-9F0B-31C7-CA18-DB1D6972B281}"/>
          </ac:picMkLst>
        </pc:picChg>
      </pc:sldChg>
      <pc:sldChg chg="addSp delSp modSp">
        <pc:chgData name="松村　知美" userId="S::e0003417@m365.edu.city.kyoto.jp::81f88bac-62f7-4a0e-8bd6-3216452a9ea4" providerId="AD" clId="Web-{9B8CE97E-F2B7-10BA-8126-1FD3F9BB630A}" dt="2024-05-20T05:05:03.708" v="125" actId="20577"/>
        <pc:sldMkLst>
          <pc:docMk/>
          <pc:sldMk cId="2801624006" sldId="325"/>
        </pc:sldMkLst>
        <pc:spChg chg="add mod">
          <ac:chgData name="松村　知美" userId="S::e0003417@m365.edu.city.kyoto.jp::81f88bac-62f7-4a0e-8bd6-3216452a9ea4" providerId="AD" clId="Web-{9B8CE97E-F2B7-10BA-8126-1FD3F9BB630A}" dt="2024-05-20T05:05:03.708" v="125" actId="20577"/>
          <ac:spMkLst>
            <pc:docMk/>
            <pc:sldMk cId="2801624006" sldId="325"/>
            <ac:spMk id="4" creationId="{3D36929E-A3FC-EFB0-D940-F12C1BEEFA1A}"/>
          </ac:spMkLst>
        </pc:spChg>
        <pc:picChg chg="del">
          <ac:chgData name="松村　知美" userId="S::e0003417@m365.edu.city.kyoto.jp::81f88bac-62f7-4a0e-8bd6-3216452a9ea4" providerId="AD" clId="Web-{9B8CE97E-F2B7-10BA-8126-1FD3F9BB630A}" dt="2024-05-20T04:56:58.054" v="0"/>
          <ac:picMkLst>
            <pc:docMk/>
            <pc:sldMk cId="2801624006" sldId="325"/>
            <ac:picMk id="2" creationId="{7EFAC3CA-B782-4C97-32A4-ECE6DF45D42C}"/>
          </ac:picMkLst>
        </pc:picChg>
      </pc:sldChg>
      <pc:sldChg chg="modSp add replId">
        <pc:chgData name="松村　知美" userId="S::e0003417@m365.edu.city.kyoto.jp::81f88bac-62f7-4a0e-8bd6-3216452a9ea4" providerId="AD" clId="Web-{9B8CE97E-F2B7-10BA-8126-1FD3F9BB630A}" dt="2024-05-20T05:04:12.035" v="105" actId="20577"/>
        <pc:sldMkLst>
          <pc:docMk/>
          <pc:sldMk cId="821323549" sldId="326"/>
        </pc:sldMkLst>
        <pc:spChg chg="mod">
          <ac:chgData name="松村　知美" userId="S::e0003417@m365.edu.city.kyoto.jp::81f88bac-62f7-4a0e-8bd6-3216452a9ea4" providerId="AD" clId="Web-{9B8CE97E-F2B7-10BA-8126-1FD3F9BB630A}" dt="2024-05-20T05:04:12.035" v="105" actId="20577"/>
          <ac:spMkLst>
            <pc:docMk/>
            <pc:sldMk cId="821323549" sldId="326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19.270" v="108" actId="20577"/>
        <pc:sldMkLst>
          <pc:docMk/>
          <pc:sldMk cId="2345836974" sldId="327"/>
        </pc:sldMkLst>
        <pc:spChg chg="mod">
          <ac:chgData name="松村　知美" userId="S::e0003417@m365.edu.city.kyoto.jp::81f88bac-62f7-4a0e-8bd6-3216452a9ea4" providerId="AD" clId="Web-{9B8CE97E-F2B7-10BA-8126-1FD3F9BB630A}" dt="2024-05-20T05:04:19.270" v="108" actId="20577"/>
          <ac:spMkLst>
            <pc:docMk/>
            <pc:sldMk cId="2345836974" sldId="327"/>
            <ac:spMk id="4" creationId="{83B40467-D7EF-6458-A55D-AE82C81E8013}"/>
          </ac:spMkLst>
        </pc:spChg>
      </pc:sldChg>
      <pc:sldChg chg="modSp add replId">
        <pc:chgData name="松村　知美" userId="S::e0003417@m365.edu.city.kyoto.jp::81f88bac-62f7-4a0e-8bd6-3216452a9ea4" providerId="AD" clId="Web-{9B8CE97E-F2B7-10BA-8126-1FD3F9BB630A}" dt="2024-05-20T05:04:25.457" v="110" actId="20577"/>
        <pc:sldMkLst>
          <pc:docMk/>
          <pc:sldMk cId="1310240492" sldId="328"/>
        </pc:sldMkLst>
        <pc:spChg chg="mod">
          <ac:chgData name="松村　知美" userId="S::e0003417@m365.edu.city.kyoto.jp::81f88bac-62f7-4a0e-8bd6-3216452a9ea4" providerId="AD" clId="Web-{9B8CE97E-F2B7-10BA-8126-1FD3F9BB630A}" dt="2024-05-20T05:04:25.457" v="110" actId="20577"/>
          <ac:spMkLst>
            <pc:docMk/>
            <pc:sldMk cId="1310240492" sldId="328"/>
            <ac:spMk id="4" creationId="{83B40467-D7EF-6458-A55D-AE82C81E8013}"/>
          </ac:spMkLst>
        </pc:spChg>
      </pc:sldChg>
      <pc:sldChg chg="add replId">
        <pc:chgData name="松村　知美" userId="S::e0003417@m365.edu.city.kyoto.jp::81f88bac-62f7-4a0e-8bd6-3216452a9ea4" providerId="AD" clId="Web-{9B8CE97E-F2B7-10BA-8126-1FD3F9BB630A}" dt="2024-05-20T05:04:54.396" v="111"/>
        <pc:sldMkLst>
          <pc:docMk/>
          <pc:sldMk cId="4151202941" sldId="329"/>
        </pc:sldMkLst>
      </pc:sldChg>
    </pc:docChg>
  </pc:docChgLst>
  <pc:docChgLst>
    <pc:chgData name="樋瀬　摩耶" userId="S::e0015042@m365.edu.city.kyoto.jp::dd51f0e2-202f-4025-8c58-708f30a53b82" providerId="AD" clId="Web-{F5564D7F-B0A5-43C3-3BF7-1D71C13B906C}"/>
    <pc:docChg chg="modSld">
      <pc:chgData name="樋瀬　摩耶" userId="S::e0015042@m365.edu.city.kyoto.jp::dd51f0e2-202f-4025-8c58-708f30a53b82" providerId="AD" clId="Web-{F5564D7F-B0A5-43C3-3BF7-1D71C13B906C}" dt="2025-01-16T02:34:56.996" v="11" actId="14100"/>
      <pc:docMkLst>
        <pc:docMk/>
      </pc:docMkLst>
      <pc:sldChg chg="addSp delSp modSp">
        <pc:chgData name="樋瀬　摩耶" userId="S::e0015042@m365.edu.city.kyoto.jp::dd51f0e2-202f-4025-8c58-708f30a53b82" providerId="AD" clId="Web-{F5564D7F-B0A5-43C3-3BF7-1D71C13B906C}" dt="2025-01-16T02:34:56.996" v="11" actId="14100"/>
        <pc:sldMkLst>
          <pc:docMk/>
          <pc:sldMk cId="3825182446" sldId="307"/>
        </pc:sldMkLst>
        <pc:picChg chg="del">
          <ac:chgData name="樋瀬　摩耶" userId="S::e0015042@m365.edu.city.kyoto.jp::dd51f0e2-202f-4025-8c58-708f30a53b82" providerId="AD" clId="Web-{F5564D7F-B0A5-43C3-3BF7-1D71C13B906C}" dt="2025-01-16T02:33:38.681" v="0"/>
          <ac:picMkLst>
            <pc:docMk/>
            <pc:sldMk cId="3825182446" sldId="307"/>
            <ac:picMk id="2" creationId="{8721B614-78D9-7F28-9879-DFBF48650365}"/>
          </ac:picMkLst>
        </pc:picChg>
        <pc:picChg chg="add mod modCrop">
          <ac:chgData name="樋瀬　摩耶" userId="S::e0015042@m365.edu.city.kyoto.jp::dd51f0e2-202f-4025-8c58-708f30a53b82" providerId="AD" clId="Web-{F5564D7F-B0A5-43C3-3BF7-1D71C13B906C}" dt="2025-01-16T02:34:56.996" v="11" actId="14100"/>
          <ac:picMkLst>
            <pc:docMk/>
            <pc:sldMk cId="3825182446" sldId="307"/>
            <ac:picMk id="3" creationId="{B9822A23-69BB-B0FD-500B-259E72EE4D54}"/>
          </ac:picMkLst>
        </pc:picChg>
      </pc:sldChg>
    </pc:docChg>
  </pc:docChgLst>
  <pc:docChgLst>
    <pc:chgData name="松村　知美" userId="S::e0003417@m365.edu.city.kyoto.jp::81f88bac-62f7-4a0e-8bd6-3216452a9ea4" providerId="AD" clId="Web-{5F84FAD5-11F5-5EE5-3F7B-737C3A66A125}"/>
    <pc:docChg chg="modSld">
      <pc:chgData name="松村　知美" userId="S::e0003417@m365.edu.city.kyoto.jp::81f88bac-62f7-4a0e-8bd6-3216452a9ea4" providerId="AD" clId="Web-{5F84FAD5-11F5-5EE5-3F7B-737C3A66A125}" dt="2024-07-03T05:21:35.960" v="8" actId="1076"/>
      <pc:docMkLst>
        <pc:docMk/>
      </pc:docMkLst>
      <pc:sldChg chg="addSp delSp modSp">
        <pc:chgData name="松村　知美" userId="S::e0003417@m365.edu.city.kyoto.jp::81f88bac-62f7-4a0e-8bd6-3216452a9ea4" providerId="AD" clId="Web-{5F84FAD5-11F5-5EE5-3F7B-737C3A66A125}" dt="2024-07-03T05:20:33.162" v="3"/>
        <pc:sldMkLst>
          <pc:docMk/>
          <pc:sldMk cId="923035866" sldId="310"/>
        </pc:sldMkLst>
        <pc:spChg chg="del">
          <ac:chgData name="松村　知美" userId="S::e0003417@m365.edu.city.kyoto.jp::81f88bac-62f7-4a0e-8bd6-3216452a9ea4" providerId="AD" clId="Web-{5F84FAD5-11F5-5EE5-3F7B-737C3A66A125}" dt="2024-07-03T05:20:16.787" v="1"/>
          <ac:spMkLst>
            <pc:docMk/>
            <pc:sldMk cId="923035866" sldId="310"/>
            <ac:spMk id="3" creationId="{012F6689-A6C9-435E-BB8A-3F170760564D}"/>
          </ac:spMkLst>
        </pc:spChg>
        <pc:picChg chg="add del mod">
          <ac:chgData name="松村　知美" userId="S::e0003417@m365.edu.city.kyoto.jp::81f88bac-62f7-4a0e-8bd6-3216452a9ea4" providerId="AD" clId="Web-{5F84FAD5-11F5-5EE5-3F7B-737C3A66A125}" dt="2024-07-03T05:20:18.990" v="2"/>
          <ac:picMkLst>
            <pc:docMk/>
            <pc:sldMk cId="923035866" sldId="310"/>
            <ac:picMk id="2" creationId="{6061C264-72CE-6EFB-EECA-D22390F94DED}"/>
          </ac:picMkLst>
        </pc:picChg>
        <pc:picChg chg="add mod">
          <ac:chgData name="松村　知美" userId="S::e0003417@m365.edu.city.kyoto.jp::81f88bac-62f7-4a0e-8bd6-3216452a9ea4" providerId="AD" clId="Web-{5F84FAD5-11F5-5EE5-3F7B-737C3A66A125}" dt="2024-07-03T05:20:33.162" v="3"/>
          <ac:picMkLst>
            <pc:docMk/>
            <pc:sldMk cId="923035866" sldId="310"/>
            <ac:picMk id="4" creationId="{AA118A9D-84F1-7458-53CD-FBB6F3EC0492}"/>
          </ac:picMkLst>
        </pc:picChg>
      </pc:sldChg>
      <pc:sldChg chg="addSp delSp modSp">
        <pc:chgData name="松村　知美" userId="S::e0003417@m365.edu.city.kyoto.jp::81f88bac-62f7-4a0e-8bd6-3216452a9ea4" providerId="AD" clId="Web-{5F84FAD5-11F5-5EE5-3F7B-737C3A66A125}" dt="2024-07-03T05:21:35.960" v="8" actId="1076"/>
        <pc:sldMkLst>
          <pc:docMk/>
          <pc:sldMk cId="2801624006" sldId="325"/>
        </pc:sldMkLst>
        <pc:spChg chg="del">
          <ac:chgData name="松村　知美" userId="S::e0003417@m365.edu.city.kyoto.jp::81f88bac-62f7-4a0e-8bd6-3216452a9ea4" providerId="AD" clId="Web-{5F84FAD5-11F5-5EE5-3F7B-737C3A66A125}" dt="2024-07-03T05:21:32.757" v="6"/>
          <ac:spMkLst>
            <pc:docMk/>
            <pc:sldMk cId="2801624006" sldId="325"/>
            <ac:spMk id="4" creationId="{3D36929E-A3FC-EFB0-D940-F12C1BEEFA1A}"/>
          </ac:spMkLst>
        </pc:spChg>
        <pc:picChg chg="add mod">
          <ac:chgData name="松村　知美" userId="S::e0003417@m365.edu.city.kyoto.jp::81f88bac-62f7-4a0e-8bd6-3216452a9ea4" providerId="AD" clId="Web-{5F84FAD5-11F5-5EE5-3F7B-737C3A66A125}" dt="2024-07-03T05:21:35.960" v="8" actId="1076"/>
          <ac:picMkLst>
            <pc:docMk/>
            <pc:sldMk cId="2801624006" sldId="325"/>
            <ac:picMk id="2" creationId="{1B967A74-45B1-2B64-9DA4-5A9C5FB73D66}"/>
          </ac:picMkLst>
        </pc:picChg>
      </pc:sldChg>
    </pc:docChg>
  </pc:docChgLst>
  <pc:docChgLst>
    <pc:chgData name="樋口　真祐" userId="S::e0010679@m365.edu.city.kyoto.jp::2390a2ad-1b80-4bed-9380-9d6cdbf69af8" providerId="AD" clId="Web-{6E4065F4-4868-E7F2-0DDF-D8E7372D9E35}"/>
    <pc:docChg chg="modSld">
      <pc:chgData name="樋口　真祐" userId="S::e0010679@m365.edu.city.kyoto.jp::2390a2ad-1b80-4bed-9380-9d6cdbf69af8" providerId="AD" clId="Web-{6E4065F4-4868-E7F2-0DDF-D8E7372D9E35}" dt="2024-03-04T02:01:14.030" v="1"/>
      <pc:docMkLst>
        <pc:docMk/>
      </pc:docMkLst>
      <pc:sldChg chg="addSp delSp modSp">
        <pc:chgData name="樋口　真祐" userId="S::e0010679@m365.edu.city.kyoto.jp::2390a2ad-1b80-4bed-9380-9d6cdbf69af8" providerId="AD" clId="Web-{6E4065F4-4868-E7F2-0DDF-D8E7372D9E35}" dt="2024-03-04T02:01:14.030" v="1"/>
        <pc:sldMkLst>
          <pc:docMk/>
          <pc:sldMk cId="714660014" sldId="309"/>
        </pc:sldMkLst>
        <pc:spChg chg="del">
          <ac:chgData name="樋口　真祐" userId="S::e0010679@m365.edu.city.kyoto.jp::2390a2ad-1b80-4bed-9380-9d6cdbf69af8" providerId="AD" clId="Web-{6E4065F4-4868-E7F2-0DDF-D8E7372D9E35}" dt="2024-03-04T02:01:09.342" v="0"/>
          <ac:spMkLst>
            <pc:docMk/>
            <pc:sldMk cId="714660014" sldId="309"/>
            <ac:spMk id="3" creationId="{059318B2-50C2-4E82-9ECA-7F94EE10ECF9}"/>
          </ac:spMkLst>
        </pc:spChg>
        <pc:picChg chg="add mod">
          <ac:chgData name="樋口　真祐" userId="S::e0010679@m365.edu.city.kyoto.jp::2390a2ad-1b80-4bed-9380-9d6cdbf69af8" providerId="AD" clId="Web-{6E4065F4-4868-E7F2-0DDF-D8E7372D9E35}" dt="2024-03-04T02:01:14.030" v="1"/>
          <ac:picMkLst>
            <pc:docMk/>
            <pc:sldMk cId="714660014" sldId="309"/>
            <ac:picMk id="2" creationId="{C45B8A19-32B5-4C93-4AED-906D394376D8}"/>
          </ac:picMkLst>
        </pc:picChg>
      </pc:sldChg>
    </pc:docChg>
  </pc:docChgLst>
  <pc:docChgLst>
    <pc:chgData name="田淵　亜有" userId="S::e0015046@m365.edu.city.kyoto.jp::c64b0f3a-4f64-4b10-b8d7-11c21a5b7e6a" providerId="AD" clId="Web-{E5417D45-42E2-71B5-F84A-FAB9A7CE80BB}"/>
    <pc:docChg chg="modSld">
      <pc:chgData name="田淵　亜有" userId="S::e0015046@m365.edu.city.kyoto.jp::c64b0f3a-4f64-4b10-b8d7-11c21a5b7e6a" providerId="AD" clId="Web-{E5417D45-42E2-71B5-F84A-FAB9A7CE80BB}" dt="2024-07-05T06:31:54.794" v="1"/>
      <pc:docMkLst>
        <pc:docMk/>
      </pc:docMkLst>
      <pc:sldChg chg="addSp delSp modSp">
        <pc:chgData name="田淵　亜有" userId="S::e0015046@m365.edu.city.kyoto.jp::c64b0f3a-4f64-4b10-b8d7-11c21a5b7e6a" providerId="AD" clId="Web-{E5417D45-42E2-71B5-F84A-FAB9A7CE80BB}" dt="2024-07-05T06:31:54.794" v="1"/>
        <pc:sldMkLst>
          <pc:docMk/>
          <pc:sldMk cId="3693655365" sldId="311"/>
        </pc:sldMkLst>
        <pc:picChg chg="del">
          <ac:chgData name="田淵　亜有" userId="S::e0015046@m365.edu.city.kyoto.jp::c64b0f3a-4f64-4b10-b8d7-11c21a5b7e6a" providerId="AD" clId="Web-{E5417D45-42E2-71B5-F84A-FAB9A7CE80BB}" dt="2024-07-05T06:31:50.169" v="0"/>
          <ac:picMkLst>
            <pc:docMk/>
            <pc:sldMk cId="3693655365" sldId="311"/>
            <ac:picMk id="2" creationId="{5CECD6F5-0743-4E5F-F8A2-61190235B30B}"/>
          </ac:picMkLst>
        </pc:picChg>
        <pc:picChg chg="add mod">
          <ac:chgData name="田淵　亜有" userId="S::e0015046@m365.edu.city.kyoto.jp::c64b0f3a-4f64-4b10-b8d7-11c21a5b7e6a" providerId="AD" clId="Web-{E5417D45-42E2-71B5-F84A-FAB9A7CE80BB}" dt="2024-07-05T06:31:54.794" v="1"/>
          <ac:picMkLst>
            <pc:docMk/>
            <pc:sldMk cId="3693655365" sldId="311"/>
            <ac:picMk id="4" creationId="{3B88259D-754A-AA5F-1291-D52DDFA06D33}"/>
          </ac:picMkLst>
        </pc:picChg>
      </pc:sldChg>
    </pc:docChg>
  </pc:docChgLst>
  <pc:docChgLst>
    <pc:chgData name="太田　あずみ" userId="S::e0013514@m365.edu.city.kyoto.jp::167851e6-cf25-404b-b58e-57c8e17225fa" providerId="AD" clId="Web-{89C9BE25-B76C-8FAA-E50E-F3B4883E12EC}"/>
    <pc:docChg chg="modSld">
      <pc:chgData name="太田　あずみ" userId="S::e0013514@m365.edu.city.kyoto.jp::167851e6-cf25-404b-b58e-57c8e17225fa" providerId="AD" clId="Web-{89C9BE25-B76C-8FAA-E50E-F3B4883E12EC}" dt="2024-02-01T09:24:38.889" v="12"/>
      <pc:docMkLst>
        <pc:docMk/>
      </pc:docMkLst>
      <pc:sldChg chg="addSp delSp modSp mod setBg">
        <pc:chgData name="太田　あずみ" userId="S::e0013514@m365.edu.city.kyoto.jp::167851e6-cf25-404b-b58e-57c8e17225fa" providerId="AD" clId="Web-{89C9BE25-B76C-8FAA-E50E-F3B4883E12EC}" dt="2024-02-01T09:24:38.889" v="12"/>
        <pc:sldMkLst>
          <pc:docMk/>
          <pc:sldMk cId="1738392274" sldId="302"/>
        </pc:sldMkLst>
        <pc:spChg chg="del">
          <ac:chgData name="太田　あずみ" userId="S::e0013514@m365.edu.city.kyoto.jp::167851e6-cf25-404b-b58e-57c8e17225fa" providerId="AD" clId="Web-{89C9BE25-B76C-8FAA-E50E-F3B4883E12EC}" dt="2024-02-01T09:22:17.371" v="0"/>
          <ac:spMkLst>
            <pc:docMk/>
            <pc:sldMk cId="1738392274" sldId="302"/>
            <ac:spMk id="2" creationId="{EBD3CBE5-2B7C-4F9E-BBD4-1717FDFD2D05}"/>
          </ac:spMkLst>
        </pc:spChg>
        <pc:spChg chg="add del mod">
          <ac:chgData name="太田　あずみ" userId="S::e0013514@m365.edu.city.kyoto.jp::167851e6-cf25-404b-b58e-57c8e17225fa" providerId="AD" clId="Web-{89C9BE25-B76C-8FAA-E50E-F3B4883E12EC}" dt="2024-02-01T09:22:18.762" v="1"/>
          <ac:spMkLst>
            <pc:docMk/>
            <pc:sldMk cId="1738392274" sldId="302"/>
            <ac:spMk id="4" creationId="{151E451C-1849-6E1B-84E4-180923F43BF3}"/>
          </ac:spMkLst>
        </pc:spChg>
        <pc:spChg chg="add">
          <ac:chgData name="太田　あずみ" userId="S::e0013514@m365.edu.city.kyoto.jp::167851e6-cf25-404b-b58e-57c8e17225fa" providerId="AD" clId="Web-{89C9BE25-B76C-8FAA-E50E-F3B4883E12EC}" dt="2024-02-01T09:22:39.824" v="3"/>
          <ac:spMkLst>
            <pc:docMk/>
            <pc:sldMk cId="1738392274" sldId="302"/>
            <ac:spMk id="10" creationId="{42A4FC2C-047E-45A5-965D-8E1E3BF09BC6}"/>
          </ac:spMkLst>
        </pc:spChg>
        <pc:picChg chg="add del mod">
          <ac:chgData name="太田　あずみ" userId="S::e0013514@m365.edu.city.kyoto.jp::167851e6-cf25-404b-b58e-57c8e17225fa" providerId="AD" clId="Web-{89C9BE25-B76C-8FAA-E50E-F3B4883E12EC}" dt="2024-02-01T09:22:48.778" v="5"/>
          <ac:picMkLst>
            <pc:docMk/>
            <pc:sldMk cId="1738392274" sldId="302"/>
            <ac:picMk id="5" creationId="{293E9D0A-CA38-C960-B824-B97E1B477298}"/>
          </ac:picMkLst>
        </pc:picChg>
        <pc:picChg chg="add del mod">
          <ac:chgData name="太田　あずみ" userId="S::e0013514@m365.edu.city.kyoto.jp::167851e6-cf25-404b-b58e-57c8e17225fa" providerId="AD" clId="Web-{89C9BE25-B76C-8FAA-E50E-F3B4883E12EC}" dt="2024-02-01T09:23:42.263" v="11"/>
          <ac:picMkLst>
            <pc:docMk/>
            <pc:sldMk cId="1738392274" sldId="302"/>
            <ac:picMk id="6" creationId="{17A7D4C9-9132-B738-8D25-8B08E31FA2A8}"/>
          </ac:picMkLst>
        </pc:picChg>
        <pc:picChg chg="add mod">
          <ac:chgData name="太田　あずみ" userId="S::e0013514@m365.edu.city.kyoto.jp::167851e6-cf25-404b-b58e-57c8e17225fa" providerId="AD" clId="Web-{89C9BE25-B76C-8FAA-E50E-F3B4883E12EC}" dt="2024-02-01T09:24:38.889" v="12"/>
          <ac:picMkLst>
            <pc:docMk/>
            <pc:sldMk cId="1738392274" sldId="302"/>
            <ac:picMk id="7" creationId="{89B234B1-B311-2956-FA90-B0C2D47D3DAC}"/>
          </ac:picMkLst>
        </pc:picChg>
      </pc:sldChg>
    </pc:docChg>
  </pc:docChgLst>
  <pc:docChgLst>
    <pc:chgData name="北川　夢乃" userId="S::e0013990@m365.edu.city.kyoto.jp::2845f8b8-f035-4ee2-95ae-9201936b9103" providerId="AD" clId="Web-{99CCBAB0-4008-664F-4A6D-2F82757E4D87}"/>
    <pc:docChg chg="modSld">
      <pc:chgData name="北川　夢乃" userId="S::e0013990@m365.edu.city.kyoto.jp::2845f8b8-f035-4ee2-95ae-9201936b9103" providerId="AD" clId="Web-{99CCBAB0-4008-664F-4A6D-2F82757E4D87}" dt="2024-03-04T00:44:43.348" v="3"/>
      <pc:docMkLst>
        <pc:docMk/>
      </pc:docMkLst>
      <pc:sldChg chg="addSp delSp modSp">
        <pc:chgData name="北川　夢乃" userId="S::e0013990@m365.edu.city.kyoto.jp::2845f8b8-f035-4ee2-95ae-9201936b9103" providerId="AD" clId="Web-{99CCBAB0-4008-664F-4A6D-2F82757E4D87}" dt="2024-03-04T00:44:43.348" v="3"/>
        <pc:sldMkLst>
          <pc:docMk/>
          <pc:sldMk cId="3410796622" sldId="315"/>
        </pc:sldMkLst>
        <pc:spChg chg="add del">
          <ac:chgData name="北川　夢乃" userId="S::e0013990@m365.edu.city.kyoto.jp::2845f8b8-f035-4ee2-95ae-9201936b9103" providerId="AD" clId="Web-{99CCBAB0-4008-664F-4A6D-2F82757E4D87}" dt="2024-03-04T00:44:39.348" v="2"/>
          <ac:spMkLst>
            <pc:docMk/>
            <pc:sldMk cId="3410796622" sldId="315"/>
            <ac:spMk id="3" creationId="{059318B2-50C2-4E82-9ECA-7F94EE10ECF9}"/>
          </ac:spMkLst>
        </pc:spChg>
        <pc:picChg chg="add mod">
          <ac:chgData name="北川　夢乃" userId="S::e0013990@m365.edu.city.kyoto.jp::2845f8b8-f035-4ee2-95ae-9201936b9103" providerId="AD" clId="Web-{99CCBAB0-4008-664F-4A6D-2F82757E4D87}" dt="2024-03-04T00:44:43.348" v="3"/>
          <ac:picMkLst>
            <pc:docMk/>
            <pc:sldMk cId="3410796622" sldId="315"/>
            <ac:picMk id="2" creationId="{3B3F5EB4-5A95-4729-B65D-6308009A4765}"/>
          </ac:picMkLst>
        </pc:picChg>
      </pc:sldChg>
    </pc:docChg>
  </pc:docChgLst>
  <pc:docChgLst>
    <pc:chgData name="上田　佳穂" userId="a680f283-018a-40aa-aea1-174b65568f57" providerId="ADAL" clId="{2B6AA3F6-9F75-4C11-B3FB-012C06E4AC3C}"/>
    <pc:docChg chg="custSel modSld">
      <pc:chgData name="上田　佳穂" userId="a680f283-018a-40aa-aea1-174b65568f57" providerId="ADAL" clId="{2B6AA3F6-9F75-4C11-B3FB-012C06E4AC3C}" dt="2024-02-29T00:51:47.630" v="4" actId="1076"/>
      <pc:docMkLst>
        <pc:docMk/>
      </pc:docMkLst>
      <pc:sldChg chg="addSp delSp modSp mod">
        <pc:chgData name="上田　佳穂" userId="a680f283-018a-40aa-aea1-174b65568f57" providerId="ADAL" clId="{2B6AA3F6-9F75-4C11-B3FB-012C06E4AC3C}" dt="2024-02-29T00:51:47.630" v="4" actId="1076"/>
        <pc:sldMkLst>
          <pc:docMk/>
          <pc:sldMk cId="2326107272" sldId="320"/>
        </pc:sldMkLst>
        <pc:spChg chg="del">
          <ac:chgData name="上田　佳穂" userId="a680f283-018a-40aa-aea1-174b65568f57" providerId="ADAL" clId="{2B6AA3F6-9F75-4C11-B3FB-012C06E4AC3C}" dt="2024-02-29T00:51:44.117" v="3" actId="21"/>
          <ac:spMkLst>
            <pc:docMk/>
            <pc:sldMk cId="2326107272" sldId="320"/>
            <ac:spMk id="3" creationId="{059318B2-50C2-4E82-9ECA-7F94EE10ECF9}"/>
          </ac:spMkLst>
        </pc:spChg>
        <pc:picChg chg="add mod">
          <ac:chgData name="上田　佳穂" userId="a680f283-018a-40aa-aea1-174b65568f57" providerId="ADAL" clId="{2B6AA3F6-9F75-4C11-B3FB-012C06E4AC3C}" dt="2024-02-29T00:51:47.630" v="4" actId="1076"/>
          <ac:picMkLst>
            <pc:docMk/>
            <pc:sldMk cId="2326107272" sldId="320"/>
            <ac:picMk id="4" creationId="{B31A5C8A-0F82-46B9-B2DD-49131D0F20B6}"/>
          </ac:picMkLst>
        </pc:picChg>
      </pc:sldChg>
    </pc:docChg>
  </pc:docChgLst>
  <pc:docChgLst>
    <pc:chgData name="松村　知美" userId="S::e0003417@m365.edu.city.kyoto.jp::81f88bac-62f7-4a0e-8bd6-3216452a9ea4" providerId="AD" clId="Web-{1EC0CA30-929B-EFCD-E54D-66D686E784B1}"/>
    <pc:docChg chg="modSld">
      <pc:chgData name="松村　知美" userId="S::e0003417@m365.edu.city.kyoto.jp::81f88bac-62f7-4a0e-8bd6-3216452a9ea4" providerId="AD" clId="Web-{1EC0CA30-929B-EFCD-E54D-66D686E784B1}" dt="2024-03-01T07:26:46.263" v="5" actId="1076"/>
      <pc:docMkLst>
        <pc:docMk/>
      </pc:docMkLst>
      <pc:sldChg chg="addSp delSp modSp">
        <pc:chgData name="松村　知美" userId="S::e0003417@m365.edu.city.kyoto.jp::81f88bac-62f7-4a0e-8bd6-3216452a9ea4" providerId="AD" clId="Web-{1EC0CA30-929B-EFCD-E54D-66D686E784B1}" dt="2024-03-01T07:26:46.263" v="5" actId="1076"/>
        <pc:sldMkLst>
          <pc:docMk/>
          <pc:sldMk cId="2801624006" sldId="325"/>
        </pc:sldMkLst>
        <pc:spChg chg="del mod">
          <ac:chgData name="松村　知美" userId="S::e0003417@m365.edu.city.kyoto.jp::81f88bac-62f7-4a0e-8bd6-3216452a9ea4" providerId="AD" clId="Web-{1EC0CA30-929B-EFCD-E54D-66D686E784B1}" dt="2024-03-01T07:26:38.450" v="3"/>
          <ac:spMkLst>
            <pc:docMk/>
            <pc:sldMk cId="2801624006" sldId="325"/>
            <ac:spMk id="3" creationId="{059318B2-50C2-4E82-9ECA-7F94EE10ECF9}"/>
          </ac:spMkLst>
        </pc:spChg>
        <pc:picChg chg="add mod">
          <ac:chgData name="松村　知美" userId="S::e0003417@m365.edu.city.kyoto.jp::81f88bac-62f7-4a0e-8bd6-3216452a9ea4" providerId="AD" clId="Web-{1EC0CA30-929B-EFCD-E54D-66D686E784B1}" dt="2024-03-01T07:26:46.263" v="5" actId="1076"/>
          <ac:picMkLst>
            <pc:docMk/>
            <pc:sldMk cId="2801624006" sldId="325"/>
            <ac:picMk id="2" creationId="{7EFAC3CA-B782-4C97-32A4-ECE6DF45D42C}"/>
          </ac:picMkLst>
        </pc:picChg>
      </pc:sldChg>
    </pc:docChg>
  </pc:docChgLst>
  <pc:docChgLst>
    <pc:chgData name="外園　紫野" userId="S::e0003535@m365.edu.city.kyoto.jp::6d2dea3b-4dc4-4d48-b4d0-0409e648d242" providerId="AD" clId="Web-{0704DCE0-0B47-4D82-9E2E-927C5DA3EF86}"/>
    <pc:docChg chg="modSld">
      <pc:chgData name="外園　紫野" userId="S::e0003535@m365.edu.city.kyoto.jp::6d2dea3b-4dc4-4d48-b4d0-0409e648d242" providerId="AD" clId="Web-{0704DCE0-0B47-4D82-9E2E-927C5DA3EF86}" dt="2024-07-04T01:15:48.462" v="2"/>
      <pc:docMkLst>
        <pc:docMk/>
      </pc:docMkLst>
      <pc:sldChg chg="addSp delSp modSp">
        <pc:chgData name="外園　紫野" userId="S::e0003535@m365.edu.city.kyoto.jp::6d2dea3b-4dc4-4d48-b4d0-0409e648d242" providerId="AD" clId="Web-{0704DCE0-0B47-4D82-9E2E-927C5DA3EF86}" dt="2024-07-04T01:15:48.462" v="2"/>
        <pc:sldMkLst>
          <pc:docMk/>
          <pc:sldMk cId="1488477963" sldId="321"/>
        </pc:sldMkLst>
        <pc:spChg chg="del mod">
          <ac:chgData name="外園　紫野" userId="S::e0003535@m365.edu.city.kyoto.jp::6d2dea3b-4dc4-4d48-b4d0-0409e648d242" providerId="AD" clId="Web-{0704DCE0-0B47-4D82-9E2E-927C5DA3EF86}" dt="2024-07-04T01:15:44.102" v="1"/>
          <ac:spMkLst>
            <pc:docMk/>
            <pc:sldMk cId="1488477963" sldId="321"/>
            <ac:spMk id="4" creationId="{F7C83378-F783-8581-90D8-3E9E7B25FE66}"/>
          </ac:spMkLst>
        </pc:spChg>
        <pc:picChg chg="add mod">
          <ac:chgData name="外園　紫野" userId="S::e0003535@m365.edu.city.kyoto.jp::6d2dea3b-4dc4-4d48-b4d0-0409e648d242" providerId="AD" clId="Web-{0704DCE0-0B47-4D82-9E2E-927C5DA3EF86}" dt="2024-07-04T01:15:48.462" v="2"/>
          <ac:picMkLst>
            <pc:docMk/>
            <pc:sldMk cId="1488477963" sldId="321"/>
            <ac:picMk id="2" creationId="{30891FA9-A3CE-E7EE-A0A0-0DC332DF1536}"/>
          </ac:picMkLst>
        </pc:picChg>
      </pc:sldChg>
    </pc:docChg>
  </pc:docChgLst>
  <pc:docChgLst>
    <pc:chgData name="野里常　爽" userId="ab8ff6da-4ed9-4616-b0fa-bcb0a0291a0f" providerId="ADAL" clId="{BDD6D510-9C0A-4A97-AA96-19725E981989}"/>
    <pc:docChg chg="undo custSel modSld">
      <pc:chgData name="野里常　爽" userId="ab8ff6da-4ed9-4616-b0fa-bcb0a0291a0f" providerId="ADAL" clId="{BDD6D510-9C0A-4A97-AA96-19725E981989}" dt="2024-07-04T00:33:02.699" v="5" actId="14100"/>
      <pc:docMkLst>
        <pc:docMk/>
      </pc:docMkLst>
      <pc:sldChg chg="addSp delSp mod">
        <pc:chgData name="野里常　爽" userId="ab8ff6da-4ed9-4616-b0fa-bcb0a0291a0f" providerId="ADAL" clId="{BDD6D510-9C0A-4A97-AA96-19725E981989}" dt="2024-07-04T00:32:04.963" v="1" actId="478"/>
        <pc:sldMkLst>
          <pc:docMk/>
          <pc:sldMk cId="714660014" sldId="309"/>
        </pc:sldMkLst>
        <pc:spChg chg="add del">
          <ac:chgData name="野里常　爽" userId="ab8ff6da-4ed9-4616-b0fa-bcb0a0291a0f" providerId="ADAL" clId="{BDD6D510-9C0A-4A97-AA96-19725E981989}" dt="2024-07-04T00:32:04.963" v="1" actId="478"/>
          <ac:spMkLst>
            <pc:docMk/>
            <pc:sldMk cId="714660014" sldId="309"/>
            <ac:spMk id="4" creationId="{820044BB-8CDB-ED6B-D8A0-9E7FDCA74904}"/>
          </ac:spMkLst>
        </pc:spChg>
      </pc:sldChg>
      <pc:sldChg chg="addSp delSp modSp mod">
        <pc:chgData name="野里常　爽" userId="ab8ff6da-4ed9-4616-b0fa-bcb0a0291a0f" providerId="ADAL" clId="{BDD6D510-9C0A-4A97-AA96-19725E981989}" dt="2024-07-04T00:33:02.699" v="5" actId="14100"/>
        <pc:sldMkLst>
          <pc:docMk/>
          <pc:sldMk cId="156393679" sldId="323"/>
        </pc:sldMkLst>
        <pc:spChg chg="del">
          <ac:chgData name="野里常　爽" userId="ab8ff6da-4ed9-4616-b0fa-bcb0a0291a0f" providerId="ADAL" clId="{BDD6D510-9C0A-4A97-AA96-19725E981989}" dt="2024-07-04T00:32:34.268" v="2" actId="478"/>
          <ac:spMkLst>
            <pc:docMk/>
            <pc:sldMk cId="156393679" sldId="323"/>
            <ac:spMk id="4" creationId="{35C7C068-48D4-25AD-CDC4-2C19DCC23610}"/>
          </ac:spMkLst>
        </pc:spChg>
        <pc:picChg chg="add mod">
          <ac:chgData name="野里常　爽" userId="ab8ff6da-4ed9-4616-b0fa-bcb0a0291a0f" providerId="ADAL" clId="{BDD6D510-9C0A-4A97-AA96-19725E981989}" dt="2024-07-04T00:33:02.699" v="5" actId="14100"/>
          <ac:picMkLst>
            <pc:docMk/>
            <pc:sldMk cId="156393679" sldId="323"/>
            <ac:picMk id="3" creationId="{0C1FEC58-1579-017A-8F2D-D5E8CEDAFA44}"/>
          </ac:picMkLst>
        </pc:picChg>
      </pc:sldChg>
    </pc:docChg>
  </pc:docChgLst>
  <pc:docChgLst>
    <pc:chgData name="田淵　亜有" userId="S::e0015046@m365.edu.city.kyoto.jp::c64b0f3a-4f64-4b10-b8d7-11c21a5b7e6a" providerId="AD" clId="Web-{200ABAE7-E08C-68F2-3C6D-42E6088D7595}"/>
    <pc:docChg chg="modSld">
      <pc:chgData name="田淵　亜有" userId="S::e0015046@m365.edu.city.kyoto.jp::c64b0f3a-4f64-4b10-b8d7-11c21a5b7e6a" providerId="AD" clId="Web-{200ABAE7-E08C-68F2-3C6D-42E6088D7595}" dt="2024-12-13T08:46:59.055" v="1" actId="1076"/>
      <pc:docMkLst>
        <pc:docMk/>
      </pc:docMkLst>
      <pc:sldChg chg="addSp modSp">
        <pc:chgData name="田淵　亜有" userId="S::e0015046@m365.edu.city.kyoto.jp::c64b0f3a-4f64-4b10-b8d7-11c21a5b7e6a" providerId="AD" clId="Web-{200ABAE7-E08C-68F2-3C6D-42E6088D7595}" dt="2024-12-13T08:46:59.055" v="1" actId="1076"/>
        <pc:sldMkLst>
          <pc:docMk/>
          <pc:sldMk cId="3410796622" sldId="315"/>
        </pc:sldMkLst>
        <pc:picChg chg="add mod">
          <ac:chgData name="田淵　亜有" userId="S::e0015046@m365.edu.city.kyoto.jp::c64b0f3a-4f64-4b10-b8d7-11c21a5b7e6a" providerId="AD" clId="Web-{200ABAE7-E08C-68F2-3C6D-42E6088D7595}" dt="2024-12-13T08:46:59.055" v="1" actId="1076"/>
          <ac:picMkLst>
            <pc:docMk/>
            <pc:sldMk cId="3410796622" sldId="315"/>
            <ac:picMk id="2" creationId="{B09F8071-A48F-1BC4-86FE-D4CCE1E16E82}"/>
          </ac:picMkLst>
        </pc:picChg>
      </pc:sldChg>
    </pc:docChg>
  </pc:docChgLst>
  <pc:docChgLst>
    <pc:chgData name="北川　夢乃" userId="S::e0013990@m365.edu.city.kyoto.jp::2845f8b8-f035-4ee2-95ae-9201936b9103" providerId="AD" clId="Web-{DF100CE0-D62B-469E-93E9-987493E3F819}"/>
    <pc:docChg chg="modSld">
      <pc:chgData name="北川　夢乃" userId="S::e0013990@m365.edu.city.kyoto.jp::2845f8b8-f035-4ee2-95ae-9201936b9103" providerId="AD" clId="Web-{DF100CE0-D62B-469E-93E9-987493E3F819}" dt="2024-02-02T05:16:52.743" v="5" actId="1076"/>
      <pc:docMkLst>
        <pc:docMk/>
      </pc:docMkLst>
      <pc:sldChg chg="addSp delSp modSp">
        <pc:chgData name="北川　夢乃" userId="S::e0013990@m365.edu.city.kyoto.jp::2845f8b8-f035-4ee2-95ae-9201936b9103" providerId="AD" clId="Web-{DF100CE0-D62B-469E-93E9-987493E3F819}" dt="2024-02-02T05:16:52.743" v="5" actId="1076"/>
        <pc:sldMkLst>
          <pc:docMk/>
          <pc:sldMk cId="889124545" sldId="296"/>
        </pc:sldMkLst>
        <pc:spChg chg="del">
          <ac:chgData name="北川　夢乃" userId="S::e0013990@m365.edu.city.kyoto.jp::2845f8b8-f035-4ee2-95ae-9201936b9103" providerId="AD" clId="Web-{DF100CE0-D62B-469E-93E9-987493E3F819}" dt="2024-02-02T05:15:39.632" v="0"/>
          <ac:spMkLst>
            <pc:docMk/>
            <pc:sldMk cId="889124545" sldId="296"/>
            <ac:spMk id="2" creationId="{EBD3CBE5-2B7C-4F9E-BBD4-1717FDFD2D05}"/>
          </ac:spMkLst>
        </pc:spChg>
        <pc:spChg chg="add del mod">
          <ac:chgData name="北川　夢乃" userId="S::e0013990@m365.edu.city.kyoto.jp::2845f8b8-f035-4ee2-95ae-9201936b9103" providerId="AD" clId="Web-{DF100CE0-D62B-469E-93E9-987493E3F819}" dt="2024-02-02T05:15:41.070" v="1"/>
          <ac:spMkLst>
            <pc:docMk/>
            <pc:sldMk cId="889124545" sldId="296"/>
            <ac:spMk id="4" creationId="{4E121205-098F-4C2D-9223-9BFECA9C31C1}"/>
          </ac:spMkLst>
        </pc:spChg>
        <pc:picChg chg="add mod">
          <ac:chgData name="北川　夢乃" userId="S::e0013990@m365.edu.city.kyoto.jp::2845f8b8-f035-4ee2-95ae-9201936b9103" providerId="AD" clId="Web-{DF100CE0-D62B-469E-93E9-987493E3F819}" dt="2024-02-02T05:16:52.743" v="5" actId="1076"/>
          <ac:picMkLst>
            <pc:docMk/>
            <pc:sldMk cId="889124545" sldId="296"/>
            <ac:picMk id="5" creationId="{510DF91C-E8BE-4EF9-0B1E-A8292C7FE567}"/>
          </ac:picMkLst>
        </pc:picChg>
      </pc:sldChg>
    </pc:docChg>
  </pc:docChgLst>
  <pc:docChgLst>
    <pc:chgData name="田谷　奈菜" userId="S::e0013762@m365.edu.city.kyoto.jp::55f63155-389b-4460-bb4c-5c6219994722" providerId="AD" clId="Web-{B91AB9CB-5883-4ABF-A529-AF4F46443E7F}"/>
    <pc:docChg chg="modSld">
      <pc:chgData name="田谷　奈菜" userId="S::e0013762@m365.edu.city.kyoto.jp::55f63155-389b-4460-bb4c-5c6219994722" providerId="AD" clId="Web-{B91AB9CB-5883-4ABF-A529-AF4F46443E7F}" dt="2024-02-29T07:52:30.878" v="1"/>
      <pc:docMkLst>
        <pc:docMk/>
      </pc:docMkLst>
      <pc:sldChg chg="addSp delSp modSp">
        <pc:chgData name="田谷　奈菜" userId="S::e0013762@m365.edu.city.kyoto.jp::55f63155-389b-4460-bb4c-5c6219994722" providerId="AD" clId="Web-{B91AB9CB-5883-4ABF-A529-AF4F46443E7F}" dt="2024-02-29T07:52:30.878" v="1"/>
        <pc:sldMkLst>
          <pc:docMk/>
          <pc:sldMk cId="3271591256" sldId="306"/>
        </pc:sldMkLst>
        <pc:spChg chg="del">
          <ac:chgData name="田谷　奈菜" userId="S::e0013762@m365.edu.city.kyoto.jp::55f63155-389b-4460-bb4c-5c6219994722" providerId="AD" clId="Web-{B91AB9CB-5883-4ABF-A529-AF4F46443E7F}" dt="2024-02-29T07:52:27.706" v="0"/>
          <ac:spMkLst>
            <pc:docMk/>
            <pc:sldMk cId="3271591256" sldId="306"/>
            <ac:spMk id="3" creationId="{059318B2-50C2-4E82-9ECA-7F94EE10ECF9}"/>
          </ac:spMkLst>
        </pc:spChg>
        <pc:picChg chg="add mod">
          <ac:chgData name="田谷　奈菜" userId="S::e0013762@m365.edu.city.kyoto.jp::55f63155-389b-4460-bb4c-5c6219994722" providerId="AD" clId="Web-{B91AB9CB-5883-4ABF-A529-AF4F46443E7F}" dt="2024-02-29T07:52:30.878" v="1"/>
          <ac:picMkLst>
            <pc:docMk/>
            <pc:sldMk cId="3271591256" sldId="306"/>
            <ac:picMk id="2" creationId="{EEB8DE39-36EC-2319-1FB6-422BA4AE9BC1}"/>
          </ac:picMkLst>
        </pc:picChg>
      </pc:sldChg>
    </pc:docChg>
  </pc:docChgLst>
  <pc:docChgLst>
    <pc:chgData name="松村　知美" userId="S::e0003417@m365.edu.city.kyoto.jp::81f88bac-62f7-4a0e-8bd6-3216452a9ea4" providerId="AD" clId="Web-{2C532BB4-679A-69DC-7C62-8C4A44EC4CB9}"/>
    <pc:docChg chg="addSld modSld">
      <pc:chgData name="松村　知美" userId="S::e0003417@m365.edu.city.kyoto.jp::81f88bac-62f7-4a0e-8bd6-3216452a9ea4" providerId="AD" clId="Web-{2C532BB4-679A-69DC-7C62-8C4A44EC4CB9}" dt="2024-02-02T08:10:20.458" v="1"/>
      <pc:docMkLst>
        <pc:docMk/>
      </pc:docMkLst>
      <pc:sldChg chg="addSp modSp new">
        <pc:chgData name="松村　知美" userId="S::e0003417@m365.edu.city.kyoto.jp::81f88bac-62f7-4a0e-8bd6-3216452a9ea4" providerId="AD" clId="Web-{2C532BB4-679A-69DC-7C62-8C4A44EC4CB9}" dt="2024-02-02T08:10:20.458" v="1"/>
        <pc:sldMkLst>
          <pc:docMk/>
          <pc:sldMk cId="3654700675" sldId="305"/>
        </pc:sldMkLst>
        <pc:picChg chg="add mod">
          <ac:chgData name="松村　知美" userId="S::e0003417@m365.edu.city.kyoto.jp::81f88bac-62f7-4a0e-8bd6-3216452a9ea4" providerId="AD" clId="Web-{2C532BB4-679A-69DC-7C62-8C4A44EC4CB9}" dt="2024-02-02T08:10:20.458" v="1"/>
          <ac:picMkLst>
            <pc:docMk/>
            <pc:sldMk cId="3654700675" sldId="305"/>
            <ac:picMk id="2" creationId="{97988927-355D-7B0A-C18E-9D8CC7C27863}"/>
          </ac:picMkLst>
        </pc:picChg>
      </pc:sldChg>
    </pc:docChg>
  </pc:docChgLst>
  <pc:docChgLst>
    <pc:chgData name="田淵　亜有" userId="S::e0015046@m365.edu.city.kyoto.jp::c64b0f3a-4f64-4b10-b8d7-11c21a5b7e6a" providerId="AD" clId="Web-{9DA136AE-ABAE-4889-91DE-261FC4F4A5F3}"/>
    <pc:docChg chg="modSld">
      <pc:chgData name="田淵　亜有" userId="S::e0015046@m365.edu.city.kyoto.jp::c64b0f3a-4f64-4b10-b8d7-11c21a5b7e6a" providerId="AD" clId="Web-{9DA136AE-ABAE-4889-91DE-261FC4F4A5F3}" dt="2024-07-04T07:14:02.872" v="0"/>
      <pc:docMkLst>
        <pc:docMk/>
      </pc:docMkLst>
      <pc:sldChg chg="delSp">
        <pc:chgData name="田淵　亜有" userId="S::e0015046@m365.edu.city.kyoto.jp::c64b0f3a-4f64-4b10-b8d7-11c21a5b7e6a" providerId="AD" clId="Web-{9DA136AE-ABAE-4889-91DE-261FC4F4A5F3}" dt="2024-07-04T07:14:02.872" v="0"/>
        <pc:sldMkLst>
          <pc:docMk/>
          <pc:sldMk cId="3864052645" sldId="316"/>
        </pc:sldMkLst>
        <pc:picChg chg="del">
          <ac:chgData name="田淵　亜有" userId="S::e0015046@m365.edu.city.kyoto.jp::c64b0f3a-4f64-4b10-b8d7-11c21a5b7e6a" providerId="AD" clId="Web-{9DA136AE-ABAE-4889-91DE-261FC4F4A5F3}" dt="2024-07-04T07:14:02.872" v="0"/>
          <ac:picMkLst>
            <pc:docMk/>
            <pc:sldMk cId="3864052645" sldId="316"/>
            <ac:picMk id="2" creationId="{A9C7C8CE-7FAC-F257-FF52-9EA0377B8DE2}"/>
          </ac:picMkLst>
        </pc:picChg>
      </pc:sldChg>
    </pc:docChg>
  </pc:docChgLst>
  <pc:docChgLst>
    <pc:chgData name="上田　佳穂" userId="S::e0013764@m365.edu.city.kyoto.jp::a680f283-018a-40aa-aea1-174b65568f57" providerId="AD" clId="Web-{C0F21676-95C9-2270-A7B0-9EBE36D70D05}"/>
    <pc:docChg chg="modSld">
      <pc:chgData name="上田　佳穂" userId="S::e0013764@m365.edu.city.kyoto.jp::a680f283-018a-40aa-aea1-174b65568f57" providerId="AD" clId="Web-{C0F21676-95C9-2270-A7B0-9EBE36D70D05}" dt="2024-02-01T07:42:53.202" v="3" actId="1076"/>
      <pc:docMkLst>
        <pc:docMk/>
      </pc:docMkLst>
      <pc:sldChg chg="addSp delSp modSp">
        <pc:chgData name="上田　佳穂" userId="S::e0013764@m365.edu.city.kyoto.jp::a680f283-018a-40aa-aea1-174b65568f57" providerId="AD" clId="Web-{C0F21676-95C9-2270-A7B0-9EBE36D70D05}" dt="2024-02-01T07:42:53.202" v="3" actId="1076"/>
        <pc:sldMkLst>
          <pc:docMk/>
          <pc:sldMk cId="2000739795" sldId="301"/>
        </pc:sldMkLst>
        <pc:picChg chg="add mod">
          <ac:chgData name="上田　佳穂" userId="S::e0013764@m365.edu.city.kyoto.jp::a680f283-018a-40aa-aea1-174b65568f57" providerId="AD" clId="Web-{C0F21676-95C9-2270-A7B0-9EBE36D70D05}" dt="2024-02-01T07:42:53.202" v="3" actId="1076"/>
          <ac:picMkLst>
            <pc:docMk/>
            <pc:sldMk cId="2000739795" sldId="301"/>
            <ac:picMk id="2" creationId="{DF6BEA0E-BBC1-33ED-7B06-60F00ACBD8B2}"/>
          </ac:picMkLst>
        </pc:picChg>
        <pc:picChg chg="del">
          <ac:chgData name="上田　佳穂" userId="S::e0013764@m365.edu.city.kyoto.jp::a680f283-018a-40aa-aea1-174b65568f57" providerId="AD" clId="Web-{C0F21676-95C9-2270-A7B0-9EBE36D70D05}" dt="2024-02-01T07:42:48.015" v="2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船野　未波" userId="8c7495e3-f098-4a97-9fda-39904775ded3" providerId="ADAL" clId="{86FA3685-DB51-4CB3-B6EA-B15F926ACD47}"/>
    <pc:docChg chg="custSel modSld">
      <pc:chgData name="船野　未波" userId="8c7495e3-f098-4a97-9fda-39904775ded3" providerId="ADAL" clId="{86FA3685-DB51-4CB3-B6EA-B15F926ACD47}" dt="2024-03-04T00:29:24.915" v="4" actId="14100"/>
      <pc:docMkLst>
        <pc:docMk/>
      </pc:docMkLst>
      <pc:sldChg chg="addSp delSp modSp mod">
        <pc:chgData name="船野　未波" userId="8c7495e3-f098-4a97-9fda-39904775ded3" providerId="ADAL" clId="{86FA3685-DB51-4CB3-B6EA-B15F926ACD47}" dt="2024-03-04T00:29:24.915" v="4" actId="14100"/>
        <pc:sldMkLst>
          <pc:docMk/>
          <pc:sldMk cId="3693655365" sldId="311"/>
        </pc:sldMkLst>
        <pc:spChg chg="del">
          <ac:chgData name="船野　未波" userId="8c7495e3-f098-4a97-9fda-39904775ded3" providerId="ADAL" clId="{86FA3685-DB51-4CB3-B6EA-B15F926ACD47}" dt="2024-03-04T00:29:11.070" v="0" actId="478"/>
          <ac:spMkLst>
            <pc:docMk/>
            <pc:sldMk cId="3693655365" sldId="311"/>
            <ac:spMk id="3" creationId="{059318B2-50C2-4E82-9ECA-7F94EE10ECF9}"/>
          </ac:spMkLst>
        </pc:spChg>
        <pc:picChg chg="add mod">
          <ac:chgData name="船野　未波" userId="8c7495e3-f098-4a97-9fda-39904775ded3" providerId="ADAL" clId="{86FA3685-DB51-4CB3-B6EA-B15F926ACD47}" dt="2024-03-04T00:29:24.915" v="4" actId="14100"/>
          <ac:picMkLst>
            <pc:docMk/>
            <pc:sldMk cId="3693655365" sldId="311"/>
            <ac:picMk id="4" creationId="{190E294F-69FA-4E59-BC97-8AA69B74F663}"/>
          </ac:picMkLst>
        </pc:picChg>
      </pc:sldChg>
    </pc:docChg>
  </pc:docChgLst>
  <pc:docChgLst>
    <pc:chgData name="中西　結月香" userId="7584ade3-fc58-41c7-9966-09e07e61fc78" providerId="ADAL" clId="{A2CC48D4-7100-4F07-B9E0-49CB2DA27474}"/>
    <pc:docChg chg="custSel modSld">
      <pc:chgData name="中西　結月香" userId="7584ade3-fc58-41c7-9966-09e07e61fc78" providerId="ADAL" clId="{A2CC48D4-7100-4F07-B9E0-49CB2DA27474}" dt="2024-02-26T04:40:54.676" v="3" actId="14100"/>
      <pc:docMkLst>
        <pc:docMk/>
      </pc:docMkLst>
      <pc:sldChg chg="addSp delSp modSp mod">
        <pc:chgData name="中西　結月香" userId="7584ade3-fc58-41c7-9966-09e07e61fc78" providerId="ADAL" clId="{A2CC48D4-7100-4F07-B9E0-49CB2DA27474}" dt="2024-02-26T04:40:54.676" v="3" actId="14100"/>
        <pc:sldMkLst>
          <pc:docMk/>
          <pc:sldMk cId="3654700675" sldId="305"/>
        </pc:sldMkLst>
        <pc:spChg chg="del">
          <ac:chgData name="中西　結月香" userId="7584ade3-fc58-41c7-9966-09e07e61fc78" providerId="ADAL" clId="{A2CC48D4-7100-4F07-B9E0-49CB2DA27474}" dt="2024-02-26T04:40:45.972" v="0" actId="478"/>
          <ac:spMkLst>
            <pc:docMk/>
            <pc:sldMk cId="3654700675" sldId="305"/>
            <ac:spMk id="3" creationId="{059318B2-50C2-4E82-9ECA-7F94EE10ECF9}"/>
          </ac:spMkLst>
        </pc:spChg>
        <pc:picChg chg="add mod">
          <ac:chgData name="中西　結月香" userId="7584ade3-fc58-41c7-9966-09e07e61fc78" providerId="ADAL" clId="{A2CC48D4-7100-4F07-B9E0-49CB2DA27474}" dt="2024-02-26T04:40:54.676" v="3" actId="14100"/>
          <ac:picMkLst>
            <pc:docMk/>
            <pc:sldMk cId="3654700675" sldId="305"/>
            <ac:picMk id="4" creationId="{3E60CE7B-5A71-4C0D-8CE1-E8E240D5330C}"/>
          </ac:picMkLst>
        </pc:picChg>
      </pc:sldChg>
    </pc:docChg>
  </pc:docChgLst>
  <pc:docChgLst>
    <pc:chgData name="樋瀬　摩耶" userId="S::e0015042@m365.edu.city.kyoto.jp::dd51f0e2-202f-4025-8c58-708f30a53b82" providerId="AD" clId="Web-{CA68E166-CDDE-6B46-1EF4-93CD444CF9D1}"/>
    <pc:docChg chg="modSld">
      <pc:chgData name="樋瀬　摩耶" userId="S::e0015042@m365.edu.city.kyoto.jp::dd51f0e2-202f-4025-8c58-708f30a53b82" providerId="AD" clId="Web-{CA68E166-CDDE-6B46-1EF4-93CD444CF9D1}" dt="2024-07-05T01:41:25.229" v="1"/>
      <pc:docMkLst>
        <pc:docMk/>
      </pc:docMkLst>
      <pc:sldChg chg="addSp delSp modSp">
        <pc:chgData name="樋瀬　摩耶" userId="S::e0015042@m365.edu.city.kyoto.jp::dd51f0e2-202f-4025-8c58-708f30a53b82" providerId="AD" clId="Web-{CA68E166-CDDE-6B46-1EF4-93CD444CF9D1}" dt="2024-07-05T01:41:25.229" v="1"/>
        <pc:sldMkLst>
          <pc:docMk/>
          <pc:sldMk cId="1551186406" sldId="330"/>
        </pc:sldMkLst>
        <pc:picChg chg="add mod">
          <ac:chgData name="樋瀬　摩耶" userId="S::e0015042@m365.edu.city.kyoto.jp::dd51f0e2-202f-4025-8c58-708f30a53b82" providerId="AD" clId="Web-{CA68E166-CDDE-6B46-1EF4-93CD444CF9D1}" dt="2024-07-05T01:41:25.229" v="1"/>
          <ac:picMkLst>
            <pc:docMk/>
            <pc:sldMk cId="1551186406" sldId="330"/>
            <ac:picMk id="2" creationId="{A60F8310-7670-867C-10DC-8C7047783D09}"/>
          </ac:picMkLst>
        </pc:picChg>
        <pc:picChg chg="del">
          <ac:chgData name="樋瀬　摩耶" userId="S::e0015042@m365.edu.city.kyoto.jp::dd51f0e2-202f-4025-8c58-708f30a53b82" providerId="AD" clId="Web-{CA68E166-CDDE-6B46-1EF4-93CD444CF9D1}" dt="2024-07-05T01:41:21.370" v="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五十嵐　友紀" userId="S::e0013763@m365.edu.city.kyoto.jp::06b2215c-2dc4-4496-bb8c-4b5cbc6f748b" providerId="AD" clId="Web-{8BC20BBB-06FB-475D-AB96-65BC4FE72FB3}"/>
    <pc:docChg chg="modSld">
      <pc:chgData name="五十嵐　友紀" userId="S::e0013763@m365.edu.city.kyoto.jp::06b2215c-2dc4-4496-bb8c-4b5cbc6f748b" providerId="AD" clId="Web-{8BC20BBB-06FB-475D-AB96-65BC4FE72FB3}" dt="2024-12-15T23:34:48.034" v="1"/>
      <pc:docMkLst>
        <pc:docMk/>
      </pc:docMkLst>
      <pc:sldChg chg="addSp delSp modSp">
        <pc:chgData name="五十嵐　友紀" userId="S::e0013763@m365.edu.city.kyoto.jp::06b2215c-2dc4-4496-bb8c-4b5cbc6f748b" providerId="AD" clId="Web-{8BC20BBB-06FB-475D-AB96-65BC4FE72FB3}" dt="2024-12-15T23:34:48.034" v="1"/>
        <pc:sldMkLst>
          <pc:docMk/>
          <pc:sldMk cId="487927970" sldId="318"/>
        </pc:sldMkLst>
        <pc:spChg chg="del">
          <ac:chgData name="五十嵐　友紀" userId="S::e0013763@m365.edu.city.kyoto.jp::06b2215c-2dc4-4496-bb8c-4b5cbc6f748b" providerId="AD" clId="Web-{8BC20BBB-06FB-475D-AB96-65BC4FE72FB3}" dt="2024-12-15T23:34:45.987" v="0"/>
          <ac:spMkLst>
            <pc:docMk/>
            <pc:sldMk cId="487927970" sldId="318"/>
            <ac:spMk id="3" creationId="{43E9C23F-4A58-C047-1CCB-CCF7743CFCDE}"/>
          </ac:spMkLst>
        </pc:spChg>
        <pc:picChg chg="add mod">
          <ac:chgData name="五十嵐　友紀" userId="S::e0013763@m365.edu.city.kyoto.jp::06b2215c-2dc4-4496-bb8c-4b5cbc6f748b" providerId="AD" clId="Web-{8BC20BBB-06FB-475D-AB96-65BC4FE72FB3}" dt="2024-12-15T23:34:48.034" v="1"/>
          <ac:picMkLst>
            <pc:docMk/>
            <pc:sldMk cId="487927970" sldId="318"/>
            <ac:picMk id="2" creationId="{61BC6943-A2E8-A484-209C-99934ED79E0E}"/>
          </ac:picMkLst>
        </pc:picChg>
      </pc:sldChg>
    </pc:docChg>
  </pc:docChgLst>
  <pc:docChgLst>
    <pc:chgData name="田谷　奈菜" userId="S::e0013762@m365.edu.city.kyoto.jp::55f63155-389b-4460-bb4c-5c6219994722" providerId="AD" clId="Web-{EEF9D1E3-B474-4D77-849E-60B1C0C75137}"/>
    <pc:docChg chg="modSld">
      <pc:chgData name="田谷　奈菜" userId="S::e0013762@m365.edu.city.kyoto.jp::55f63155-389b-4460-bb4c-5c6219994722" providerId="AD" clId="Web-{EEF9D1E3-B474-4D77-849E-60B1C0C75137}" dt="2024-07-04T08:16:57.724" v="1"/>
      <pc:docMkLst>
        <pc:docMk/>
      </pc:docMkLst>
      <pc:sldChg chg="addSp delSp modSp">
        <pc:chgData name="田谷　奈菜" userId="S::e0013762@m365.edu.city.kyoto.jp::55f63155-389b-4460-bb4c-5c6219994722" providerId="AD" clId="Web-{EEF9D1E3-B474-4D77-849E-60B1C0C75137}" dt="2024-07-04T08:16:57.724" v="1"/>
        <pc:sldMkLst>
          <pc:docMk/>
          <pc:sldMk cId="1537220619" sldId="312"/>
        </pc:sldMkLst>
        <pc:spChg chg="del">
          <ac:chgData name="田谷　奈菜" userId="S::e0013762@m365.edu.city.kyoto.jp::55f63155-389b-4460-bb4c-5c6219994722" providerId="AD" clId="Web-{EEF9D1E3-B474-4D77-849E-60B1C0C75137}" dt="2024-07-04T08:16:55.255" v="0"/>
          <ac:spMkLst>
            <pc:docMk/>
            <pc:sldMk cId="1537220619" sldId="312"/>
            <ac:spMk id="4" creationId="{5DA6475B-876C-BAAA-0512-BB6D4A9406CA}"/>
          </ac:spMkLst>
        </pc:spChg>
        <pc:picChg chg="add mod">
          <ac:chgData name="田谷　奈菜" userId="S::e0013762@m365.edu.city.kyoto.jp::55f63155-389b-4460-bb4c-5c6219994722" providerId="AD" clId="Web-{EEF9D1E3-B474-4D77-849E-60B1C0C75137}" dt="2024-07-04T08:16:57.724" v="1"/>
          <ac:picMkLst>
            <pc:docMk/>
            <pc:sldMk cId="1537220619" sldId="312"/>
            <ac:picMk id="2" creationId="{7B96CC06-BB9B-207D-3093-8144FD4135FB}"/>
          </ac:picMkLst>
        </pc:picChg>
      </pc:sldChg>
    </pc:docChg>
  </pc:docChgLst>
  <pc:docChgLst>
    <pc:chgData name="竹口　知里" userId="f53055b4-cdde-42f7-a599-c2c274fa873c" providerId="ADAL" clId="{29079311-7A06-4D9A-9D2F-D2E7572DF306}"/>
    <pc:docChg chg="custSel modSld">
      <pc:chgData name="竹口　知里" userId="f53055b4-cdde-42f7-a599-c2c274fa873c" providerId="ADAL" clId="{29079311-7A06-4D9A-9D2F-D2E7572DF306}" dt="2024-02-27T04:45:16.324" v="5" actId="12789"/>
      <pc:docMkLst>
        <pc:docMk/>
      </pc:docMkLst>
      <pc:sldChg chg="addSp delSp modSp mod">
        <pc:chgData name="竹口　知里" userId="f53055b4-cdde-42f7-a599-c2c274fa873c" providerId="ADAL" clId="{29079311-7A06-4D9A-9D2F-D2E7572DF306}" dt="2024-02-27T04:45:16.324" v="5" actId="12789"/>
        <pc:sldMkLst>
          <pc:docMk/>
          <pc:sldMk cId="923035866" sldId="310"/>
        </pc:sldMkLst>
        <pc:spChg chg="del">
          <ac:chgData name="竹口　知里" userId="f53055b4-cdde-42f7-a599-c2c274fa873c" providerId="ADAL" clId="{29079311-7A06-4D9A-9D2F-D2E7572DF306}" dt="2024-02-27T04:45:02.905" v="0" actId="478"/>
          <ac:spMkLst>
            <pc:docMk/>
            <pc:sldMk cId="923035866" sldId="310"/>
            <ac:spMk id="3" creationId="{059318B2-50C2-4E82-9ECA-7F94EE10ECF9}"/>
          </ac:spMkLst>
        </pc:spChg>
        <pc:picChg chg="add mod">
          <ac:chgData name="竹口　知里" userId="f53055b4-cdde-42f7-a599-c2c274fa873c" providerId="ADAL" clId="{29079311-7A06-4D9A-9D2F-D2E7572DF306}" dt="2024-02-27T04:45:16.324" v="5" actId="12789"/>
          <ac:picMkLst>
            <pc:docMk/>
            <pc:sldMk cId="923035866" sldId="310"/>
            <ac:picMk id="4" creationId="{8D10A18A-81DC-435C-80E8-7E54B5ADDCB1}"/>
          </ac:picMkLst>
        </pc:picChg>
      </pc:sldChg>
    </pc:docChg>
  </pc:docChgLst>
  <pc:docChgLst>
    <pc:chgData name="笘篠　奈央" userId="59e45faf-541c-405a-a088-4514cf882938" providerId="ADAL" clId="{54EA5E81-B041-42D8-AEFF-CACF4EED7040}"/>
    <pc:docChg chg="custSel modSld">
      <pc:chgData name="笘篠　奈央" userId="59e45faf-541c-405a-a088-4514cf882938" providerId="ADAL" clId="{54EA5E81-B041-42D8-AEFF-CACF4EED7040}" dt="2024-02-02T01:47:28.025" v="6" actId="14100"/>
      <pc:docMkLst>
        <pc:docMk/>
      </pc:docMkLst>
      <pc:sldChg chg="addSp delSp modSp mod">
        <pc:chgData name="笘篠　奈央" userId="59e45faf-541c-405a-a088-4514cf882938" providerId="ADAL" clId="{54EA5E81-B041-42D8-AEFF-CACF4EED7040}" dt="2024-02-02T01:47:28.025" v="6" actId="14100"/>
        <pc:sldMkLst>
          <pc:docMk/>
          <pc:sldMk cId="2801356254" sldId="295"/>
        </pc:sldMkLst>
        <pc:spChg chg="del">
          <ac:chgData name="笘篠　奈央" userId="59e45faf-541c-405a-a088-4514cf882938" providerId="ADAL" clId="{54EA5E81-B041-42D8-AEFF-CACF4EED7040}" dt="2024-02-02T01:47:08.936" v="0" actId="478"/>
          <ac:spMkLst>
            <pc:docMk/>
            <pc:sldMk cId="2801356254" sldId="295"/>
            <ac:spMk id="2" creationId="{EBD3CBE5-2B7C-4F9E-BBD4-1717FDFD2D05}"/>
          </ac:spMkLst>
        </pc:spChg>
        <pc:spChg chg="add del mod">
          <ac:chgData name="笘篠　奈央" userId="59e45faf-541c-405a-a088-4514cf882938" providerId="ADAL" clId="{54EA5E81-B041-42D8-AEFF-CACF4EED7040}" dt="2024-02-02T01:47:09.694" v="1" actId="478"/>
          <ac:spMkLst>
            <pc:docMk/>
            <pc:sldMk cId="2801356254" sldId="295"/>
            <ac:spMk id="4" creationId="{3FD6A0E0-7CCE-457B-ADFA-EB326EA65719}"/>
          </ac:spMkLst>
        </pc:spChg>
        <pc:picChg chg="add mod">
          <ac:chgData name="笘篠　奈央" userId="59e45faf-541c-405a-a088-4514cf882938" providerId="ADAL" clId="{54EA5E81-B041-42D8-AEFF-CACF4EED7040}" dt="2024-02-02T01:47:28.025" v="6" actId="14100"/>
          <ac:picMkLst>
            <pc:docMk/>
            <pc:sldMk cId="2801356254" sldId="295"/>
            <ac:picMk id="6" creationId="{B285918C-189F-474C-89BD-07893893E6B4}"/>
          </ac:picMkLst>
        </pc:picChg>
      </pc:sldChg>
    </pc:docChg>
  </pc:docChgLst>
  <pc:docChgLst>
    <pc:chgData name="樋瀬　摩耶" userId="S::e0015042@m365.edu.city.kyoto.jp::dd51f0e2-202f-4025-8c58-708f30a53b82" providerId="AD" clId="Web-{396BB98A-69B9-9BD8-AAB6-CBF9DD3C41FB}"/>
    <pc:docChg chg="modSld">
      <pc:chgData name="樋瀬　摩耶" userId="S::e0015042@m365.edu.city.kyoto.jp::dd51f0e2-202f-4025-8c58-708f30a53b82" providerId="AD" clId="Web-{396BB98A-69B9-9BD8-AAB6-CBF9DD3C41FB}" dt="2024-07-04T01:08:13.152" v="3" actId="14100"/>
      <pc:docMkLst>
        <pc:docMk/>
      </pc:docMkLst>
      <pc:sldChg chg="modSp">
        <pc:chgData name="樋瀬　摩耶" userId="S::e0015042@m365.edu.city.kyoto.jp::dd51f0e2-202f-4025-8c58-708f30a53b82" providerId="AD" clId="Web-{396BB98A-69B9-9BD8-AAB6-CBF9DD3C41FB}" dt="2024-07-04T01:08:13.152" v="3" actId="14100"/>
        <pc:sldMkLst>
          <pc:docMk/>
          <pc:sldMk cId="1551186406" sldId="330"/>
        </pc:sldMkLst>
        <pc:picChg chg="mod modCrop">
          <ac:chgData name="樋瀬　摩耶" userId="S::e0015042@m365.edu.city.kyoto.jp::dd51f0e2-202f-4025-8c58-708f30a53b82" providerId="AD" clId="Web-{396BB98A-69B9-9BD8-AAB6-CBF9DD3C41FB}" dt="2024-07-04T01:08:13.152" v="3" actId="14100"/>
          <ac:picMkLst>
            <pc:docMk/>
            <pc:sldMk cId="1551186406" sldId="330"/>
            <ac:picMk id="4" creationId="{AF5B050E-FA20-7CF1-608C-6031503E1A53}"/>
          </ac:picMkLst>
        </pc:picChg>
      </pc:sldChg>
    </pc:docChg>
  </pc:docChgLst>
  <pc:docChgLst>
    <pc:chgData name="五十嵐　友紀" userId="S::e0013763@m365.edu.city.kyoto.jp::06b2215c-2dc4-4496-bb8c-4b5cbc6f748b" providerId="AD" clId="Web-{C4D32377-150B-4C27-BD60-744227E4A4D9}"/>
    <pc:docChg chg="modSld">
      <pc:chgData name="五十嵐　友紀" userId="S::e0013763@m365.edu.city.kyoto.jp::06b2215c-2dc4-4496-bb8c-4b5cbc6f748b" providerId="AD" clId="Web-{C4D32377-150B-4C27-BD60-744227E4A4D9}" dt="2024-02-02T01:56:58.994" v="5" actId="1076"/>
      <pc:docMkLst>
        <pc:docMk/>
      </pc:docMkLst>
      <pc:sldChg chg="addSp delSp modSp">
        <pc:chgData name="五十嵐　友紀" userId="S::e0013763@m365.edu.city.kyoto.jp::06b2215c-2dc4-4496-bb8c-4b5cbc6f748b" providerId="AD" clId="Web-{C4D32377-150B-4C27-BD60-744227E4A4D9}" dt="2024-02-02T01:56:58.994" v="5" actId="1076"/>
        <pc:sldMkLst>
          <pc:docMk/>
          <pc:sldMk cId="3083373960" sldId="297"/>
        </pc:sldMkLst>
        <pc:spChg chg="del">
          <ac:chgData name="五十嵐　友紀" userId="S::e0013763@m365.edu.city.kyoto.jp::06b2215c-2dc4-4496-bb8c-4b5cbc6f748b" providerId="AD" clId="Web-{C4D32377-150B-4C27-BD60-744227E4A4D9}" dt="2024-02-02T01:56:45.493" v="0"/>
          <ac:spMkLst>
            <pc:docMk/>
            <pc:sldMk cId="3083373960" sldId="297"/>
            <ac:spMk id="2" creationId="{EBD3CBE5-2B7C-4F9E-BBD4-1717FDFD2D05}"/>
          </ac:spMkLst>
        </pc:spChg>
        <pc:spChg chg="add del mod">
          <ac:chgData name="五十嵐　友紀" userId="S::e0013763@m365.edu.city.kyoto.jp::06b2215c-2dc4-4496-bb8c-4b5cbc6f748b" providerId="AD" clId="Web-{C4D32377-150B-4C27-BD60-744227E4A4D9}" dt="2024-02-02T01:56:46.150" v="1"/>
          <ac:spMkLst>
            <pc:docMk/>
            <pc:sldMk cId="3083373960" sldId="297"/>
            <ac:spMk id="4" creationId="{59183D81-BC51-3CA4-3176-B0A49ACA4123}"/>
          </ac:spMkLst>
        </pc:spChg>
        <pc:picChg chg="add mod">
          <ac:chgData name="五十嵐　友紀" userId="S::e0013763@m365.edu.city.kyoto.jp::06b2215c-2dc4-4496-bb8c-4b5cbc6f748b" providerId="AD" clId="Web-{C4D32377-150B-4C27-BD60-744227E4A4D9}" dt="2024-02-02T01:56:58.994" v="5" actId="1076"/>
          <ac:picMkLst>
            <pc:docMk/>
            <pc:sldMk cId="3083373960" sldId="297"/>
            <ac:picMk id="5" creationId="{C2ABE4DE-3261-952E-B850-556B3574877A}"/>
          </ac:picMkLst>
        </pc:picChg>
      </pc:sldChg>
    </pc:docChg>
  </pc:docChgLst>
  <pc:docChgLst>
    <pc:chgData name="山田　雄大" userId="S::e0014451@m365.edu.city.kyoto.jp::fbdb14d1-d6e7-4647-bef0-08bb57928fc5" providerId="AD" clId="Web-{9F58F4E4-A765-40D7-BF58-28D44D01613A}"/>
    <pc:docChg chg="modSld">
      <pc:chgData name="山田　雄大" userId="S::e0014451@m365.edu.city.kyoto.jp::fbdb14d1-d6e7-4647-bef0-08bb57928fc5" providerId="AD" clId="Web-{9F58F4E4-A765-40D7-BF58-28D44D01613A}" dt="2024-07-05T07:29:56" v="4"/>
      <pc:docMkLst>
        <pc:docMk/>
      </pc:docMkLst>
      <pc:sldChg chg="addSp delSp modSp">
        <pc:chgData name="山田　雄大" userId="S::e0014451@m365.edu.city.kyoto.jp::fbdb14d1-d6e7-4647-bef0-08bb57928fc5" providerId="AD" clId="Web-{9F58F4E4-A765-40D7-BF58-28D44D01613A}" dt="2024-07-05T07:29:56" v="4"/>
        <pc:sldMkLst>
          <pc:docMk/>
          <pc:sldMk cId="3654700675" sldId="305"/>
        </pc:sldMkLst>
        <pc:spChg chg="del mod">
          <ac:chgData name="山田　雄大" userId="S::e0014451@m365.edu.city.kyoto.jp::fbdb14d1-d6e7-4647-bef0-08bb57928fc5" providerId="AD" clId="Web-{9F58F4E4-A765-40D7-BF58-28D44D01613A}" dt="2024-07-05T07:29:35.577" v="3"/>
          <ac:spMkLst>
            <pc:docMk/>
            <pc:sldMk cId="3654700675" sldId="305"/>
            <ac:spMk id="3" creationId="{2242F38F-7272-B637-9F3C-A6A0CD12286D}"/>
          </ac:spMkLst>
        </pc:spChg>
        <pc:picChg chg="add mod">
          <ac:chgData name="山田　雄大" userId="S::e0014451@m365.edu.city.kyoto.jp::fbdb14d1-d6e7-4647-bef0-08bb57928fc5" providerId="AD" clId="Web-{9F58F4E4-A765-40D7-BF58-28D44D01613A}" dt="2024-07-05T07:29:56" v="4"/>
          <ac:picMkLst>
            <pc:docMk/>
            <pc:sldMk cId="3654700675" sldId="305"/>
            <ac:picMk id="2" creationId="{45C943EA-5F6A-154A-E256-A53096FFD832}"/>
          </ac:picMkLst>
        </pc:picChg>
      </pc:sldChg>
    </pc:docChg>
  </pc:docChgLst>
  <pc:docChgLst>
    <pc:chgData name="野里常　爽" userId="S::e0015049@m365.edu.city.kyoto.jp::ab8ff6da-4ed9-4616-b0fa-bcb0a0291a0f" providerId="AD" clId="Web-{73670A56-15D5-420B-954E-0E7BBDA344F8}"/>
    <pc:docChg chg="delSld">
      <pc:chgData name="野里常　爽" userId="S::e0015049@m365.edu.city.kyoto.jp::ab8ff6da-4ed9-4616-b0fa-bcb0a0291a0f" providerId="AD" clId="Web-{73670A56-15D5-420B-954E-0E7BBDA344F8}" dt="2024-07-05T07:25:07.243" v="0"/>
      <pc:docMkLst>
        <pc:docMk/>
      </pc:docMkLst>
      <pc:sldChg chg="del">
        <pc:chgData name="野里常　爽" userId="S::e0015049@m365.edu.city.kyoto.jp::ab8ff6da-4ed9-4616-b0fa-bcb0a0291a0f" providerId="AD" clId="Web-{73670A56-15D5-420B-954E-0E7BBDA344F8}" dt="2024-07-05T07:25:07.243" v="0"/>
        <pc:sldMkLst>
          <pc:docMk/>
          <pc:sldMk cId="156393679" sldId="323"/>
        </pc:sldMkLst>
      </pc:sldChg>
    </pc:docChg>
  </pc:docChgLst>
  <pc:docChgLst>
    <pc:chgData name="鈴木　一生" userId="bca2d7ae-a444-46bc-83d5-1064509ca2a1" providerId="ADAL" clId="{69E0F913-1D82-4182-BEB9-C471D653D7B1}"/>
    <pc:docChg chg="custSel modSld">
      <pc:chgData name="鈴木　一生" userId="bca2d7ae-a444-46bc-83d5-1064509ca2a1" providerId="ADAL" clId="{69E0F913-1D82-4182-BEB9-C471D653D7B1}" dt="2024-12-17T01:47:53.119" v="4" actId="14100"/>
      <pc:docMkLst>
        <pc:docMk/>
      </pc:docMkLst>
      <pc:sldChg chg="addSp delSp modSp mod">
        <pc:chgData name="鈴木　一生" userId="bca2d7ae-a444-46bc-83d5-1064509ca2a1" providerId="ADAL" clId="{69E0F913-1D82-4182-BEB9-C471D653D7B1}" dt="2024-12-17T01:47:53.119" v="4" actId="14100"/>
        <pc:sldMkLst>
          <pc:docMk/>
          <pc:sldMk cId="1820229469" sldId="308"/>
        </pc:sldMkLst>
        <pc:spChg chg="del">
          <ac:chgData name="鈴木　一生" userId="bca2d7ae-a444-46bc-83d5-1064509ca2a1" providerId="ADAL" clId="{69E0F913-1D82-4182-BEB9-C471D653D7B1}" dt="2024-12-17T01:47:38.429" v="0" actId="478"/>
          <ac:spMkLst>
            <pc:docMk/>
            <pc:sldMk cId="1820229469" sldId="308"/>
            <ac:spMk id="3" creationId="{1547E47D-7FB2-A3AA-A5B8-DB26762A09C9}"/>
          </ac:spMkLst>
        </pc:spChg>
        <pc:picChg chg="add mod">
          <ac:chgData name="鈴木　一生" userId="bca2d7ae-a444-46bc-83d5-1064509ca2a1" providerId="ADAL" clId="{69E0F913-1D82-4182-BEB9-C471D653D7B1}" dt="2024-12-17T01:47:53.119" v="4" actId="14100"/>
          <ac:picMkLst>
            <pc:docMk/>
            <pc:sldMk cId="1820229469" sldId="308"/>
            <ac:picMk id="4" creationId="{01DF5AE4-A0F1-33FA-001E-C6ACC7B24B49}"/>
          </ac:picMkLst>
        </pc:picChg>
      </pc:sldChg>
    </pc:docChg>
  </pc:docChgLst>
  <pc:docChgLst>
    <pc:chgData name="南城　陽" userId="f966be53-ce62-49ce-bed2-d67947953655" providerId="ADAL" clId="{3EA30829-BC8E-4A05-BA94-59ABE8D6756E}"/>
    <pc:docChg chg="custSel modSld">
      <pc:chgData name="南城　陽" userId="f966be53-ce62-49ce-bed2-d67947953655" providerId="ADAL" clId="{3EA30829-BC8E-4A05-BA94-59ABE8D6756E}" dt="2025-01-16T05:02:49.790" v="5" actId="14100"/>
      <pc:docMkLst>
        <pc:docMk/>
      </pc:docMkLst>
      <pc:sldChg chg="addSp delSp modSp mod">
        <pc:chgData name="南城　陽" userId="f966be53-ce62-49ce-bed2-d67947953655" providerId="ADAL" clId="{3EA30829-BC8E-4A05-BA94-59ABE8D6756E}" dt="2025-01-16T05:02:49.790" v="5" actId="14100"/>
        <pc:sldMkLst>
          <pc:docMk/>
          <pc:sldMk cId="3864052645" sldId="316"/>
        </pc:sldMkLst>
        <pc:picChg chg="add mod">
          <ac:chgData name="南城　陽" userId="f966be53-ce62-49ce-bed2-d67947953655" providerId="ADAL" clId="{3EA30829-BC8E-4A05-BA94-59ABE8D6756E}" dt="2025-01-16T05:02:49.790" v="5" actId="14100"/>
          <ac:picMkLst>
            <pc:docMk/>
            <pc:sldMk cId="3864052645" sldId="316"/>
            <ac:picMk id="3" creationId="{CF67C1B0-2699-862C-1E8C-73A4DE7F9D9F}"/>
          </ac:picMkLst>
        </pc:picChg>
        <pc:picChg chg="del mod">
          <ac:chgData name="南城　陽" userId="f966be53-ce62-49ce-bed2-d67947953655" providerId="ADAL" clId="{3EA30829-BC8E-4A05-BA94-59ABE8D6756E}" dt="2025-01-16T05:02:37.997" v="2" actId="478"/>
          <ac:picMkLst>
            <pc:docMk/>
            <pc:sldMk cId="3864052645" sldId="316"/>
            <ac:picMk id="4" creationId="{E942556E-4554-1E72-9ED8-E41CB7328B6B}"/>
          </ac:picMkLst>
        </pc:picChg>
      </pc:sldChg>
    </pc:docChg>
  </pc:docChgLst>
  <pc:docChgLst>
    <pc:chgData name="下川　はるか" userId="b74f3462-0d89-40f5-ae6b-e1bcc6dafa19" providerId="ADAL" clId="{0D4BA896-98AB-4132-A1F9-AEEBD1B1FED2}"/>
    <pc:docChg chg="custSel modSld">
      <pc:chgData name="下川　はるか" userId="b74f3462-0d89-40f5-ae6b-e1bcc6dafa19" providerId="ADAL" clId="{0D4BA896-98AB-4132-A1F9-AEEBD1B1FED2}" dt="2024-02-01T07:58:35.653" v="3" actId="1076"/>
      <pc:docMkLst>
        <pc:docMk/>
      </pc:docMkLst>
      <pc:sldChg chg="addSp delSp modSp mod">
        <pc:chgData name="下川　はるか" userId="b74f3462-0d89-40f5-ae6b-e1bcc6dafa19" providerId="ADAL" clId="{0D4BA896-98AB-4132-A1F9-AEEBD1B1FED2}" dt="2024-02-01T07:58:35.653" v="3" actId="1076"/>
        <pc:sldMkLst>
          <pc:docMk/>
          <pc:sldMk cId="4128497287" sldId="303"/>
        </pc:sldMkLst>
        <pc:spChg chg="del">
          <ac:chgData name="下川　はるか" userId="b74f3462-0d89-40f5-ae6b-e1bcc6dafa19" providerId="ADAL" clId="{0D4BA896-98AB-4132-A1F9-AEEBD1B1FED2}" dt="2024-02-01T07:58:22.492" v="0" actId="478"/>
          <ac:spMkLst>
            <pc:docMk/>
            <pc:sldMk cId="4128497287" sldId="303"/>
            <ac:spMk id="2" creationId="{EBD3CBE5-2B7C-4F9E-BBD4-1717FDFD2D05}"/>
          </ac:spMkLst>
        </pc:spChg>
        <pc:spChg chg="add del mod">
          <ac:chgData name="下川　はるか" userId="b74f3462-0d89-40f5-ae6b-e1bcc6dafa19" providerId="ADAL" clId="{0D4BA896-98AB-4132-A1F9-AEEBD1B1FED2}" dt="2024-02-01T07:58:24.328" v="1" actId="478"/>
          <ac:spMkLst>
            <pc:docMk/>
            <pc:sldMk cId="4128497287" sldId="303"/>
            <ac:spMk id="4" creationId="{6026F9C6-6C83-40D5-A57E-30225094909B}"/>
          </ac:spMkLst>
        </pc:spChg>
        <pc:picChg chg="add mod">
          <ac:chgData name="下川　はるか" userId="b74f3462-0d89-40f5-ae6b-e1bcc6dafa19" providerId="ADAL" clId="{0D4BA896-98AB-4132-A1F9-AEEBD1B1FED2}" dt="2024-02-01T07:58:35.653" v="3" actId="1076"/>
          <ac:picMkLst>
            <pc:docMk/>
            <pc:sldMk cId="4128497287" sldId="303"/>
            <ac:picMk id="6" creationId="{D2E7649F-EC65-4DC7-B0AA-A5EAEA3D4FB3}"/>
          </ac:picMkLst>
        </pc:picChg>
      </pc:sldChg>
    </pc:docChg>
  </pc:docChgLst>
  <pc:docChgLst>
    <pc:chgData name="竹口　知里" userId="f53055b4-cdde-42f7-a599-c2c274fa873c" providerId="ADAL" clId="{9CFC8DDD-9FC9-4705-A1DE-ED3E72DAC13F}"/>
    <pc:docChg chg="custSel modSld">
      <pc:chgData name="竹口　知里" userId="f53055b4-cdde-42f7-a599-c2c274fa873c" providerId="ADAL" clId="{9CFC8DDD-9FC9-4705-A1DE-ED3E72DAC13F}" dt="2024-02-14T09:27:30.221" v="6" actId="12789"/>
      <pc:docMkLst>
        <pc:docMk/>
      </pc:docMkLst>
      <pc:sldChg chg="addSp delSp modSp mod">
        <pc:chgData name="竹口　知里" userId="f53055b4-cdde-42f7-a599-c2c274fa873c" providerId="ADAL" clId="{9CFC8DDD-9FC9-4705-A1DE-ED3E72DAC13F}" dt="2024-02-14T09:27:30.221" v="6" actId="12789"/>
        <pc:sldMkLst>
          <pc:docMk/>
          <pc:sldMk cId="3307761043" sldId="299"/>
        </pc:sldMkLst>
        <pc:spChg chg="del">
          <ac:chgData name="竹口　知里" userId="f53055b4-cdde-42f7-a599-c2c274fa873c" providerId="ADAL" clId="{9CFC8DDD-9FC9-4705-A1DE-ED3E72DAC13F}" dt="2024-02-14T09:27:10.003" v="0" actId="478"/>
          <ac:spMkLst>
            <pc:docMk/>
            <pc:sldMk cId="3307761043" sldId="299"/>
            <ac:spMk id="2" creationId="{EBD3CBE5-2B7C-4F9E-BBD4-1717FDFD2D05}"/>
          </ac:spMkLst>
        </pc:spChg>
        <pc:spChg chg="add del mod">
          <ac:chgData name="竹口　知里" userId="f53055b4-cdde-42f7-a599-c2c274fa873c" providerId="ADAL" clId="{9CFC8DDD-9FC9-4705-A1DE-ED3E72DAC13F}" dt="2024-02-14T09:27:10.551" v="1" actId="478"/>
          <ac:spMkLst>
            <pc:docMk/>
            <pc:sldMk cId="3307761043" sldId="299"/>
            <ac:spMk id="4" creationId="{14693F37-5A53-4B9C-8C8E-978C85B62BA5}"/>
          </ac:spMkLst>
        </pc:spChg>
        <pc:picChg chg="add mod">
          <ac:chgData name="竹口　知里" userId="f53055b4-cdde-42f7-a599-c2c274fa873c" providerId="ADAL" clId="{9CFC8DDD-9FC9-4705-A1DE-ED3E72DAC13F}" dt="2024-02-14T09:27:30.221" v="6" actId="12789"/>
          <ac:picMkLst>
            <pc:docMk/>
            <pc:sldMk cId="3307761043" sldId="299"/>
            <ac:picMk id="6" creationId="{7EDFF470-5C97-44EC-ABA8-F87E0F6452B8}"/>
          </ac:picMkLst>
        </pc:picChg>
      </pc:sldChg>
    </pc:docChg>
  </pc:docChgLst>
  <pc:docChgLst>
    <pc:chgData name="上田　佳穂" userId="S::e0013764@m365.edu.city.kyoto.jp::a680f283-018a-40aa-aea1-174b65568f57" providerId="AD" clId="Web-{16A5A980-06F5-CBAF-5D97-0EC2019297D3}"/>
    <pc:docChg chg="modSld">
      <pc:chgData name="上田　佳穂" userId="S::e0013764@m365.edu.city.kyoto.jp::a680f283-018a-40aa-aea1-174b65568f57" providerId="AD" clId="Web-{16A5A980-06F5-CBAF-5D97-0EC2019297D3}" dt="2024-02-01T07:35:03.776" v="10" actId="1076"/>
      <pc:docMkLst>
        <pc:docMk/>
      </pc:docMkLst>
      <pc:sldChg chg="addSp delSp modSp">
        <pc:chgData name="上田　佳穂" userId="S::e0013764@m365.edu.city.kyoto.jp::a680f283-018a-40aa-aea1-174b65568f57" providerId="AD" clId="Web-{16A5A980-06F5-CBAF-5D97-0EC2019297D3}" dt="2024-02-01T07:35:03.776" v="10" actId="1076"/>
        <pc:sldMkLst>
          <pc:docMk/>
          <pc:sldMk cId="2000739795" sldId="301"/>
        </pc:sldMkLst>
        <pc:spChg chg="del">
          <ac:chgData name="上田　佳穂" userId="S::e0013764@m365.edu.city.kyoto.jp::a680f283-018a-40aa-aea1-174b65568f57" providerId="AD" clId="Web-{16A5A980-06F5-CBAF-5D97-0EC2019297D3}" dt="2024-02-01T07:33:37.916" v="0"/>
          <ac:spMkLst>
            <pc:docMk/>
            <pc:sldMk cId="2000739795" sldId="301"/>
            <ac:spMk id="2" creationId="{EBD3CBE5-2B7C-4F9E-BBD4-1717FDFD2D05}"/>
          </ac:spMkLst>
        </pc:spChg>
        <pc:spChg chg="add del mod">
          <ac:chgData name="上田　佳穂" userId="S::e0013764@m365.edu.city.kyoto.jp::a680f283-018a-40aa-aea1-174b65568f57" providerId="AD" clId="Web-{16A5A980-06F5-CBAF-5D97-0EC2019297D3}" dt="2024-02-01T07:33:41.416" v="1"/>
          <ac:spMkLst>
            <pc:docMk/>
            <pc:sldMk cId="2000739795" sldId="301"/>
            <ac:spMk id="4" creationId="{932B967F-86D6-95AE-4605-74862AA1B545}"/>
          </ac:spMkLst>
        </pc:spChg>
        <pc:picChg chg="add del mod">
          <ac:chgData name="上田　佳穂" userId="S::e0013764@m365.edu.city.kyoto.jp::a680f283-018a-40aa-aea1-174b65568f57" providerId="AD" clId="Web-{16A5A980-06F5-CBAF-5D97-0EC2019297D3}" dt="2024-02-01T07:35:01.260" v="9"/>
          <ac:picMkLst>
            <pc:docMk/>
            <pc:sldMk cId="2000739795" sldId="301"/>
            <ac:picMk id="5" creationId="{C2F09405-0B31-2119-4846-357562D720DE}"/>
          </ac:picMkLst>
        </pc:picChg>
        <pc:picChg chg="add mod">
          <ac:chgData name="上田　佳穂" userId="S::e0013764@m365.edu.city.kyoto.jp::a680f283-018a-40aa-aea1-174b65568f57" providerId="AD" clId="Web-{16A5A980-06F5-CBAF-5D97-0EC2019297D3}" dt="2024-02-01T07:35:03.776" v="10" actId="1076"/>
          <ac:picMkLst>
            <pc:docMk/>
            <pc:sldMk cId="2000739795" sldId="301"/>
            <ac:picMk id="6" creationId="{573952C0-AD5E-D0AB-7459-A55CE0B6B2A3}"/>
          </ac:picMkLst>
        </pc:picChg>
      </pc:sldChg>
    </pc:docChg>
  </pc:docChgLst>
  <pc:docChgLst>
    <pc:chgData name="田淵　亜有" userId="S::e0015046@m365.edu.city.kyoto.jp::c64b0f3a-4f64-4b10-b8d7-11c21a5b7e6a" providerId="AD" clId="Web-{2D8E1000-0D78-D8F9-E23E-9C8ED88D865B}"/>
    <pc:docChg chg="modSld">
      <pc:chgData name="田淵　亜有" userId="S::e0015046@m365.edu.city.kyoto.jp::c64b0f3a-4f64-4b10-b8d7-11c21a5b7e6a" providerId="AD" clId="Web-{2D8E1000-0D78-D8F9-E23E-9C8ED88D865B}" dt="2024-07-04T07:29:50.133" v="0"/>
      <pc:docMkLst>
        <pc:docMk/>
      </pc:docMkLst>
      <pc:sldChg chg="addSp modSp">
        <pc:chgData name="田淵　亜有" userId="S::e0015046@m365.edu.city.kyoto.jp::c64b0f3a-4f64-4b10-b8d7-11c21a5b7e6a" providerId="AD" clId="Web-{2D8E1000-0D78-D8F9-E23E-9C8ED88D865B}" dt="2024-07-04T07:29:50.133" v="0"/>
        <pc:sldMkLst>
          <pc:docMk/>
          <pc:sldMk cId="3693655365" sldId="311"/>
        </pc:sldMkLst>
        <pc:picChg chg="add mod">
          <ac:chgData name="田淵　亜有" userId="S::e0015046@m365.edu.city.kyoto.jp::c64b0f3a-4f64-4b10-b8d7-11c21a5b7e6a" providerId="AD" clId="Web-{2D8E1000-0D78-D8F9-E23E-9C8ED88D865B}" dt="2024-07-04T07:29:50.133" v="0"/>
          <ac:picMkLst>
            <pc:docMk/>
            <pc:sldMk cId="3693655365" sldId="311"/>
            <ac:picMk id="2" creationId="{5CECD6F5-0743-4E5F-F8A2-61190235B30B}"/>
          </ac:picMkLst>
        </pc:picChg>
      </pc:sldChg>
    </pc:docChg>
  </pc:docChgLst>
  <pc:docChgLst>
    <pc:chgData name="田谷　奈菜" userId="S::e0013762@m365.edu.city.kyoto.jp::55f63155-389b-4460-bb4c-5c6219994722" providerId="AD" clId="Web-{754A07B4-2710-47C0-B187-5C111637D13E}"/>
    <pc:docChg chg="modSld">
      <pc:chgData name="田谷　奈菜" userId="S::e0013762@m365.edu.city.kyoto.jp::55f63155-389b-4460-bb4c-5c6219994722" providerId="AD" clId="Web-{754A07B4-2710-47C0-B187-5C111637D13E}" dt="2024-02-01T06:44:21.952" v="5" actId="1076"/>
      <pc:docMkLst>
        <pc:docMk/>
      </pc:docMkLst>
      <pc:sldChg chg="addSp delSp modSp">
        <pc:chgData name="田谷　奈菜" userId="S::e0013762@m365.edu.city.kyoto.jp::55f63155-389b-4460-bb4c-5c6219994722" providerId="AD" clId="Web-{754A07B4-2710-47C0-B187-5C111637D13E}" dt="2024-02-01T06:44:21.952" v="5" actId="1076"/>
        <pc:sldMkLst>
          <pc:docMk/>
          <pc:sldMk cId="2200943984" sldId="293"/>
        </pc:sldMkLst>
        <pc:spChg chg="del">
          <ac:chgData name="田谷　奈菜" userId="S::e0013762@m365.edu.city.kyoto.jp::55f63155-389b-4460-bb4c-5c6219994722" providerId="AD" clId="Web-{754A07B4-2710-47C0-B187-5C111637D13E}" dt="2024-02-01T06:43:47.466" v="0"/>
          <ac:spMkLst>
            <pc:docMk/>
            <pc:sldMk cId="2200943984" sldId="293"/>
            <ac:spMk id="2" creationId="{EBD3CBE5-2B7C-4F9E-BBD4-1717FDFD2D05}"/>
          </ac:spMkLst>
        </pc:spChg>
        <pc:spChg chg="add del mod">
          <ac:chgData name="田谷　奈菜" userId="S::e0013762@m365.edu.city.kyoto.jp::55f63155-389b-4460-bb4c-5c6219994722" providerId="AD" clId="Web-{754A07B4-2710-47C0-B187-5C111637D13E}" dt="2024-02-01T06:43:53.701" v="1"/>
          <ac:spMkLst>
            <pc:docMk/>
            <pc:sldMk cId="2200943984" sldId="293"/>
            <ac:spMk id="4" creationId="{E173DAAE-7641-8601-CF1E-B6DF18C25988}"/>
          </ac:spMkLst>
        </pc:spChg>
        <pc:picChg chg="add mod">
          <ac:chgData name="田谷　奈菜" userId="S::e0013762@m365.edu.city.kyoto.jp::55f63155-389b-4460-bb4c-5c6219994722" providerId="AD" clId="Web-{754A07B4-2710-47C0-B187-5C111637D13E}" dt="2024-02-01T06:44:21.952" v="5" actId="1076"/>
          <ac:picMkLst>
            <pc:docMk/>
            <pc:sldMk cId="2200943984" sldId="293"/>
            <ac:picMk id="5" creationId="{8E2180BE-43DF-6EEA-6B51-D47761385C70}"/>
          </ac:picMkLst>
        </pc:picChg>
      </pc:sldChg>
    </pc:docChg>
  </pc:docChgLst>
  <pc:docChgLst>
    <pc:chgData name="竹中　万裕" userId="S::e0001430@m365.edu.city.kyoto.jp::d9b8be52-76db-4aeb-9b63-5ce69ccfb616" providerId="AD" clId="Web-{55914136-BC1C-486D-8DAE-DE0A11594DF6}"/>
    <pc:docChg chg="modSld">
      <pc:chgData name="竹中　万裕" userId="S::e0001430@m365.edu.city.kyoto.jp::d9b8be52-76db-4aeb-9b63-5ce69ccfb616" providerId="AD" clId="Web-{55914136-BC1C-486D-8DAE-DE0A11594DF6}" dt="2025-01-15T05:01:58.443" v="1"/>
      <pc:docMkLst>
        <pc:docMk/>
      </pc:docMkLst>
      <pc:sldChg chg="addSp delSp modSp">
        <pc:chgData name="竹中　万裕" userId="S::e0001430@m365.edu.city.kyoto.jp::d9b8be52-76db-4aeb-9b63-5ce69ccfb616" providerId="AD" clId="Web-{55914136-BC1C-486D-8DAE-DE0A11594DF6}" dt="2025-01-15T05:01:58.443" v="1"/>
        <pc:sldMkLst>
          <pc:docMk/>
          <pc:sldMk cId="3271591256" sldId="306"/>
        </pc:sldMkLst>
        <pc:spChg chg="del">
          <ac:chgData name="竹中　万裕" userId="S::e0001430@m365.edu.city.kyoto.jp::d9b8be52-76db-4aeb-9b63-5ce69ccfb616" providerId="AD" clId="Web-{55914136-BC1C-486D-8DAE-DE0A11594DF6}" dt="2025-01-15T05:01:55.521" v="0"/>
          <ac:spMkLst>
            <pc:docMk/>
            <pc:sldMk cId="3271591256" sldId="306"/>
            <ac:spMk id="4" creationId="{DF5A41C2-C1BC-ED62-8267-7CBF7942A909}"/>
          </ac:spMkLst>
        </pc:spChg>
        <pc:picChg chg="add mod">
          <ac:chgData name="竹中　万裕" userId="S::e0001430@m365.edu.city.kyoto.jp::d9b8be52-76db-4aeb-9b63-5ce69ccfb616" providerId="AD" clId="Web-{55914136-BC1C-486D-8DAE-DE0A11594DF6}" dt="2025-01-15T05:01:58.443" v="1"/>
          <ac:picMkLst>
            <pc:docMk/>
            <pc:sldMk cId="3271591256" sldId="306"/>
            <ac:picMk id="2" creationId="{3B12980D-4DC9-93B6-B84B-044B5510B306}"/>
          </ac:picMkLst>
        </pc:picChg>
      </pc:sldChg>
    </pc:docChg>
  </pc:docChgLst>
  <pc:docChgLst>
    <pc:chgData name="藤本　美里" userId="S::e0012256@m365.edu.city.kyoto.jp::270ef419-2d60-4158-ae0d-53a8b3b698ea" providerId="AD" clId="Web-{CF3AEBFE-766A-462C-BD00-D1611BF81A14}"/>
    <pc:docChg chg="modSld">
      <pc:chgData name="藤本　美里" userId="S::e0012256@m365.edu.city.kyoto.jp::270ef419-2d60-4158-ae0d-53a8b3b698ea" providerId="AD" clId="Web-{CF3AEBFE-766A-462C-BD00-D1611BF81A14}" dt="2024-03-12T06:15:25.032" v="1"/>
      <pc:docMkLst>
        <pc:docMk/>
      </pc:docMkLst>
      <pc:sldChg chg="addSp delSp modSp">
        <pc:chgData name="藤本　美里" userId="S::e0012256@m365.edu.city.kyoto.jp::270ef419-2d60-4158-ae0d-53a8b3b698ea" providerId="AD" clId="Web-{CF3AEBFE-766A-462C-BD00-D1611BF81A14}" dt="2024-03-12T06:15:25.032" v="1"/>
        <pc:sldMkLst>
          <pc:docMk/>
          <pc:sldMk cId="3417059557" sldId="317"/>
        </pc:sldMkLst>
        <pc:spChg chg="del">
          <ac:chgData name="藤本　美里" userId="S::e0012256@m365.edu.city.kyoto.jp::270ef419-2d60-4158-ae0d-53a8b3b698ea" providerId="AD" clId="Web-{CF3AEBFE-766A-462C-BD00-D1611BF81A14}" dt="2024-03-12T06:15:22.672" v="0"/>
          <ac:spMkLst>
            <pc:docMk/>
            <pc:sldMk cId="3417059557" sldId="317"/>
            <ac:spMk id="3" creationId="{059318B2-50C2-4E82-9ECA-7F94EE10ECF9}"/>
          </ac:spMkLst>
        </pc:spChg>
        <pc:picChg chg="add mod">
          <ac:chgData name="藤本　美里" userId="S::e0012256@m365.edu.city.kyoto.jp::270ef419-2d60-4158-ae0d-53a8b3b698ea" providerId="AD" clId="Web-{CF3AEBFE-766A-462C-BD00-D1611BF81A14}" dt="2024-03-12T06:15:25.032" v="1"/>
          <ac:picMkLst>
            <pc:docMk/>
            <pc:sldMk cId="3417059557" sldId="317"/>
            <ac:picMk id="2" creationId="{390864A4-7518-F030-FAA9-D5906621ED38}"/>
          </ac:picMkLst>
        </pc:picChg>
      </pc:sldChg>
    </pc:docChg>
  </pc:docChgLst>
  <pc:docChgLst>
    <pc:chgData name="吉本　真千子" userId="S::e0008391@m365.edu.city.kyoto.jp::c203e1fd-65ab-46aa-bf75-e576f24d6f45" providerId="AD" clId="Web-{EA4982E4-68B0-AEB7-B514-67E9EE78F4BC}"/>
    <pc:docChg chg="modSld">
      <pc:chgData name="吉本　真千子" userId="S::e0008391@m365.edu.city.kyoto.jp::c203e1fd-65ab-46aa-bf75-e576f24d6f45" providerId="AD" clId="Web-{EA4982E4-68B0-AEB7-B514-67E9EE78F4BC}" dt="2024-03-12T03:57:58.542" v="2"/>
      <pc:docMkLst>
        <pc:docMk/>
      </pc:docMkLst>
      <pc:sldChg chg="addSp modSp">
        <pc:chgData name="吉本　真千子" userId="S::e0008391@m365.edu.city.kyoto.jp::c203e1fd-65ab-46aa-bf75-e576f24d6f45" providerId="AD" clId="Web-{EA4982E4-68B0-AEB7-B514-67E9EE78F4BC}" dt="2024-03-12T03:56:58.587" v="0"/>
        <pc:sldMkLst>
          <pc:docMk/>
          <pc:sldMk cId="1488477963" sldId="321"/>
        </pc:sldMkLst>
        <pc:picChg chg="add mod">
          <ac:chgData name="吉本　真千子" userId="S::e0008391@m365.edu.city.kyoto.jp::c203e1fd-65ab-46aa-bf75-e576f24d6f45" providerId="AD" clId="Web-{EA4982E4-68B0-AEB7-B514-67E9EE78F4BC}" dt="2024-03-12T03:56:58.587" v="0"/>
          <ac:picMkLst>
            <pc:docMk/>
            <pc:sldMk cId="1488477963" sldId="321"/>
            <ac:picMk id="2" creationId="{C8E68054-80AA-D964-40FA-3CF98D70DC9A}"/>
          </ac:picMkLst>
        </pc:picChg>
      </pc:sldChg>
      <pc:sldChg chg="addSp delSp modSp">
        <pc:chgData name="吉本　真千子" userId="S::e0008391@m365.edu.city.kyoto.jp::c203e1fd-65ab-46aa-bf75-e576f24d6f45" providerId="AD" clId="Web-{EA4982E4-68B0-AEB7-B514-67E9EE78F4BC}" dt="2024-03-12T03:57:58.542" v="2"/>
        <pc:sldMkLst>
          <pc:docMk/>
          <pc:sldMk cId="1626945815" sldId="322"/>
        </pc:sldMkLst>
        <pc:spChg chg="del">
          <ac:chgData name="吉本　真千子" userId="S::e0008391@m365.edu.city.kyoto.jp::c203e1fd-65ab-46aa-bf75-e576f24d6f45" providerId="AD" clId="Web-{EA4982E4-68B0-AEB7-B514-67E9EE78F4BC}" dt="2024-03-12T03:57:55.167" v="1"/>
          <ac:spMkLst>
            <pc:docMk/>
            <pc:sldMk cId="1626945815" sldId="322"/>
            <ac:spMk id="3" creationId="{059318B2-50C2-4E82-9ECA-7F94EE10ECF9}"/>
          </ac:spMkLst>
        </pc:spChg>
        <pc:picChg chg="add mod">
          <ac:chgData name="吉本　真千子" userId="S::e0008391@m365.edu.city.kyoto.jp::c203e1fd-65ab-46aa-bf75-e576f24d6f45" providerId="AD" clId="Web-{EA4982E4-68B0-AEB7-B514-67E9EE78F4BC}" dt="2024-03-12T03:57:58.542" v="2"/>
          <ac:picMkLst>
            <pc:docMk/>
            <pc:sldMk cId="1626945815" sldId="322"/>
            <ac:picMk id="2" creationId="{932B82EA-C5E1-8057-38B7-50C1CFAE96ED}"/>
          </ac:picMkLst>
        </pc:picChg>
      </pc:sldChg>
    </pc:docChg>
  </pc:docChgLst>
  <pc:docChgLst>
    <pc:chgData name="五十嵐　友紀" userId="S::e0013763@m365.edu.city.kyoto.jp::06b2215c-2dc4-4496-bb8c-4b5cbc6f748b" providerId="AD" clId="Web-{E2710E27-BA4D-47A8-8E95-263A459D197F}"/>
    <pc:docChg chg="modSld">
      <pc:chgData name="五十嵐　友紀" userId="S::e0013763@m365.edu.city.kyoto.jp::06b2215c-2dc4-4496-bb8c-4b5cbc6f748b" providerId="AD" clId="Web-{E2710E27-BA4D-47A8-8E95-263A459D197F}" dt="2024-02-29T23:32:04.577" v="1"/>
      <pc:docMkLst>
        <pc:docMk/>
      </pc:docMkLst>
      <pc:sldChg chg="addSp delSp modSp">
        <pc:chgData name="五十嵐　友紀" userId="S::e0013763@m365.edu.city.kyoto.jp::06b2215c-2dc4-4496-bb8c-4b5cbc6f748b" providerId="AD" clId="Web-{E2710E27-BA4D-47A8-8E95-263A459D197F}" dt="2024-02-29T23:32:04.577" v="1"/>
        <pc:sldMkLst>
          <pc:docMk/>
          <pc:sldMk cId="3305803077" sldId="324"/>
        </pc:sldMkLst>
        <pc:spChg chg="del">
          <ac:chgData name="五十嵐　友紀" userId="S::e0013763@m365.edu.city.kyoto.jp::06b2215c-2dc4-4496-bb8c-4b5cbc6f748b" providerId="AD" clId="Web-{E2710E27-BA4D-47A8-8E95-263A459D197F}" dt="2024-02-29T23:32:01.827" v="0"/>
          <ac:spMkLst>
            <pc:docMk/>
            <pc:sldMk cId="3305803077" sldId="324"/>
            <ac:spMk id="3" creationId="{059318B2-50C2-4E82-9ECA-7F94EE10ECF9}"/>
          </ac:spMkLst>
        </pc:spChg>
        <pc:picChg chg="add mod">
          <ac:chgData name="五十嵐　友紀" userId="S::e0013763@m365.edu.city.kyoto.jp::06b2215c-2dc4-4496-bb8c-4b5cbc6f748b" providerId="AD" clId="Web-{E2710E27-BA4D-47A8-8E95-263A459D197F}" dt="2024-02-29T23:32:04.577" v="1"/>
          <ac:picMkLst>
            <pc:docMk/>
            <pc:sldMk cId="3305803077" sldId="324"/>
            <ac:picMk id="2" creationId="{79712D5F-9F0B-31C7-CA18-DB1D6972B281}"/>
          </ac:picMkLst>
        </pc:picChg>
      </pc:sldChg>
    </pc:docChg>
  </pc:docChgLst>
  <pc:docChgLst>
    <pc:chgData name="宮川　恵里花" userId="S::e0015045@m365.edu.city.kyoto.jp::f90e7ed3-e02d-4d6a-b899-8132b19bcae6" providerId="AD" clId="Web-{FDFCC940-B27B-6DB7-435D-9FF06FADDEF0}"/>
    <pc:docChg chg="modSld">
      <pc:chgData name="宮川　恵里花" userId="S::e0015045@m365.edu.city.kyoto.jp::f90e7ed3-e02d-4d6a-b899-8132b19bcae6" providerId="AD" clId="Web-{FDFCC940-B27B-6DB7-435D-9FF06FADDEF0}" dt="2024-07-03T05:37:44.200" v="12"/>
      <pc:docMkLst>
        <pc:docMk/>
      </pc:docMkLst>
      <pc:sldChg chg="addSp delSp modSp mod setBg">
        <pc:chgData name="宮川　恵里花" userId="S::e0015045@m365.edu.city.kyoto.jp::f90e7ed3-e02d-4d6a-b899-8132b19bcae6" providerId="AD" clId="Web-{FDFCC940-B27B-6DB7-435D-9FF06FADDEF0}" dt="2024-07-03T05:37:44.200" v="12"/>
        <pc:sldMkLst>
          <pc:docMk/>
          <pc:sldMk cId="4151202941" sldId="329"/>
        </pc:sldMkLst>
        <pc:spChg chg="mod">
          <ac:chgData name="宮川　恵里花" userId="S::e0015045@m365.edu.city.kyoto.jp::f90e7ed3-e02d-4d6a-b899-8132b19bcae6" providerId="AD" clId="Web-{FDFCC940-B27B-6DB7-435D-9FF06FADDEF0}" dt="2024-07-03T05:37:00.403" v="7"/>
          <ac:spMkLst>
            <pc:docMk/>
            <pc:sldMk cId="4151202941" sldId="329"/>
            <ac:spMk id="4" creationId="{3D36929E-A3FC-EFB0-D940-F12C1BEEFA1A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7.247" v="11"/>
          <ac:spMkLst>
            <pc:docMk/>
            <pc:sldMk cId="4151202941" sldId="329"/>
            <ac:spMk id="5" creationId="{D12DDE76-C203-4047-9998-63900085B5E8}"/>
          </ac:spMkLst>
        </pc:spChg>
        <pc:spChg chg="add del">
          <ac:chgData name="宮川　恵里花" userId="S::e0015045@m365.edu.city.kyoto.jp::f90e7ed3-e02d-4d6a-b899-8132b19bcae6" providerId="AD" clId="Web-{FDFCC940-B27B-6DB7-435D-9FF06FADDEF0}" dt="2024-07-03T05:37:13.481" v="9"/>
          <ac:spMkLst>
            <pc:docMk/>
            <pc:sldMk cId="4151202941" sldId="329"/>
            <ac:spMk id="9" creationId="{D12DDE76-C203-4047-9998-63900085B5E8}"/>
          </ac:spMkLst>
        </pc:spChg>
        <pc:picChg chg="add del mod">
          <ac:chgData name="宮川　恵里花" userId="S::e0015045@m365.edu.city.kyoto.jp::f90e7ed3-e02d-4d6a-b899-8132b19bcae6" providerId="AD" clId="Web-{FDFCC940-B27B-6DB7-435D-9FF06FADDEF0}" dt="2024-07-03T05:36:20.136" v="5"/>
          <ac:picMkLst>
            <pc:docMk/>
            <pc:sldMk cId="4151202941" sldId="329"/>
            <ac:picMk id="2" creationId="{5423A1BA-3C20-1B34-793D-9F9AFC4F8667}"/>
          </ac:picMkLst>
        </pc:picChg>
        <pc:picChg chg="add del mod">
          <ac:chgData name="宮川　恵里花" userId="S::e0015045@m365.edu.city.kyoto.jp::f90e7ed3-e02d-4d6a-b899-8132b19bcae6" providerId="AD" clId="Web-{FDFCC940-B27B-6DB7-435D-9FF06FADDEF0}" dt="2024-07-03T05:37:10.434" v="8"/>
          <ac:picMkLst>
            <pc:docMk/>
            <pc:sldMk cId="4151202941" sldId="329"/>
            <ac:picMk id="3" creationId="{165CA542-9D5A-2779-14C8-42579D0D935A}"/>
          </ac:picMkLst>
        </pc:picChg>
        <pc:picChg chg="add mod">
          <ac:chgData name="宮川　恵里花" userId="S::e0015045@m365.edu.city.kyoto.jp::f90e7ed3-e02d-4d6a-b899-8132b19bcae6" providerId="AD" clId="Web-{FDFCC940-B27B-6DB7-435D-9FF06FADDEF0}" dt="2024-07-03T05:37:44.200" v="12"/>
          <ac:picMkLst>
            <pc:docMk/>
            <pc:sldMk cId="4151202941" sldId="329"/>
            <ac:picMk id="6" creationId="{B0B30EAF-A43A-47AB-6CB5-C1DDA71C6E26}"/>
          </ac:picMkLst>
        </pc:picChg>
      </pc:sldChg>
    </pc:docChg>
  </pc:docChgLst>
  <pc:docChgLst>
    <pc:chgData name="吉本　真千子" userId="S::e0008391@m365.edu.city.kyoto.jp::c203e1fd-65ab-46aa-bf75-e576f24d6f45" providerId="AD" clId="Web-{2656D149-F030-BDCF-1660-94F10DC8591C}"/>
    <pc:docChg chg="modSld">
      <pc:chgData name="吉本　真千子" userId="S::e0008391@m365.edu.city.kyoto.jp::c203e1fd-65ab-46aa-bf75-e576f24d6f45" providerId="AD" clId="Web-{2656D149-F030-BDCF-1660-94F10DC8591C}" dt="2024-03-01T06:24:24.337" v="4"/>
      <pc:docMkLst>
        <pc:docMk/>
      </pc:docMkLst>
      <pc:sldChg chg="addSp delSp modSp">
        <pc:chgData name="吉本　真千子" userId="S::e0008391@m365.edu.city.kyoto.jp::c203e1fd-65ab-46aa-bf75-e576f24d6f45" providerId="AD" clId="Web-{2656D149-F030-BDCF-1660-94F10DC8591C}" dt="2024-03-01T06:24:24.337" v="4"/>
        <pc:sldMkLst>
          <pc:docMk/>
          <pc:sldMk cId="3403637016" sldId="313"/>
        </pc:sldMkLst>
        <pc:spChg chg="del mod">
          <ac:chgData name="吉本　真千子" userId="S::e0008391@m365.edu.city.kyoto.jp::c203e1fd-65ab-46aa-bf75-e576f24d6f45" providerId="AD" clId="Web-{2656D149-F030-BDCF-1660-94F10DC8591C}" dt="2024-03-01T06:23:59.165" v="1"/>
          <ac:spMkLst>
            <pc:docMk/>
            <pc:sldMk cId="3403637016" sldId="313"/>
            <ac:spMk id="3" creationId="{059318B2-50C2-4E82-9ECA-7F94EE10ECF9}"/>
          </ac:spMkLst>
        </pc:spChg>
        <pc:picChg chg="add del mod">
          <ac:chgData name="吉本　真千子" userId="S::e0008391@m365.edu.city.kyoto.jp::c203e1fd-65ab-46aa-bf75-e576f24d6f45" providerId="AD" clId="Web-{2656D149-F030-BDCF-1660-94F10DC8591C}" dt="2024-03-01T06:24:04.353" v="3"/>
          <ac:picMkLst>
            <pc:docMk/>
            <pc:sldMk cId="3403637016" sldId="313"/>
            <ac:picMk id="2" creationId="{9CCC6CA2-0317-3461-8188-9DC66609371C}"/>
          </ac:picMkLst>
        </pc:picChg>
        <pc:picChg chg="add mod">
          <ac:chgData name="吉本　真千子" userId="S::e0008391@m365.edu.city.kyoto.jp::c203e1fd-65ab-46aa-bf75-e576f24d6f45" providerId="AD" clId="Web-{2656D149-F030-BDCF-1660-94F10DC8591C}" dt="2024-03-01T06:24:24.337" v="4"/>
          <ac:picMkLst>
            <pc:docMk/>
            <pc:sldMk cId="3403637016" sldId="313"/>
            <ac:picMk id="4" creationId="{7411EB9C-E069-7B32-F76A-CA1E977969A4}"/>
          </ac:picMkLst>
        </pc:picChg>
      </pc:sldChg>
    </pc:docChg>
  </pc:docChgLst>
  <pc:docChgLst>
    <pc:chgData name="下川　はるか" userId="b74f3462-0d89-40f5-ae6b-e1bcc6dafa19" providerId="ADAL" clId="{5E7CDC40-2328-4A37-8075-774DABDB8371}"/>
    <pc:docChg chg="custSel modSld">
      <pc:chgData name="下川　はるか" userId="b74f3462-0d89-40f5-ae6b-e1bcc6dafa19" providerId="ADAL" clId="{5E7CDC40-2328-4A37-8075-774DABDB8371}" dt="2024-02-28T08:12:46.521" v="1" actId="22"/>
      <pc:docMkLst>
        <pc:docMk/>
      </pc:docMkLst>
      <pc:sldChg chg="addSp delSp mod">
        <pc:chgData name="下川　はるか" userId="b74f3462-0d89-40f5-ae6b-e1bcc6dafa19" providerId="ADAL" clId="{5E7CDC40-2328-4A37-8075-774DABDB8371}" dt="2024-02-28T08:12:46.521" v="1" actId="22"/>
        <pc:sldMkLst>
          <pc:docMk/>
          <pc:sldMk cId="2795396090" sldId="319"/>
        </pc:sldMkLst>
        <pc:spChg chg="del">
          <ac:chgData name="下川　はるか" userId="b74f3462-0d89-40f5-ae6b-e1bcc6dafa19" providerId="ADAL" clId="{5E7CDC40-2328-4A37-8075-774DABDB8371}" dt="2024-02-28T08:12:43.672" v="0" actId="478"/>
          <ac:spMkLst>
            <pc:docMk/>
            <pc:sldMk cId="2795396090" sldId="319"/>
            <ac:spMk id="3" creationId="{059318B2-50C2-4E82-9ECA-7F94EE10ECF9}"/>
          </ac:spMkLst>
        </pc:spChg>
        <pc:picChg chg="add">
          <ac:chgData name="下川　はるか" userId="b74f3462-0d89-40f5-ae6b-e1bcc6dafa19" providerId="ADAL" clId="{5E7CDC40-2328-4A37-8075-774DABDB8371}" dt="2024-02-28T08:12:46.521" v="1" actId="22"/>
          <ac:picMkLst>
            <pc:docMk/>
            <pc:sldMk cId="2795396090" sldId="319"/>
            <ac:picMk id="4" creationId="{17819C6C-1B79-4514-8719-259FD6104D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66FAEBD9-DC5D-29A5-9305-7945727C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7"/>
            <a:ext cx="10693247" cy="75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282907-5A1F-65BD-8DA7-4BD409744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88659" cy="75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FA6C60B-F083-FF8B-6973-EB8F5B340C77}"/>
              </a:ext>
            </a:extLst>
          </p:cNvPr>
          <p:cNvSpPr txBox="1"/>
          <p:nvPr/>
        </p:nvSpPr>
        <p:spPr>
          <a:xfrm>
            <a:off x="712519" y="427512"/>
            <a:ext cx="21147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2/17</a:t>
            </a:r>
            <a:endParaRPr kumimoji="1" lang="en-US" altLang="ja-JP" sz="5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5E131-3DC6-AE65-0A68-5B6DAB05B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8"/>
            <a:ext cx="10664480" cy="753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29188BB-D9A0-D201-23B4-82E0348E15BB}"/>
              </a:ext>
            </a:extLst>
          </p:cNvPr>
          <p:cNvSpPr txBox="1"/>
          <p:nvPr/>
        </p:nvSpPr>
        <p:spPr>
          <a:xfrm>
            <a:off x="712519" y="427512"/>
            <a:ext cx="208323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2/18</a:t>
            </a:r>
            <a:endParaRPr kumimoji="1" lang="en-US" altLang="ja-JP" sz="5400"/>
          </a:p>
        </p:txBody>
      </p:sp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B09F8071-A48F-1BC4-86FE-D4CCE1E16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3"/>
            <a:ext cx="10686442" cy="751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67C1B0-2699-862C-1E8C-73A4DE7F9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54207" cy="749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C23FFF-74EA-2085-068E-79EE44AFB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76"/>
            <a:ext cx="10691813" cy="753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&#10;&#10;説明は自動で生成されたものです">
            <a:extLst>
              <a:ext uri="{FF2B5EF4-FFF2-40B4-BE49-F238E27FC236}">
                <a16:creationId xmlns:a16="http://schemas.microsoft.com/office/drawing/2014/main" id="{61BC6943-A2E8-A484-209C-99934ED79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7851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pic>
        <p:nvPicPr>
          <p:cNvPr id="2" name="図 1" descr="ダイアグラム&#10;&#10;説明は自動で生成されたものです">
            <a:extLst>
              <a:ext uri="{FF2B5EF4-FFF2-40B4-BE49-F238E27FC236}">
                <a16:creationId xmlns:a16="http://schemas.microsoft.com/office/drawing/2014/main" id="{6E1A2164-1DB2-5BD2-A3D8-E935DA457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8"/>
            <a:ext cx="10685536" cy="754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6F7E730-E449-C497-67D4-B923E406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説明は自動で生成されたものです">
            <a:extLst>
              <a:ext uri="{FF2B5EF4-FFF2-40B4-BE49-F238E27FC236}">
                <a16:creationId xmlns:a16="http://schemas.microsoft.com/office/drawing/2014/main" id="{3B12980D-4DC9-93B6-B84B-044B5510B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7322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22A23-69BB-B0FD-500B-259E72EE4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" r="-251" b="4082"/>
          <a:stretch/>
        </p:blipFill>
        <p:spPr>
          <a:xfrm>
            <a:off x="1910" y="0"/>
            <a:ext cx="10683988" cy="755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1DF5AE4-A0F1-33FA-001E-C6ACC7B24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2BC26A-01E8-B129-468B-D7FA1D0F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990" y="0"/>
            <a:ext cx="10777795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説明は自動で生成されたものです">
            <a:extLst>
              <a:ext uri="{FF2B5EF4-FFF2-40B4-BE49-F238E27FC236}">
                <a16:creationId xmlns:a16="http://schemas.microsoft.com/office/drawing/2014/main" id="{6756209E-428F-DA34-7DA4-403BC653E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6168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ダイアグラム&#10;&#10;説明は自動で生成されたものです">
            <a:extLst>
              <a:ext uri="{FF2B5EF4-FFF2-40B4-BE49-F238E27FC236}">
                <a16:creationId xmlns:a16="http://schemas.microsoft.com/office/drawing/2014/main" id="{23DC1B08-CC12-0A3E-F4F7-D24D9D245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8"/>
            <a:ext cx="10686442" cy="75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a340c70d3e9c519ca8cc9849516696d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d808643f9c5c5bdae5daf99787db2dd6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A441CB-2EF3-44C8-8796-97D9AD2DF1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0fe31626-8830-49fc-820f-b5ea0d4febde"/>
    <ds:schemaRef ds:uri="http://schemas.openxmlformats.org/package/2006/metadata/core-properties"/>
    <ds:schemaRef ds:uri="b0135c8f-d594-4d1f-bfed-bf1d14e17417"/>
    <ds:schemaRef ds:uri="http://www.w3.org/XML/1998/namespace"/>
    <ds:schemaRef ds:uri="9cccc959-cbcd-4f5a-8246-4a64457110a5"/>
    <ds:schemaRef ds:uri="568903fa-c7eb-4110-a242-edf4570a66c8"/>
  </ds:schemaRefs>
</ds:datastoreItem>
</file>

<file path=customXml/itemProps3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95</Words>
  <Application>Microsoft Office PowerPoint</Application>
  <PresentationFormat>Custom</PresentationFormat>
  <Paragraphs>14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3</cp:revision>
  <dcterms:created xsi:type="dcterms:W3CDTF">2022-11-04T07:42:48Z</dcterms:created>
  <dcterms:modified xsi:type="dcterms:W3CDTF">2025-01-29T01:50:24Z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lpwstr>471300.000000000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