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1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</p:sldIdLst>
  <p:sldSz cx="10691813" cy="7559675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2025/7/31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3013"/>
            <a:ext cx="47434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78235F3-F502-EC0E-59EB-07432715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1"/>
            <a:ext cx="10691813" cy="7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97E1F96-A7D5-EB85-A4A8-C818A7B1B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" y="11364"/>
            <a:ext cx="10651478" cy="75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7A893B-A812-0DA8-6CD4-6836658C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1"/>
            <a:ext cx="10691813" cy="75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C9C427-D9BA-7FAC-E700-579E96EB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C0C30-C524-C357-F665-AAB409E89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3"/>
            <a:ext cx="10687229" cy="75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BB7B25A-7104-3DB8-DFF8-AE4D21994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" y="0"/>
            <a:ext cx="1067378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0B8A45-5E55-98A9-F56D-6D68E8366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7598DF-6893-BFCE-BEA5-DD4D8112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DA15918-D824-8F39-4D41-EB278B949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C1F461-9D34-4296-F39D-189C7069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41" y="12110"/>
            <a:ext cx="10726294" cy="75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B028304-282E-8121-ACF4-A26B7CCE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D4AB23F-59C5-F453-B6E3-A6D035AF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16C46-5575-38CE-4424-6A9C7965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4"/>
            <a:ext cx="10691444" cy="754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ダイアグラム, 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9C8FF8D9-1A12-5993-DB34-22FCDDCB7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7"/>
            <a:ext cx="10691813" cy="75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C87E88-7A69-CA68-9E6D-8E803C33E644}"/>
              </a:ext>
            </a:extLst>
          </p:cNvPr>
          <p:cNvSpPr txBox="1"/>
          <p:nvPr/>
        </p:nvSpPr>
        <p:spPr>
          <a:xfrm>
            <a:off x="1395946" y="4491135"/>
            <a:ext cx="3949959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訂正中</a:t>
            </a:r>
            <a:endParaRPr kumimoji="1" lang="en-US" altLang="ja-JP" sz="1400" dirty="0"/>
          </a:p>
          <a:p>
            <a:r>
              <a:rPr kumimoji="1" lang="ja-JP" altLang="en-US" sz="1400" dirty="0"/>
              <a:t>・肉類→肉　・魚類→魚　・大豆・大豆製品→豆・豆製品　に訂正中です。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FEC01E-C5B2-736C-6BFF-97CE0345B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 descr="テキスト&#10;&#10;AI 生成コンテンツは間違っている可能性があります。">
            <a:extLst>
              <a:ext uri="{FF2B5EF4-FFF2-40B4-BE49-F238E27FC236}">
                <a16:creationId xmlns:a16="http://schemas.microsoft.com/office/drawing/2014/main" id="{20917766-4501-00E0-E7C1-E3CFFD39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73AAB1-05B4-4F36-AF3B-677D51A6480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cccc959-cbcd-4f5a-8246-4a64457110a5"/>
    <ds:schemaRef ds:uri="568903fa-c7eb-4110-a242-edf4570a66c8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microsoft.com/office/2006/metadata/properties"/>
    <ds:schemaRef ds:uri="http://www.w3.org/2000/xmlns/"/>
    <ds:schemaRef ds:uri="9cccc959-cbcd-4f5a-8246-4a64457110a5"/>
    <ds:schemaRef ds:uri="http://schemas.microsoft.com/office/infopath/2007/PartnerControls"/>
    <ds:schemaRef ds:uri="568903fa-c7eb-4110-a242-edf4570a66c8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08656b2-1a47-467f-90d4-7bc297bd0d43}" enabled="0" method="" siteId="{a08656b2-1a47-467f-90d4-7bc297bd0d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24</Words>
  <Application>Microsoft Office PowerPoint</Application>
  <PresentationFormat>ユーザー設定</PresentationFormat>
  <Paragraphs>3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7</cp:revision>
  <cp:lastPrinted>2025-06-09T00:35:51Z</cp:lastPrinted>
  <dcterms:created xsi:type="dcterms:W3CDTF">2022-11-04T07:42:48Z</dcterms:created>
  <dcterms:modified xsi:type="dcterms:W3CDTF">2025-07-31T04:41:32Z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