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1"/>
  </p:notesMasterIdLst>
  <p:sldIdLst>
    <p:sldId id="325" r:id="rId5"/>
    <p:sldId id="329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318" r:id="rId19"/>
    <p:sldId id="319" r:id="rId20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602F0-54CF-46CC-BC9C-C5192DE83371}" v="15" dt="2024-06-27T06:44:03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1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五十嵐　友紀" userId="S::e0013763@m365.edu.city.kyoto.jp::06b2215c-2dc4-4496-bb8c-4b5cbc6f748b" providerId="AD" clId="Web-{70496671-623A-480C-95A7-D21738CABED0}"/>
    <pc:docChg chg="modSld">
      <pc:chgData name="五十嵐　友紀" userId="S::e0013763@m365.edu.city.kyoto.jp::06b2215c-2dc4-4496-bb8c-4b5cbc6f748b" providerId="AD" clId="Web-{70496671-623A-480C-95A7-D21738CABED0}" dt="2024-06-10T23:52:20.486" v="1"/>
      <pc:docMkLst>
        <pc:docMk/>
      </pc:docMkLst>
      <pc:sldChg chg="addSp delSp modSp">
        <pc:chgData name="五十嵐　友紀" userId="S::e0013763@m365.edu.city.kyoto.jp::06b2215c-2dc4-4496-bb8c-4b5cbc6f748b" providerId="AD" clId="Web-{70496671-623A-480C-95A7-D21738CABED0}" dt="2024-06-10T23:52:20.486" v="1"/>
        <pc:sldMkLst>
          <pc:docMk/>
          <pc:sldMk cId="1537220619" sldId="312"/>
        </pc:sldMkLst>
        <pc:spChg chg="del">
          <ac:chgData name="五十嵐　友紀" userId="S::e0013763@m365.edu.city.kyoto.jp::06b2215c-2dc4-4496-bb8c-4b5cbc6f748b" providerId="AD" clId="Web-{70496671-623A-480C-95A7-D21738CABED0}" dt="2024-06-10T23:52:11.658" v="0"/>
          <ac:spMkLst>
            <pc:docMk/>
            <pc:sldMk cId="1537220619" sldId="312"/>
            <ac:spMk id="4" creationId="{5DA6475B-876C-BAAA-0512-BB6D4A9406CA}"/>
          </ac:spMkLst>
        </pc:spChg>
        <pc:picChg chg="add mod">
          <ac:chgData name="五十嵐　友紀" userId="S::e0013763@m365.edu.city.kyoto.jp::06b2215c-2dc4-4496-bb8c-4b5cbc6f748b" providerId="AD" clId="Web-{70496671-623A-480C-95A7-D21738CABED0}" dt="2024-06-10T23:52:20.486" v="1"/>
          <ac:picMkLst>
            <pc:docMk/>
            <pc:sldMk cId="1537220619" sldId="312"/>
            <ac:picMk id="2" creationId="{7E4D695C-068C-E016-5B16-26E526F158A3}"/>
          </ac:picMkLst>
        </pc:picChg>
      </pc:sldChg>
    </pc:docChg>
  </pc:docChgLst>
  <pc:docChgLst>
    <pc:chgData name="五十嵐　友紀" userId="S::e0013763@m365.edu.city.kyoto.jp::06b2215c-2dc4-4496-bb8c-4b5cbc6f748b" providerId="AD" clId="Web-{C503616D-3039-4EEA-9BAE-4AAB30B81C49}"/>
    <pc:docChg chg="modSld">
      <pc:chgData name="五十嵐　友紀" userId="S::e0013763@m365.edu.city.kyoto.jp::06b2215c-2dc4-4496-bb8c-4b5cbc6f748b" providerId="AD" clId="Web-{C503616D-3039-4EEA-9BAE-4AAB30B81C49}" dt="2024-02-16T05:05:30.277" v="1"/>
      <pc:docMkLst>
        <pc:docMk/>
      </pc:docMkLst>
      <pc:sldChg chg="addSp delSp modSp">
        <pc:chgData name="五十嵐　友紀" userId="S::e0013763@m365.edu.city.kyoto.jp::06b2215c-2dc4-4496-bb8c-4b5cbc6f748b" providerId="AD" clId="Web-{C503616D-3039-4EEA-9BAE-4AAB30B81C49}" dt="2024-02-16T05:05:30.277" v="1"/>
        <pc:sldMkLst>
          <pc:docMk/>
          <pc:sldMk cId="3083373960" sldId="297"/>
        </pc:sldMkLst>
        <pc:picChg chg="add mod">
          <ac:chgData name="五十嵐　友紀" userId="S::e0013763@m365.edu.city.kyoto.jp::06b2215c-2dc4-4496-bb8c-4b5cbc6f748b" providerId="AD" clId="Web-{C503616D-3039-4EEA-9BAE-4AAB30B81C49}" dt="2024-02-16T05:05:30.277" v="1"/>
          <ac:picMkLst>
            <pc:docMk/>
            <pc:sldMk cId="3083373960" sldId="297"/>
            <ac:picMk id="2" creationId="{53C22CCC-7A34-B55C-E7C2-D9C9F948A8F5}"/>
          </ac:picMkLst>
        </pc:picChg>
        <pc:picChg chg="del">
          <ac:chgData name="五十嵐　友紀" userId="S::e0013763@m365.edu.city.kyoto.jp::06b2215c-2dc4-4496-bb8c-4b5cbc6f748b" providerId="AD" clId="Web-{C503616D-3039-4EEA-9BAE-4AAB30B81C49}" dt="2024-02-16T05:05:28.105" v="0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吉本　真千子" userId="S::e0008391@m365.edu.city.kyoto.jp::c203e1fd-65ab-46aa-bf75-e576f24d6f45" providerId="AD" clId="Web-{4A2B3E58-5C30-4DBF-946E-C9079A7CCA1E}"/>
    <pc:docChg chg="modSld">
      <pc:chgData name="吉本　真千子" userId="S::e0008391@m365.edu.city.kyoto.jp::c203e1fd-65ab-46aa-bf75-e576f24d6f45" providerId="AD" clId="Web-{4A2B3E58-5C30-4DBF-946E-C9079A7CCA1E}" dt="2024-02-01T13:18:34.901" v="6" actId="14100"/>
      <pc:docMkLst>
        <pc:docMk/>
      </pc:docMkLst>
      <pc:sldChg chg="addSp delSp modSp">
        <pc:chgData name="吉本　真千子" userId="S::e0008391@m365.edu.city.kyoto.jp::c203e1fd-65ab-46aa-bf75-e576f24d6f45" providerId="AD" clId="Web-{4A2B3E58-5C30-4DBF-946E-C9079A7CCA1E}" dt="2024-02-01T13:18:34.901" v="6" actId="14100"/>
        <pc:sldMkLst>
          <pc:docMk/>
          <pc:sldMk cId="3419345934" sldId="300"/>
        </pc:sldMkLst>
        <pc:spChg chg="del">
          <ac:chgData name="吉本　真千子" userId="S::e0008391@m365.edu.city.kyoto.jp::c203e1fd-65ab-46aa-bf75-e576f24d6f45" providerId="AD" clId="Web-{4A2B3E58-5C30-4DBF-946E-C9079A7CCA1E}" dt="2024-02-01T13:18:05.166" v="0"/>
          <ac:spMkLst>
            <pc:docMk/>
            <pc:sldMk cId="3419345934" sldId="300"/>
            <ac:spMk id="2" creationId="{EBD3CBE5-2B7C-4F9E-BBD4-1717FDFD2D05}"/>
          </ac:spMkLst>
        </pc:spChg>
        <pc:spChg chg="add del mod">
          <ac:chgData name="吉本　真千子" userId="S::e0008391@m365.edu.city.kyoto.jp::c203e1fd-65ab-46aa-bf75-e576f24d6f45" providerId="AD" clId="Web-{4A2B3E58-5C30-4DBF-946E-C9079A7CCA1E}" dt="2024-02-01T13:18:12.229" v="1"/>
          <ac:spMkLst>
            <pc:docMk/>
            <pc:sldMk cId="3419345934" sldId="300"/>
            <ac:spMk id="4" creationId="{9DCE56A2-5B3D-EDEA-2A47-6E668304E6AF}"/>
          </ac:spMkLst>
        </pc:spChg>
        <pc:picChg chg="add mod">
          <ac:chgData name="吉本　真千子" userId="S::e0008391@m365.edu.city.kyoto.jp::c203e1fd-65ab-46aa-bf75-e576f24d6f45" providerId="AD" clId="Web-{4A2B3E58-5C30-4DBF-946E-C9079A7CCA1E}" dt="2024-02-01T13:18:34.901" v="6" actId="14100"/>
          <ac:picMkLst>
            <pc:docMk/>
            <pc:sldMk cId="3419345934" sldId="300"/>
            <ac:picMk id="5" creationId="{4948997C-7133-95B3-4FA6-6A2048367FC5}"/>
          </ac:picMkLst>
        </pc:picChg>
      </pc:sldChg>
    </pc:docChg>
  </pc:docChgLst>
  <pc:docChgLst>
    <pc:chgData name="上田　佳穂" userId="a680f283-018a-40aa-aea1-174b65568f57" providerId="ADAL" clId="{2B6AA3F6-9F75-4C11-B3FB-012C06E4AC3C}"/>
    <pc:docChg chg="custSel modSld">
      <pc:chgData name="上田　佳穂" userId="a680f283-018a-40aa-aea1-174b65568f57" providerId="ADAL" clId="{2B6AA3F6-9F75-4C11-B3FB-012C06E4AC3C}" dt="2024-02-29T00:51:47.630" v="4" actId="1076"/>
      <pc:docMkLst>
        <pc:docMk/>
      </pc:docMkLst>
      <pc:sldChg chg="addSp delSp modSp mod">
        <pc:chgData name="上田　佳穂" userId="a680f283-018a-40aa-aea1-174b65568f57" providerId="ADAL" clId="{2B6AA3F6-9F75-4C11-B3FB-012C06E4AC3C}" dt="2024-02-29T00:51:47.630" v="4" actId="1076"/>
        <pc:sldMkLst>
          <pc:docMk/>
          <pc:sldMk cId="2326107272" sldId="320"/>
        </pc:sldMkLst>
        <pc:spChg chg="del">
          <ac:chgData name="上田　佳穂" userId="a680f283-018a-40aa-aea1-174b65568f57" providerId="ADAL" clId="{2B6AA3F6-9F75-4C11-B3FB-012C06E4AC3C}" dt="2024-02-29T00:51:44.117" v="3" actId="21"/>
          <ac:spMkLst>
            <pc:docMk/>
            <pc:sldMk cId="2326107272" sldId="320"/>
            <ac:spMk id="3" creationId="{059318B2-50C2-4E82-9ECA-7F94EE10ECF9}"/>
          </ac:spMkLst>
        </pc:spChg>
        <pc:picChg chg="add mod">
          <ac:chgData name="上田　佳穂" userId="a680f283-018a-40aa-aea1-174b65568f57" providerId="ADAL" clId="{2B6AA3F6-9F75-4C11-B3FB-012C06E4AC3C}" dt="2024-02-29T00:51:47.630" v="4" actId="1076"/>
          <ac:picMkLst>
            <pc:docMk/>
            <pc:sldMk cId="2326107272" sldId="320"/>
            <ac:picMk id="4" creationId="{B31A5C8A-0F82-46B9-B2DD-49131D0F20B6}"/>
          </ac:picMkLst>
        </pc:picChg>
      </pc:sldChg>
    </pc:docChg>
  </pc:docChgLst>
  <pc:docChgLst>
    <pc:chgData name="吉本　真千子" userId="S::e0008391@m365.edu.city.kyoto.jp::c203e1fd-65ab-46aa-bf75-e576f24d6f45" providerId="AD" clId="Web-{2656D149-F030-BDCF-1660-94F10DC8591C}"/>
    <pc:docChg chg="modSld">
      <pc:chgData name="吉本　真千子" userId="S::e0008391@m365.edu.city.kyoto.jp::c203e1fd-65ab-46aa-bf75-e576f24d6f45" providerId="AD" clId="Web-{2656D149-F030-BDCF-1660-94F10DC8591C}" dt="2024-03-01T06:24:24.337" v="4"/>
      <pc:docMkLst>
        <pc:docMk/>
      </pc:docMkLst>
      <pc:sldChg chg="addSp delSp modSp">
        <pc:chgData name="吉本　真千子" userId="S::e0008391@m365.edu.city.kyoto.jp::c203e1fd-65ab-46aa-bf75-e576f24d6f45" providerId="AD" clId="Web-{2656D149-F030-BDCF-1660-94F10DC8591C}" dt="2024-03-01T06:24:24.337" v="4"/>
        <pc:sldMkLst>
          <pc:docMk/>
          <pc:sldMk cId="3403637016" sldId="313"/>
        </pc:sldMkLst>
        <pc:spChg chg="del mod">
          <ac:chgData name="吉本　真千子" userId="S::e0008391@m365.edu.city.kyoto.jp::c203e1fd-65ab-46aa-bf75-e576f24d6f45" providerId="AD" clId="Web-{2656D149-F030-BDCF-1660-94F10DC8591C}" dt="2024-03-01T06:23:59.165" v="1"/>
          <ac:spMkLst>
            <pc:docMk/>
            <pc:sldMk cId="3403637016" sldId="313"/>
            <ac:spMk id="3" creationId="{059318B2-50C2-4E82-9ECA-7F94EE10ECF9}"/>
          </ac:spMkLst>
        </pc:spChg>
        <pc:picChg chg="add del mod">
          <ac:chgData name="吉本　真千子" userId="S::e0008391@m365.edu.city.kyoto.jp::c203e1fd-65ab-46aa-bf75-e576f24d6f45" providerId="AD" clId="Web-{2656D149-F030-BDCF-1660-94F10DC8591C}" dt="2024-03-01T06:24:04.353" v="3"/>
          <ac:picMkLst>
            <pc:docMk/>
            <pc:sldMk cId="3403637016" sldId="313"/>
            <ac:picMk id="2" creationId="{9CCC6CA2-0317-3461-8188-9DC66609371C}"/>
          </ac:picMkLst>
        </pc:picChg>
        <pc:picChg chg="add mod">
          <ac:chgData name="吉本　真千子" userId="S::e0008391@m365.edu.city.kyoto.jp::c203e1fd-65ab-46aa-bf75-e576f24d6f45" providerId="AD" clId="Web-{2656D149-F030-BDCF-1660-94F10DC8591C}" dt="2024-03-01T06:24:24.337" v="4"/>
          <ac:picMkLst>
            <pc:docMk/>
            <pc:sldMk cId="3403637016" sldId="313"/>
            <ac:picMk id="4" creationId="{7411EB9C-E069-7B32-F76A-CA1E977969A4}"/>
          </ac:picMkLst>
        </pc:picChg>
      </pc:sldChg>
    </pc:docChg>
  </pc:docChgLst>
  <pc:docChgLst>
    <pc:chgData name="松村　知美" userId="S::e0003417@m365.edu.city.kyoto.jp::81f88bac-62f7-4a0e-8bd6-3216452a9ea4" providerId="AD" clId="Web-{2C532BB4-679A-69DC-7C62-8C4A44EC4CB9}"/>
    <pc:docChg chg="addSld modSld">
      <pc:chgData name="松村　知美" userId="S::e0003417@m365.edu.city.kyoto.jp::81f88bac-62f7-4a0e-8bd6-3216452a9ea4" providerId="AD" clId="Web-{2C532BB4-679A-69DC-7C62-8C4A44EC4CB9}" dt="2024-02-02T08:10:20.458" v="1"/>
      <pc:docMkLst>
        <pc:docMk/>
      </pc:docMkLst>
      <pc:sldChg chg="addSp modSp new">
        <pc:chgData name="松村　知美" userId="S::e0003417@m365.edu.city.kyoto.jp::81f88bac-62f7-4a0e-8bd6-3216452a9ea4" providerId="AD" clId="Web-{2C532BB4-679A-69DC-7C62-8C4A44EC4CB9}" dt="2024-02-02T08:10:20.458" v="1"/>
        <pc:sldMkLst>
          <pc:docMk/>
          <pc:sldMk cId="3654700675" sldId="305"/>
        </pc:sldMkLst>
        <pc:picChg chg="add mod">
          <ac:chgData name="松村　知美" userId="S::e0003417@m365.edu.city.kyoto.jp::81f88bac-62f7-4a0e-8bd6-3216452a9ea4" providerId="AD" clId="Web-{2C532BB4-679A-69DC-7C62-8C4A44EC4CB9}" dt="2024-02-02T08:10:20.458" v="1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松村　知美" userId="S::e0003417@m365.edu.city.kyoto.jp::81f88bac-62f7-4a0e-8bd6-3216452a9ea4" providerId="AD" clId="Web-{9B8CE97E-F2B7-10BA-8126-1FD3F9BB630A}"/>
    <pc:docChg chg="addSld modSld">
      <pc:chgData name="松村　知美" userId="S::e0003417@m365.edu.city.kyoto.jp::81f88bac-62f7-4a0e-8bd6-3216452a9ea4" providerId="AD" clId="Web-{9B8CE97E-F2B7-10BA-8126-1FD3F9BB630A}" dt="2024-05-20T05:05:03.708" v="125" actId="20577"/>
      <pc:docMkLst>
        <pc:docMk/>
      </pc:docMkLst>
      <pc:sldChg chg="addSp delSp modSp">
        <pc:chgData name="松村　知美" userId="S::e0003417@m365.edu.city.kyoto.jp::81f88bac-62f7-4a0e-8bd6-3216452a9ea4" providerId="AD" clId="Web-{9B8CE97E-F2B7-10BA-8126-1FD3F9BB630A}" dt="2024-05-20T04:59:54.575" v="10" actId="20577"/>
        <pc:sldMkLst>
          <pc:docMk/>
          <pc:sldMk cId="3654700675" sldId="305"/>
        </pc:sldMkLst>
        <pc:spChg chg="add mod">
          <ac:chgData name="松村　知美" userId="S::e0003417@m365.edu.city.kyoto.jp::81f88bac-62f7-4a0e-8bd6-3216452a9ea4" providerId="AD" clId="Web-{9B8CE97E-F2B7-10BA-8126-1FD3F9BB630A}" dt="2024-05-20T04:59:54.575" v="10" actId="20577"/>
          <ac:spMkLst>
            <pc:docMk/>
            <pc:sldMk cId="3654700675" sldId="305"/>
            <ac:spMk id="3" creationId="{2242F38F-7272-B637-9F3C-A6A0CD12286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2.351" v="1"/>
          <ac:picMkLst>
            <pc:docMk/>
            <pc:sldMk cId="3654700675" sldId="305"/>
            <ac:picMk id="4" creationId="{3E60CE7B-5A71-4C0D-8CE1-E8E240D5330C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00.591" v="13" actId="20577"/>
        <pc:sldMkLst>
          <pc:docMk/>
          <pc:sldMk cId="3271591256" sldId="306"/>
        </pc:sldMkLst>
        <pc:spChg chg="add mod">
          <ac:chgData name="松村　知美" userId="S::e0003417@m365.edu.city.kyoto.jp::81f88bac-62f7-4a0e-8bd6-3216452a9ea4" providerId="AD" clId="Web-{9B8CE97E-F2B7-10BA-8126-1FD3F9BB630A}" dt="2024-05-20T05:00:00.591" v="13" actId="20577"/>
          <ac:spMkLst>
            <pc:docMk/>
            <pc:sldMk cId="3271591256" sldId="306"/>
            <ac:spMk id="4" creationId="{DF5A41C2-C1BC-ED62-8267-7CBF7942A90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4.320" v="2"/>
          <ac:picMkLst>
            <pc:docMk/>
            <pc:sldMk cId="3271591256" sldId="306"/>
            <ac:picMk id="2" creationId="{EEB8DE39-36EC-2319-1FB6-422BA4AE9BC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17.107" v="19" actId="20577"/>
        <pc:sldMkLst>
          <pc:docMk/>
          <pc:sldMk cId="3825182446" sldId="307"/>
        </pc:sldMkLst>
        <pc:spChg chg="del">
          <ac:chgData name="松村　知美" userId="S::e0003417@m365.edu.city.kyoto.jp::81f88bac-62f7-4a0e-8bd6-3216452a9ea4" providerId="AD" clId="Web-{9B8CE97E-F2B7-10BA-8126-1FD3F9BB630A}" dt="2024-05-20T05:00:10.716" v="16"/>
          <ac:spMkLst>
            <pc:docMk/>
            <pc:sldMk cId="3825182446" sldId="307"/>
            <ac:spMk id="3" creationId="{059318B2-50C2-4E82-9ECA-7F94EE10ECF9}"/>
          </ac:spMkLst>
        </pc:spChg>
        <pc:spChg chg="add mod">
          <ac:chgData name="松村　知美" userId="S::e0003417@m365.edu.city.kyoto.jp::81f88bac-62f7-4a0e-8bd6-3216452a9ea4" providerId="AD" clId="Web-{9B8CE97E-F2B7-10BA-8126-1FD3F9BB630A}" dt="2024-05-20T05:00:17.107" v="19" actId="20577"/>
          <ac:spMkLst>
            <pc:docMk/>
            <pc:sldMk cId="3825182446" sldId="307"/>
            <ac:spMk id="4" creationId="{531A9CA1-3513-5679-779B-79880B9C6507}"/>
          </ac:spMkLst>
        </pc:spChg>
      </pc:sldChg>
      <pc:sldChg chg="addSp delSp modSp">
        <pc:chgData name="松村　知美" userId="S::e0003417@m365.edu.city.kyoto.jp::81f88bac-62f7-4a0e-8bd6-3216452a9ea4" providerId="AD" clId="Web-{9B8CE97E-F2B7-10BA-8126-1FD3F9BB630A}" dt="2024-05-20T05:01:05.624" v="38" actId="20577"/>
        <pc:sldMkLst>
          <pc:docMk/>
          <pc:sldMk cId="1820229469" sldId="308"/>
        </pc:sldMkLst>
        <pc:spChg chg="add mod">
          <ac:chgData name="松村　知美" userId="S::e0003417@m365.edu.city.kyoto.jp::81f88bac-62f7-4a0e-8bd6-3216452a9ea4" providerId="AD" clId="Web-{9B8CE97E-F2B7-10BA-8126-1FD3F9BB630A}" dt="2024-05-20T05:01:05.624" v="38" actId="20577"/>
          <ac:spMkLst>
            <pc:docMk/>
            <pc:sldMk cId="1820229469" sldId="308"/>
            <ac:spMk id="3" creationId="{1547E47D-7FB2-A3AA-A5B8-DB26762A09C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1.044" v="20"/>
          <ac:picMkLst>
            <pc:docMk/>
            <pc:sldMk cId="1820229469" sldId="308"/>
            <ac:picMk id="4" creationId="{06BEEC08-1E27-4B4D-80A2-D0675BB5886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22.968" v="41" actId="20577"/>
        <pc:sldMkLst>
          <pc:docMk/>
          <pc:sldMk cId="714660014" sldId="309"/>
        </pc:sldMkLst>
        <pc:spChg chg="add mod">
          <ac:chgData name="松村　知美" userId="S::e0003417@m365.edu.city.kyoto.jp::81f88bac-62f7-4a0e-8bd6-3216452a9ea4" providerId="AD" clId="Web-{9B8CE97E-F2B7-10BA-8126-1FD3F9BB630A}" dt="2024-05-20T05:01:22.968" v="41" actId="20577"/>
          <ac:spMkLst>
            <pc:docMk/>
            <pc:sldMk cId="714660014" sldId="309"/>
            <ac:spMk id="4" creationId="{820044BB-8CDB-ED6B-D8A0-9E7FDCA74904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2.466" v="21"/>
          <ac:picMkLst>
            <pc:docMk/>
            <pc:sldMk cId="714660014" sldId="309"/>
            <ac:picMk id="2" creationId="{C45B8A19-32B5-4C93-4AED-906D394376D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0.328" v="48" actId="20577"/>
        <pc:sldMkLst>
          <pc:docMk/>
          <pc:sldMk cId="923035866" sldId="310"/>
        </pc:sldMkLst>
        <pc:spChg chg="add mod">
          <ac:chgData name="松村　知美" userId="S::e0003417@m365.edu.city.kyoto.jp::81f88bac-62f7-4a0e-8bd6-3216452a9ea4" providerId="AD" clId="Web-{9B8CE97E-F2B7-10BA-8126-1FD3F9BB630A}" dt="2024-05-20T05:01:30.328" v="48" actId="20577"/>
          <ac:spMkLst>
            <pc:docMk/>
            <pc:sldMk cId="923035866" sldId="310"/>
            <ac:spMk id="3" creationId="{012F6689-A6C9-435E-BB8A-3F170760564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5.029" v="22"/>
          <ac:picMkLst>
            <pc:docMk/>
            <pc:sldMk cId="923035866" sldId="310"/>
            <ac:picMk id="4" creationId="{8D10A18A-81DC-435C-80E8-7E54B5ADDCB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8.125" v="52" actId="20577"/>
        <pc:sldMkLst>
          <pc:docMk/>
          <pc:sldMk cId="3693655365" sldId="311"/>
        </pc:sldMkLst>
        <pc:spChg chg="add mod">
          <ac:chgData name="松村　知美" userId="S::e0003417@m365.edu.city.kyoto.jp::81f88bac-62f7-4a0e-8bd6-3216452a9ea4" providerId="AD" clId="Web-{9B8CE97E-F2B7-10BA-8126-1FD3F9BB630A}" dt="2024-05-20T05:01:38.125" v="52" actId="20577"/>
          <ac:spMkLst>
            <pc:docMk/>
            <pc:sldMk cId="3693655365" sldId="311"/>
            <ac:spMk id="3" creationId="{146F592C-B929-3C80-0BFB-001E149632F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6.748" v="23"/>
          <ac:picMkLst>
            <pc:docMk/>
            <pc:sldMk cId="3693655365" sldId="311"/>
            <ac:picMk id="4" creationId="{190E294F-69FA-4E59-BC97-8AA69B74F663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0.813" v="58" actId="20577"/>
        <pc:sldMkLst>
          <pc:docMk/>
          <pc:sldMk cId="1537220619" sldId="312"/>
        </pc:sldMkLst>
        <pc:spChg chg="add mod">
          <ac:chgData name="松村　知美" userId="S::e0003417@m365.edu.city.kyoto.jp::81f88bac-62f7-4a0e-8bd6-3216452a9ea4" providerId="AD" clId="Web-{9B8CE97E-F2B7-10BA-8126-1FD3F9BB630A}" dt="2024-05-20T05:02:00.813" v="58" actId="20577"/>
          <ac:spMkLst>
            <pc:docMk/>
            <pc:sldMk cId="1537220619" sldId="312"/>
            <ac:spMk id="4" creationId="{5DA6475B-876C-BAAA-0512-BB6D4A9406C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9.060" v="24"/>
          <ac:picMkLst>
            <pc:docMk/>
            <pc:sldMk cId="1537220619" sldId="312"/>
            <ac:picMk id="2" creationId="{937961AF-0F4C-DBC6-884C-EFCC4175B437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6.266" v="61" actId="20577"/>
        <pc:sldMkLst>
          <pc:docMk/>
          <pc:sldMk cId="3403637016" sldId="313"/>
        </pc:sldMkLst>
        <pc:spChg chg="add mod">
          <ac:chgData name="松村　知美" userId="S::e0003417@m365.edu.city.kyoto.jp::81f88bac-62f7-4a0e-8bd6-3216452a9ea4" providerId="AD" clId="Web-{9B8CE97E-F2B7-10BA-8126-1FD3F9BB630A}" dt="2024-05-20T05:02:06.266" v="61" actId="20577"/>
          <ac:spMkLst>
            <pc:docMk/>
            <pc:sldMk cId="3403637016" sldId="313"/>
            <ac:spMk id="3" creationId="{5A0650B8-3C31-97A9-4F84-37178041C4A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0.295" v="25"/>
          <ac:picMkLst>
            <pc:docMk/>
            <pc:sldMk cId="3403637016" sldId="313"/>
            <ac:picMk id="4" creationId="{7411EB9C-E069-7B32-F76A-CA1E977969A4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14.798" v="66" actId="20577"/>
        <pc:sldMkLst>
          <pc:docMk/>
          <pc:sldMk cId="3410796622" sldId="315"/>
        </pc:sldMkLst>
        <pc:spChg chg="add mod">
          <ac:chgData name="松村　知美" userId="S::e0003417@m365.edu.city.kyoto.jp::81f88bac-62f7-4a0e-8bd6-3216452a9ea4" providerId="AD" clId="Web-{9B8CE97E-F2B7-10BA-8126-1FD3F9BB630A}" dt="2024-05-20T05:02:14.798" v="66" actId="20577"/>
          <ac:spMkLst>
            <pc:docMk/>
            <pc:sldMk cId="3410796622" sldId="315"/>
            <ac:spMk id="4" creationId="{01C6F661-4BB4-AD6A-0BCC-6EE446D2C5B5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4.279" v="26"/>
          <ac:picMkLst>
            <pc:docMk/>
            <pc:sldMk cId="3410796622" sldId="315"/>
            <ac:picMk id="2" creationId="{3B3F5EB4-5A95-4729-B65D-6308009A4765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22.063" v="69" actId="20577"/>
        <pc:sldMkLst>
          <pc:docMk/>
          <pc:sldMk cId="3864052645" sldId="316"/>
        </pc:sldMkLst>
        <pc:spChg chg="add mod">
          <ac:chgData name="松村　知美" userId="S::e0003417@m365.edu.city.kyoto.jp::81f88bac-62f7-4a0e-8bd6-3216452a9ea4" providerId="AD" clId="Web-{9B8CE97E-F2B7-10BA-8126-1FD3F9BB630A}" dt="2024-05-20T05:02:22.063" v="69" actId="20577"/>
          <ac:spMkLst>
            <pc:docMk/>
            <pc:sldMk cId="3864052645" sldId="316"/>
            <ac:spMk id="3" creationId="{A6913DBF-3DED-BEE1-93D2-DD8B78CF4912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5.935" v="27"/>
          <ac:picMkLst>
            <pc:docMk/>
            <pc:sldMk cId="3864052645" sldId="316"/>
            <ac:picMk id="5" creationId="{48780C0E-1291-449C-B4A1-09C1B48F070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1.985" v="74" actId="20577"/>
        <pc:sldMkLst>
          <pc:docMk/>
          <pc:sldMk cId="3417059557" sldId="317"/>
        </pc:sldMkLst>
        <pc:spChg chg="add mod">
          <ac:chgData name="松村　知美" userId="S::e0003417@m365.edu.city.kyoto.jp::81f88bac-62f7-4a0e-8bd6-3216452a9ea4" providerId="AD" clId="Web-{9B8CE97E-F2B7-10BA-8126-1FD3F9BB630A}" dt="2024-05-20T05:02:31.985" v="74" actId="20577"/>
          <ac:spMkLst>
            <pc:docMk/>
            <pc:sldMk cId="3417059557" sldId="317"/>
            <ac:spMk id="4" creationId="{495248A5-A8C9-9E9D-5C1A-9D13FAEBA5D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9.654" v="28"/>
          <ac:picMkLst>
            <pc:docMk/>
            <pc:sldMk cId="3417059557" sldId="317"/>
            <ac:picMk id="2" creationId="{390864A4-7518-F030-FAA9-D5906621ED3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8.908" v="77" actId="20577"/>
        <pc:sldMkLst>
          <pc:docMk/>
          <pc:sldMk cId="487927970" sldId="318"/>
        </pc:sldMkLst>
        <pc:spChg chg="add mod">
          <ac:chgData name="松村　知美" userId="S::e0003417@m365.edu.city.kyoto.jp::81f88bac-62f7-4a0e-8bd6-3216452a9ea4" providerId="AD" clId="Web-{9B8CE97E-F2B7-10BA-8126-1FD3F9BB630A}" dt="2024-05-20T05:02:38.908" v="77" actId="20577"/>
          <ac:spMkLst>
            <pc:docMk/>
            <pc:sldMk cId="487927970" sldId="318"/>
            <ac:spMk id="4" creationId="{CDAE9BF6-B967-CBEA-F8B1-4483D9D624A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0.904" v="29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00.549" v="82" actId="20577"/>
        <pc:sldMkLst>
          <pc:docMk/>
          <pc:sldMk cId="2795396090" sldId="319"/>
        </pc:sldMkLst>
        <pc:spChg chg="add mod">
          <ac:chgData name="松村　知美" userId="S::e0003417@m365.edu.city.kyoto.jp::81f88bac-62f7-4a0e-8bd6-3216452a9ea4" providerId="AD" clId="Web-{9B8CE97E-F2B7-10BA-8126-1FD3F9BB630A}" dt="2024-05-20T05:03:00.549" v="82" actId="20577"/>
          <ac:spMkLst>
            <pc:docMk/>
            <pc:sldMk cId="2795396090" sldId="319"/>
            <ac:spMk id="3" creationId="{001C1FC7-2EAF-5481-F103-B6C6CAE63377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5.201" v="30"/>
          <ac:picMkLst>
            <pc:docMk/>
            <pc:sldMk cId="2795396090" sldId="319"/>
            <ac:picMk id="4" creationId="{17819C6C-1B79-4514-8719-259FD6104D0F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19.143" v="87" actId="20577"/>
        <pc:sldMkLst>
          <pc:docMk/>
          <pc:sldMk cId="2326107272" sldId="320"/>
        </pc:sldMkLst>
        <pc:spChg chg="add mod">
          <ac:chgData name="松村　知美" userId="S::e0003417@m365.edu.city.kyoto.jp::81f88bac-62f7-4a0e-8bd6-3216452a9ea4" providerId="AD" clId="Web-{9B8CE97E-F2B7-10BA-8126-1FD3F9BB630A}" dt="2024-05-20T05:03:19.143" v="87" actId="20577"/>
          <ac:spMkLst>
            <pc:docMk/>
            <pc:sldMk cId="2326107272" sldId="320"/>
            <ac:spMk id="3" creationId="{07C5D124-8E78-F580-0C08-792802D6E92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0.201" v="31"/>
          <ac:picMkLst>
            <pc:docMk/>
            <pc:sldMk cId="2326107272" sldId="320"/>
            <ac:picMk id="4" creationId="{B31A5C8A-0F82-46B9-B2DD-49131D0F20B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26.409" v="90" actId="20577"/>
        <pc:sldMkLst>
          <pc:docMk/>
          <pc:sldMk cId="1488477963" sldId="321"/>
        </pc:sldMkLst>
        <pc:spChg chg="add mod">
          <ac:chgData name="松村　知美" userId="S::e0003417@m365.edu.city.kyoto.jp::81f88bac-62f7-4a0e-8bd6-3216452a9ea4" providerId="AD" clId="Web-{9B8CE97E-F2B7-10BA-8126-1FD3F9BB630A}" dt="2024-05-20T05:03:26.409" v="90" actId="20577"/>
          <ac:spMkLst>
            <pc:docMk/>
            <pc:sldMk cId="1488477963" sldId="321"/>
            <ac:spMk id="4" creationId="{F7C83378-F783-8581-90D8-3E9E7B25FE6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1.905" v="32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38.003" v="94" actId="20577"/>
        <pc:sldMkLst>
          <pc:docMk/>
          <pc:sldMk cId="1626945815" sldId="322"/>
        </pc:sldMkLst>
        <pc:spChg chg="add mod">
          <ac:chgData name="松村　知美" userId="S::e0003417@m365.edu.city.kyoto.jp::81f88bac-62f7-4a0e-8bd6-3216452a9ea4" providerId="AD" clId="Web-{9B8CE97E-F2B7-10BA-8126-1FD3F9BB630A}" dt="2024-05-20T05:03:38.003" v="94" actId="20577"/>
          <ac:spMkLst>
            <pc:docMk/>
            <pc:sldMk cId="1626945815" sldId="322"/>
            <ac:spMk id="4" creationId="{08702D8E-E134-07DF-2414-F0F5798CB4F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3.264" v="33"/>
          <ac:picMkLst>
            <pc:docMk/>
            <pc:sldMk cId="1626945815" sldId="322"/>
            <ac:picMk id="2" creationId="{932B82EA-C5E1-8057-38B7-50C1CFAE96E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45.909" v="98" actId="20577"/>
        <pc:sldMkLst>
          <pc:docMk/>
          <pc:sldMk cId="156393679" sldId="323"/>
        </pc:sldMkLst>
        <pc:spChg chg="add mod">
          <ac:chgData name="松村　知美" userId="S::e0003417@m365.edu.city.kyoto.jp::81f88bac-62f7-4a0e-8bd6-3216452a9ea4" providerId="AD" clId="Web-{9B8CE97E-F2B7-10BA-8126-1FD3F9BB630A}" dt="2024-05-20T05:03:45.909" v="98" actId="20577"/>
          <ac:spMkLst>
            <pc:docMk/>
            <pc:sldMk cId="156393679" sldId="323"/>
            <ac:spMk id="4" creationId="{35C7C068-48D4-25AD-CDC4-2C19DCC2361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4.452" v="34"/>
          <ac:picMkLst>
            <pc:docMk/>
            <pc:sldMk cId="156393679" sldId="323"/>
            <ac:picMk id="2" creationId="{063AD2E0-C2A2-7CF6-A2F7-55E9D121D8B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4:07.332" v="102" actId="20577"/>
        <pc:sldMkLst>
          <pc:docMk/>
          <pc:sldMk cId="3305803077" sldId="324"/>
        </pc:sldMkLst>
        <pc:spChg chg="add mod">
          <ac:chgData name="松村　知美" userId="S::e0003417@m365.edu.city.kyoto.jp::81f88bac-62f7-4a0e-8bd6-3216452a9ea4" providerId="AD" clId="Web-{9B8CE97E-F2B7-10BA-8126-1FD3F9BB630A}" dt="2024-05-20T05:04:07.332" v="102" actId="20577"/>
          <ac:spMkLst>
            <pc:docMk/>
            <pc:sldMk cId="3305803077" sldId="324"/>
            <ac:spMk id="4" creationId="{83B40467-D7EF-6458-A55D-AE82C81E801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6.186" v="35"/>
          <ac:picMkLst>
            <pc:docMk/>
            <pc:sldMk cId="3305803077" sldId="324"/>
            <ac:picMk id="2" creationId="{79712D5F-9F0B-31C7-CA18-DB1D6972B28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5:03.708" v="125" actId="20577"/>
        <pc:sldMkLst>
          <pc:docMk/>
          <pc:sldMk cId="2801624006" sldId="325"/>
        </pc:sldMkLst>
        <pc:spChg chg="add mod">
          <ac:chgData name="松村　知美" userId="S::e0003417@m365.edu.city.kyoto.jp::81f88bac-62f7-4a0e-8bd6-3216452a9ea4" providerId="AD" clId="Web-{9B8CE97E-F2B7-10BA-8126-1FD3F9BB630A}" dt="2024-05-20T05:05:03.708" v="125" actId="20577"/>
          <ac:spMkLst>
            <pc:docMk/>
            <pc:sldMk cId="2801624006" sldId="325"/>
            <ac:spMk id="4" creationId="{3D36929E-A3FC-EFB0-D940-F12C1BEEFA1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6:58.054" v="0"/>
          <ac:picMkLst>
            <pc:docMk/>
            <pc:sldMk cId="2801624006" sldId="325"/>
            <ac:picMk id="2" creationId="{7EFAC3CA-B782-4C97-32A4-ECE6DF45D42C}"/>
          </ac:picMkLst>
        </pc:picChg>
      </pc:sldChg>
      <pc:sldChg chg="modSp add replId">
        <pc:chgData name="松村　知美" userId="S::e0003417@m365.edu.city.kyoto.jp::81f88bac-62f7-4a0e-8bd6-3216452a9ea4" providerId="AD" clId="Web-{9B8CE97E-F2B7-10BA-8126-1FD3F9BB630A}" dt="2024-05-20T05:04:12.035" v="105" actId="20577"/>
        <pc:sldMkLst>
          <pc:docMk/>
          <pc:sldMk cId="821323549" sldId="326"/>
        </pc:sldMkLst>
        <pc:spChg chg="mod">
          <ac:chgData name="松村　知美" userId="S::e0003417@m365.edu.city.kyoto.jp::81f88bac-62f7-4a0e-8bd6-3216452a9ea4" providerId="AD" clId="Web-{9B8CE97E-F2B7-10BA-8126-1FD3F9BB630A}" dt="2024-05-20T05:04:12.035" v="105" actId="20577"/>
          <ac:spMkLst>
            <pc:docMk/>
            <pc:sldMk cId="821323549" sldId="326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19.270" v="108" actId="20577"/>
        <pc:sldMkLst>
          <pc:docMk/>
          <pc:sldMk cId="2345836974" sldId="327"/>
        </pc:sldMkLst>
        <pc:spChg chg="mod">
          <ac:chgData name="松村　知美" userId="S::e0003417@m365.edu.city.kyoto.jp::81f88bac-62f7-4a0e-8bd6-3216452a9ea4" providerId="AD" clId="Web-{9B8CE97E-F2B7-10BA-8126-1FD3F9BB630A}" dt="2024-05-20T05:04:19.270" v="108" actId="20577"/>
          <ac:spMkLst>
            <pc:docMk/>
            <pc:sldMk cId="2345836974" sldId="327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25.457" v="110" actId="20577"/>
        <pc:sldMkLst>
          <pc:docMk/>
          <pc:sldMk cId="1310240492" sldId="328"/>
        </pc:sldMkLst>
        <pc:spChg chg="mod">
          <ac:chgData name="松村　知美" userId="S::e0003417@m365.edu.city.kyoto.jp::81f88bac-62f7-4a0e-8bd6-3216452a9ea4" providerId="AD" clId="Web-{9B8CE97E-F2B7-10BA-8126-1FD3F9BB630A}" dt="2024-05-20T05:04:25.457" v="110" actId="20577"/>
          <ac:spMkLst>
            <pc:docMk/>
            <pc:sldMk cId="1310240492" sldId="328"/>
            <ac:spMk id="4" creationId="{83B40467-D7EF-6458-A55D-AE82C81E8013}"/>
          </ac:spMkLst>
        </pc:spChg>
      </pc:sldChg>
      <pc:sldChg chg="add replId">
        <pc:chgData name="松村　知美" userId="S::e0003417@m365.edu.city.kyoto.jp::81f88bac-62f7-4a0e-8bd6-3216452a9ea4" providerId="AD" clId="Web-{9B8CE97E-F2B7-10BA-8126-1FD3F9BB630A}" dt="2024-05-20T05:04:54.396" v="111"/>
        <pc:sldMkLst>
          <pc:docMk/>
          <pc:sldMk cId="4151202941" sldId="329"/>
        </pc:sldMkLst>
      </pc:sldChg>
    </pc:docChg>
  </pc:docChgLst>
  <pc:docChgLst>
    <pc:chgData name="太田　あずみ" userId="S::e0013514@m365.edu.city.kyoto.jp::167851e6-cf25-404b-b58e-57c8e17225fa" providerId="AD" clId="Web-{89C9BE25-B76C-8FAA-E50E-F3B4883E12EC}"/>
    <pc:docChg chg="modSld">
      <pc:chgData name="太田　あずみ" userId="S::e0013514@m365.edu.city.kyoto.jp::167851e6-cf25-404b-b58e-57c8e17225fa" providerId="AD" clId="Web-{89C9BE25-B76C-8FAA-E50E-F3B4883E12EC}" dt="2024-02-01T09:24:38.889" v="12"/>
      <pc:docMkLst>
        <pc:docMk/>
      </pc:docMkLst>
      <pc:sldChg chg="addSp delSp modSp mod setBg">
        <pc:chgData name="太田　あずみ" userId="S::e0013514@m365.edu.city.kyoto.jp::167851e6-cf25-404b-b58e-57c8e17225fa" providerId="AD" clId="Web-{89C9BE25-B76C-8FAA-E50E-F3B4883E12EC}" dt="2024-02-01T09:24:38.889" v="12"/>
        <pc:sldMkLst>
          <pc:docMk/>
          <pc:sldMk cId="1738392274" sldId="302"/>
        </pc:sldMkLst>
        <pc:spChg chg="del">
          <ac:chgData name="太田　あずみ" userId="S::e0013514@m365.edu.city.kyoto.jp::167851e6-cf25-404b-b58e-57c8e17225fa" providerId="AD" clId="Web-{89C9BE25-B76C-8FAA-E50E-F3B4883E12EC}" dt="2024-02-01T09:22:17.371" v="0"/>
          <ac:spMkLst>
            <pc:docMk/>
            <pc:sldMk cId="1738392274" sldId="302"/>
            <ac:spMk id="2" creationId="{EBD3CBE5-2B7C-4F9E-BBD4-1717FDFD2D05}"/>
          </ac:spMkLst>
        </pc:spChg>
        <pc:spChg chg="add del mod">
          <ac:chgData name="太田　あずみ" userId="S::e0013514@m365.edu.city.kyoto.jp::167851e6-cf25-404b-b58e-57c8e17225fa" providerId="AD" clId="Web-{89C9BE25-B76C-8FAA-E50E-F3B4883E12EC}" dt="2024-02-01T09:22:18.762" v="1"/>
          <ac:spMkLst>
            <pc:docMk/>
            <pc:sldMk cId="1738392274" sldId="302"/>
            <ac:spMk id="4" creationId="{151E451C-1849-6E1B-84E4-180923F43BF3}"/>
          </ac:spMkLst>
        </pc:spChg>
        <pc:spChg chg="add">
          <ac:chgData name="太田　あずみ" userId="S::e0013514@m365.edu.city.kyoto.jp::167851e6-cf25-404b-b58e-57c8e17225fa" providerId="AD" clId="Web-{89C9BE25-B76C-8FAA-E50E-F3B4883E12EC}" dt="2024-02-01T09:22:39.824" v="3"/>
          <ac:spMkLst>
            <pc:docMk/>
            <pc:sldMk cId="1738392274" sldId="302"/>
            <ac:spMk id="10" creationId="{42A4FC2C-047E-45A5-965D-8E1E3BF09BC6}"/>
          </ac:spMkLst>
        </pc:spChg>
        <pc:picChg chg="add del mod">
          <ac:chgData name="太田　あずみ" userId="S::e0013514@m365.edu.city.kyoto.jp::167851e6-cf25-404b-b58e-57c8e17225fa" providerId="AD" clId="Web-{89C9BE25-B76C-8FAA-E50E-F3B4883E12EC}" dt="2024-02-01T09:22:48.778" v="5"/>
          <ac:picMkLst>
            <pc:docMk/>
            <pc:sldMk cId="1738392274" sldId="302"/>
            <ac:picMk id="5" creationId="{293E9D0A-CA38-C960-B824-B97E1B477298}"/>
          </ac:picMkLst>
        </pc:picChg>
        <pc:picChg chg="add del mod">
          <ac:chgData name="太田　あずみ" userId="S::e0013514@m365.edu.city.kyoto.jp::167851e6-cf25-404b-b58e-57c8e17225fa" providerId="AD" clId="Web-{89C9BE25-B76C-8FAA-E50E-F3B4883E12EC}" dt="2024-02-01T09:23:42.263" v="11"/>
          <ac:picMkLst>
            <pc:docMk/>
            <pc:sldMk cId="1738392274" sldId="302"/>
            <ac:picMk id="6" creationId="{17A7D4C9-9132-B738-8D25-8B08E31FA2A8}"/>
          </ac:picMkLst>
        </pc:picChg>
        <pc:picChg chg="add mod">
          <ac:chgData name="太田　あずみ" userId="S::e0013514@m365.edu.city.kyoto.jp::167851e6-cf25-404b-b58e-57c8e17225fa" providerId="AD" clId="Web-{89C9BE25-B76C-8FAA-E50E-F3B4883E12EC}" dt="2024-02-01T09:24:38.889" v="12"/>
          <ac:picMkLst>
            <pc:docMk/>
            <pc:sldMk cId="1738392274" sldId="302"/>
            <ac:picMk id="7" creationId="{89B234B1-B311-2956-FA90-B0C2D47D3DAC}"/>
          </ac:picMkLst>
        </pc:picChg>
      </pc:sldChg>
    </pc:docChg>
  </pc:docChgLst>
  <pc:docChgLst>
    <pc:chgData name="田谷　奈菜" userId="55f63155-389b-4460-bb4c-5c6219994722" providerId="ADAL" clId="{8C251523-33BC-4970-AF17-E68F49424AB3}"/>
    <pc:docChg chg="modSld">
      <pc:chgData name="田谷　奈菜" userId="55f63155-389b-4460-bb4c-5c6219994722" providerId="ADAL" clId="{8C251523-33BC-4970-AF17-E68F49424AB3}" dt="2024-02-01T06:45:03.853" v="2" actId="1076"/>
      <pc:docMkLst>
        <pc:docMk/>
      </pc:docMkLst>
      <pc:sldChg chg="modSp mod">
        <pc:chgData name="田谷　奈菜" userId="55f63155-389b-4460-bb4c-5c6219994722" providerId="ADAL" clId="{8C251523-33BC-4970-AF17-E68F49424AB3}" dt="2024-02-01T06:45:03.853" v="2" actId="1076"/>
        <pc:sldMkLst>
          <pc:docMk/>
          <pc:sldMk cId="2200943984" sldId="293"/>
        </pc:sldMkLst>
        <pc:picChg chg="mod">
          <ac:chgData name="田谷　奈菜" userId="55f63155-389b-4460-bb4c-5c6219994722" providerId="ADAL" clId="{8C251523-33BC-4970-AF17-E68F49424AB3}" dt="2024-02-01T06:45:03.853" v="2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竹口　知里" userId="f53055b4-cdde-42f7-a599-c2c274fa873c" providerId="ADAL" clId="{9CFC8DDD-9FC9-4705-A1DE-ED3E72DAC13F}"/>
    <pc:docChg chg="custSel modSld">
      <pc:chgData name="竹口　知里" userId="f53055b4-cdde-42f7-a599-c2c274fa873c" providerId="ADAL" clId="{9CFC8DDD-9FC9-4705-A1DE-ED3E72DAC13F}" dt="2024-02-14T09:27:30.221" v="6" actId="12789"/>
      <pc:docMkLst>
        <pc:docMk/>
      </pc:docMkLst>
      <pc:sldChg chg="addSp delSp modSp mod">
        <pc:chgData name="竹口　知里" userId="f53055b4-cdde-42f7-a599-c2c274fa873c" providerId="ADAL" clId="{9CFC8DDD-9FC9-4705-A1DE-ED3E72DAC13F}" dt="2024-02-14T09:27:30.221" v="6" actId="12789"/>
        <pc:sldMkLst>
          <pc:docMk/>
          <pc:sldMk cId="3307761043" sldId="299"/>
        </pc:sldMkLst>
        <pc:spChg chg="del">
          <ac:chgData name="竹口　知里" userId="f53055b4-cdde-42f7-a599-c2c274fa873c" providerId="ADAL" clId="{9CFC8DDD-9FC9-4705-A1DE-ED3E72DAC13F}" dt="2024-02-14T09:27:10.003" v="0" actId="478"/>
          <ac:spMkLst>
            <pc:docMk/>
            <pc:sldMk cId="3307761043" sldId="299"/>
            <ac:spMk id="2" creationId="{EBD3CBE5-2B7C-4F9E-BBD4-1717FDFD2D05}"/>
          </ac:spMkLst>
        </pc:spChg>
        <pc:spChg chg="add del mod">
          <ac:chgData name="竹口　知里" userId="f53055b4-cdde-42f7-a599-c2c274fa873c" providerId="ADAL" clId="{9CFC8DDD-9FC9-4705-A1DE-ED3E72DAC13F}" dt="2024-02-14T09:27:10.551" v="1" actId="478"/>
          <ac:spMkLst>
            <pc:docMk/>
            <pc:sldMk cId="3307761043" sldId="299"/>
            <ac:spMk id="4" creationId="{14693F37-5A53-4B9C-8C8E-978C85B62BA5}"/>
          </ac:spMkLst>
        </pc:spChg>
        <pc:picChg chg="add mod">
          <ac:chgData name="竹口　知里" userId="f53055b4-cdde-42f7-a599-c2c274fa873c" providerId="ADAL" clId="{9CFC8DDD-9FC9-4705-A1DE-ED3E72DAC13F}" dt="2024-02-14T09:27:30.221" v="6" actId="12789"/>
          <ac:picMkLst>
            <pc:docMk/>
            <pc:sldMk cId="3307761043" sldId="299"/>
            <ac:picMk id="6" creationId="{7EDFF470-5C97-44EC-ABA8-F87E0F6452B8}"/>
          </ac:picMkLst>
        </pc:picChg>
      </pc:sldChg>
    </pc:docChg>
  </pc:docChgLst>
  <pc:docChgLst>
    <pc:chgData name="北川　夢乃" userId="S::e0013990@m365.edu.city.kyoto.jp::2845f8b8-f035-4ee2-95ae-9201936b9103" providerId="AD" clId="Web-{3F4FF594-AA40-417B-9187-6D2AF48D1B2D}"/>
    <pc:docChg chg="modSld">
      <pc:chgData name="北川　夢乃" userId="S::e0013990@m365.edu.city.kyoto.jp::2845f8b8-f035-4ee2-95ae-9201936b9103" providerId="AD" clId="Web-{3F4FF594-AA40-417B-9187-6D2AF48D1B2D}" dt="2024-06-07T09:01:49.644" v="7"/>
      <pc:docMkLst>
        <pc:docMk/>
      </pc:docMkLst>
      <pc:sldChg chg="addSp delSp modSp">
        <pc:chgData name="北川　夢乃" userId="S::e0013990@m365.edu.city.kyoto.jp::2845f8b8-f035-4ee2-95ae-9201936b9103" providerId="AD" clId="Web-{3F4FF594-AA40-417B-9187-6D2AF48D1B2D}" dt="2024-06-07T09:01:27.394" v="5" actId="14100"/>
        <pc:sldMkLst>
          <pc:docMk/>
          <pc:sldMk cId="3271591256" sldId="306"/>
        </pc:sldMkLst>
        <pc:spChg chg="del mod">
          <ac:chgData name="北川　夢乃" userId="S::e0013990@m365.edu.city.kyoto.jp::2845f8b8-f035-4ee2-95ae-9201936b9103" providerId="AD" clId="Web-{3F4FF594-AA40-417B-9187-6D2AF48D1B2D}" dt="2024-06-07T09:00:51.033" v="1"/>
          <ac:spMkLst>
            <pc:docMk/>
            <pc:sldMk cId="3271591256" sldId="306"/>
            <ac:spMk id="4" creationId="{DF5A41C2-C1BC-ED62-8267-7CBF7942A909}"/>
          </ac:spMkLst>
        </pc:spChg>
        <pc:picChg chg="add del mod">
          <ac:chgData name="北川　夢乃" userId="S::e0013990@m365.edu.city.kyoto.jp::2845f8b8-f035-4ee2-95ae-9201936b9103" providerId="AD" clId="Web-{3F4FF594-AA40-417B-9187-6D2AF48D1B2D}" dt="2024-06-07T09:01:01.830" v="3"/>
          <ac:picMkLst>
            <pc:docMk/>
            <pc:sldMk cId="3271591256" sldId="306"/>
            <ac:picMk id="2" creationId="{9E9EC393-2DC3-9F9C-0234-CE22F7C1B230}"/>
          </ac:picMkLst>
        </pc:picChg>
        <pc:picChg chg="add mod">
          <ac:chgData name="北川　夢乃" userId="S::e0013990@m365.edu.city.kyoto.jp::2845f8b8-f035-4ee2-95ae-9201936b9103" providerId="AD" clId="Web-{3F4FF594-AA40-417B-9187-6D2AF48D1B2D}" dt="2024-06-07T09:01:27.394" v="5" actId="14100"/>
          <ac:picMkLst>
            <pc:docMk/>
            <pc:sldMk cId="3271591256" sldId="306"/>
            <ac:picMk id="3" creationId="{36F33AFE-D79C-56AE-B397-9C56806B6350}"/>
          </ac:picMkLst>
        </pc:picChg>
      </pc:sldChg>
      <pc:sldChg chg="addSp delSp modSp">
        <pc:chgData name="北川　夢乃" userId="S::e0013990@m365.edu.city.kyoto.jp::2845f8b8-f035-4ee2-95ae-9201936b9103" providerId="AD" clId="Web-{3F4FF594-AA40-417B-9187-6D2AF48D1B2D}" dt="2024-06-07T09:01:49.644" v="7"/>
        <pc:sldMkLst>
          <pc:docMk/>
          <pc:sldMk cId="3864052645" sldId="316"/>
        </pc:sldMkLst>
        <pc:spChg chg="del">
          <ac:chgData name="北川　夢乃" userId="S::e0013990@m365.edu.city.kyoto.jp::2845f8b8-f035-4ee2-95ae-9201936b9103" providerId="AD" clId="Web-{3F4FF594-AA40-417B-9187-6D2AF48D1B2D}" dt="2024-06-07T09:01:45.785" v="6"/>
          <ac:spMkLst>
            <pc:docMk/>
            <pc:sldMk cId="3864052645" sldId="316"/>
            <ac:spMk id="3" creationId="{A6913DBF-3DED-BEE1-93D2-DD8B78CF4912}"/>
          </ac:spMkLst>
        </pc:spChg>
        <pc:picChg chg="add mod">
          <ac:chgData name="北川　夢乃" userId="S::e0013990@m365.edu.city.kyoto.jp::2845f8b8-f035-4ee2-95ae-9201936b9103" providerId="AD" clId="Web-{3F4FF594-AA40-417B-9187-6D2AF48D1B2D}" dt="2024-06-07T09:01:49.644" v="7"/>
          <ac:picMkLst>
            <pc:docMk/>
            <pc:sldMk cId="3864052645" sldId="316"/>
            <ac:picMk id="2" creationId="{A5D3A954-07A8-1B73-258C-F8198563B408}"/>
          </ac:picMkLst>
        </pc:picChg>
      </pc:sldChg>
    </pc:docChg>
  </pc:docChgLst>
  <pc:docChgLst>
    <pc:chgData name="大橋　麻名" userId="3918807c-2ae6-4162-b2c5-05d46fdbe154" providerId="ADAL" clId="{4090AEF4-CA81-4264-A121-9A58030DE4E4}"/>
    <pc:docChg chg="custSel modSld">
      <pc:chgData name="大橋　麻名" userId="3918807c-2ae6-4162-b2c5-05d46fdbe154" providerId="ADAL" clId="{4090AEF4-CA81-4264-A121-9A58030DE4E4}" dt="2024-06-07T02:42:53.650" v="3" actId="14100"/>
      <pc:docMkLst>
        <pc:docMk/>
      </pc:docMkLst>
      <pc:sldChg chg="addSp delSp modSp mod">
        <pc:chgData name="大橋　麻名" userId="3918807c-2ae6-4162-b2c5-05d46fdbe154" providerId="ADAL" clId="{4090AEF4-CA81-4264-A121-9A58030DE4E4}" dt="2024-06-07T02:42:53.650" v="3" actId="14100"/>
        <pc:sldMkLst>
          <pc:docMk/>
          <pc:sldMk cId="3693655365" sldId="311"/>
        </pc:sldMkLst>
        <pc:spChg chg="del">
          <ac:chgData name="大橋　麻名" userId="3918807c-2ae6-4162-b2c5-05d46fdbe154" providerId="ADAL" clId="{4090AEF4-CA81-4264-A121-9A58030DE4E4}" dt="2024-06-07T02:42:46.259" v="0" actId="478"/>
          <ac:spMkLst>
            <pc:docMk/>
            <pc:sldMk cId="3693655365" sldId="311"/>
            <ac:spMk id="3" creationId="{146F592C-B929-3C80-0BFB-001E149632F3}"/>
          </ac:spMkLst>
        </pc:spChg>
        <pc:picChg chg="add mod">
          <ac:chgData name="大橋　麻名" userId="3918807c-2ae6-4162-b2c5-05d46fdbe154" providerId="ADAL" clId="{4090AEF4-CA81-4264-A121-9A58030DE4E4}" dt="2024-06-07T02:42:53.650" v="3" actId="14100"/>
          <ac:picMkLst>
            <pc:docMk/>
            <pc:sldMk cId="3693655365" sldId="311"/>
            <ac:picMk id="4" creationId="{6895A750-995C-4BE3-B208-833EAA42B779}"/>
          </ac:picMkLst>
        </pc:picChg>
      </pc:sldChg>
    </pc:docChg>
  </pc:docChgLst>
  <pc:docChgLst>
    <pc:chgData name="松村　知美" userId="S::e0003417@m365.edu.city.kyoto.jp::81f88bac-62f7-4a0e-8bd6-3216452a9ea4" providerId="AD" clId="Web-{3DDA3B62-F12A-1F00-9F2A-69A336F3B7FD}"/>
    <pc:docChg chg="modSld">
      <pc:chgData name="松村　知美" userId="S::e0003417@m365.edu.city.kyoto.jp::81f88bac-62f7-4a0e-8bd6-3216452a9ea4" providerId="AD" clId="Web-{3DDA3B62-F12A-1F00-9F2A-69A336F3B7FD}" dt="2024-06-05T00:37:04.846" v="3"/>
      <pc:docMkLst>
        <pc:docMk/>
      </pc:docMkLst>
      <pc:sldChg chg="addSp delSp modSp">
        <pc:chgData name="松村　知美" userId="S::e0003417@m365.edu.city.kyoto.jp::81f88bac-62f7-4a0e-8bd6-3216452a9ea4" providerId="AD" clId="Web-{3DDA3B62-F12A-1F00-9F2A-69A336F3B7FD}" dt="2024-06-05T00:37:04.846" v="3"/>
        <pc:sldMkLst>
          <pc:docMk/>
          <pc:sldMk cId="714660014" sldId="309"/>
        </pc:sldMkLst>
        <pc:spChg chg="del">
          <ac:chgData name="松村　知美" userId="S::e0003417@m365.edu.city.kyoto.jp::81f88bac-62f7-4a0e-8bd6-3216452a9ea4" providerId="AD" clId="Web-{3DDA3B62-F12A-1F00-9F2A-69A336F3B7FD}" dt="2024-06-05T00:37:02.081" v="2"/>
          <ac:spMkLst>
            <pc:docMk/>
            <pc:sldMk cId="714660014" sldId="309"/>
            <ac:spMk id="4" creationId="{820044BB-8CDB-ED6B-D8A0-9E7FDCA74904}"/>
          </ac:spMkLst>
        </pc:spChg>
        <pc:picChg chg="add mod">
          <ac:chgData name="松村　知美" userId="S::e0003417@m365.edu.city.kyoto.jp::81f88bac-62f7-4a0e-8bd6-3216452a9ea4" providerId="AD" clId="Web-{3DDA3B62-F12A-1F00-9F2A-69A336F3B7FD}" dt="2024-06-05T00:37:04.846" v="3"/>
          <ac:picMkLst>
            <pc:docMk/>
            <pc:sldMk cId="714660014" sldId="309"/>
            <ac:picMk id="2" creationId="{1107C419-90E3-AA15-14E5-EE68A40CDBE1}"/>
          </ac:picMkLst>
        </pc:picChg>
      </pc:sldChg>
      <pc:sldChg chg="addSp delSp modSp">
        <pc:chgData name="松村　知美" userId="S::e0003417@m365.edu.city.kyoto.jp::81f88bac-62f7-4a0e-8bd6-3216452a9ea4" providerId="AD" clId="Web-{3DDA3B62-F12A-1F00-9F2A-69A336F3B7FD}" dt="2024-06-05T00:36:43.971" v="1"/>
        <pc:sldMkLst>
          <pc:docMk/>
          <pc:sldMk cId="2801624006" sldId="325"/>
        </pc:sldMkLst>
        <pc:spChg chg="del">
          <ac:chgData name="松村　知美" userId="S::e0003417@m365.edu.city.kyoto.jp::81f88bac-62f7-4a0e-8bd6-3216452a9ea4" providerId="AD" clId="Web-{3DDA3B62-F12A-1F00-9F2A-69A336F3B7FD}" dt="2024-06-05T00:36:31.830" v="0"/>
          <ac:spMkLst>
            <pc:docMk/>
            <pc:sldMk cId="2801624006" sldId="325"/>
            <ac:spMk id="4" creationId="{3D36929E-A3FC-EFB0-D940-F12C1BEEFA1A}"/>
          </ac:spMkLst>
        </pc:spChg>
        <pc:picChg chg="add mod">
          <ac:chgData name="松村　知美" userId="S::e0003417@m365.edu.city.kyoto.jp::81f88bac-62f7-4a0e-8bd6-3216452a9ea4" providerId="AD" clId="Web-{3DDA3B62-F12A-1F00-9F2A-69A336F3B7FD}" dt="2024-06-05T00:36:43.971" v="1"/>
          <ac:picMkLst>
            <pc:docMk/>
            <pc:sldMk cId="2801624006" sldId="325"/>
            <ac:picMk id="2" creationId="{F5F3CA79-3317-0DCE-FE49-050510D18BCA}"/>
          </ac:picMkLst>
        </pc:picChg>
      </pc:sldChg>
    </pc:docChg>
  </pc:docChgLst>
  <pc:docChgLst>
    <pc:chgData name="北川　夢乃" userId="2845f8b8-f035-4ee2-95ae-9201936b9103" providerId="ADAL" clId="{5FD8A3EA-B378-42A2-A2EB-97067AE39192}"/>
    <pc:docChg chg="custSel modSld">
      <pc:chgData name="北川　夢乃" userId="2845f8b8-f035-4ee2-95ae-9201936b9103" providerId="ADAL" clId="{5FD8A3EA-B378-42A2-A2EB-97067AE39192}" dt="2024-06-19T01:04:17.599" v="10" actId="12789"/>
      <pc:docMkLst>
        <pc:docMk/>
      </pc:docMkLst>
      <pc:sldChg chg="addSp delSp modSp mod">
        <pc:chgData name="北川　夢乃" userId="2845f8b8-f035-4ee2-95ae-9201936b9103" providerId="ADAL" clId="{5FD8A3EA-B378-42A2-A2EB-97067AE39192}" dt="2024-06-19T01:04:17.599" v="10" actId="12789"/>
        <pc:sldMkLst>
          <pc:docMk/>
          <pc:sldMk cId="3864052645" sldId="316"/>
        </pc:sldMkLst>
        <pc:picChg chg="del">
          <ac:chgData name="北川　夢乃" userId="2845f8b8-f035-4ee2-95ae-9201936b9103" providerId="ADAL" clId="{5FD8A3EA-B378-42A2-A2EB-97067AE39192}" dt="2024-06-19T00:53:29.596" v="0" actId="478"/>
          <ac:picMkLst>
            <pc:docMk/>
            <pc:sldMk cId="3864052645" sldId="316"/>
            <ac:picMk id="2" creationId="{A5D3A954-07A8-1B73-258C-F8198563B408}"/>
          </ac:picMkLst>
        </pc:picChg>
        <pc:picChg chg="add del mod">
          <ac:chgData name="北川　夢乃" userId="2845f8b8-f035-4ee2-95ae-9201936b9103" providerId="ADAL" clId="{5FD8A3EA-B378-42A2-A2EB-97067AE39192}" dt="2024-06-19T01:04:03.489" v="6" actId="478"/>
          <ac:picMkLst>
            <pc:docMk/>
            <pc:sldMk cId="3864052645" sldId="316"/>
            <ac:picMk id="4" creationId="{D3476294-29D9-6059-570F-ED559982D4E4}"/>
          </ac:picMkLst>
        </pc:picChg>
        <pc:picChg chg="add mod">
          <ac:chgData name="北川　夢乃" userId="2845f8b8-f035-4ee2-95ae-9201936b9103" providerId="ADAL" clId="{5FD8A3EA-B378-42A2-A2EB-97067AE39192}" dt="2024-06-19T01:04:17.599" v="10" actId="12789"/>
          <ac:picMkLst>
            <pc:docMk/>
            <pc:sldMk cId="3864052645" sldId="316"/>
            <ac:picMk id="6" creationId="{AEF67DEF-B184-4D17-9E5D-2D6AB2DA3B7A}"/>
          </ac:picMkLst>
        </pc:picChg>
      </pc:sldChg>
    </pc:docChg>
  </pc:docChgLst>
  <pc:docChgLst>
    <pc:chgData name="吉田　多美代" userId="S::e0000046@m365.edu.city.kyoto.jp::e013cfd4-6943-4b9d-badd-e281554286a6" providerId="AD" clId="Web-{0C39A407-FFAF-4C5F-9132-8ED041C0DE24}"/>
    <pc:docChg chg="modSld">
      <pc:chgData name="吉田　多美代" userId="S::e0000046@m365.edu.city.kyoto.jp::e013cfd4-6943-4b9d-badd-e281554286a6" providerId="AD" clId="Web-{0C39A407-FFAF-4C5F-9132-8ED041C0DE24}" dt="2024-06-05T23:57:10.418" v="1"/>
      <pc:docMkLst>
        <pc:docMk/>
      </pc:docMkLst>
      <pc:sldChg chg="addSp delSp modSp">
        <pc:chgData name="吉田　多美代" userId="S::e0000046@m365.edu.city.kyoto.jp::e013cfd4-6943-4b9d-badd-e281554286a6" providerId="AD" clId="Web-{0C39A407-FFAF-4C5F-9132-8ED041C0DE24}" dt="2024-06-05T23:57:10.418" v="1"/>
        <pc:sldMkLst>
          <pc:docMk/>
          <pc:sldMk cId="3654700675" sldId="305"/>
        </pc:sldMkLst>
        <pc:spChg chg="del">
          <ac:chgData name="吉田　多美代" userId="S::e0000046@m365.edu.city.kyoto.jp::e013cfd4-6943-4b9d-badd-e281554286a6" providerId="AD" clId="Web-{0C39A407-FFAF-4C5F-9132-8ED041C0DE24}" dt="2024-06-05T23:56:44.887" v="0"/>
          <ac:spMkLst>
            <pc:docMk/>
            <pc:sldMk cId="3654700675" sldId="305"/>
            <ac:spMk id="3" creationId="{2242F38F-7272-B637-9F3C-A6A0CD12286D}"/>
          </ac:spMkLst>
        </pc:spChg>
        <pc:picChg chg="add mod">
          <ac:chgData name="吉田　多美代" userId="S::e0000046@m365.edu.city.kyoto.jp::e013cfd4-6943-4b9d-badd-e281554286a6" providerId="AD" clId="Web-{0C39A407-FFAF-4C5F-9132-8ED041C0DE24}" dt="2024-06-05T23:57:10.418" v="1"/>
          <ac:picMkLst>
            <pc:docMk/>
            <pc:sldMk cId="3654700675" sldId="305"/>
            <ac:picMk id="2" creationId="{6454DB11-CCD5-0718-D416-2D606D5DBC49}"/>
          </ac:picMkLst>
        </pc:picChg>
      </pc:sldChg>
    </pc:docChg>
  </pc:docChgLst>
  <pc:docChgLst>
    <pc:chgData name="藤本　美里" userId="S::e0012256@m365.edu.city.kyoto.jp::270ef419-2d60-4158-ae0d-53a8b3b698ea" providerId="AD" clId="Web-{CF3AEBFE-766A-462C-BD00-D1611BF81A14}"/>
    <pc:docChg chg="modSld">
      <pc:chgData name="藤本　美里" userId="S::e0012256@m365.edu.city.kyoto.jp::270ef419-2d60-4158-ae0d-53a8b3b698ea" providerId="AD" clId="Web-{CF3AEBFE-766A-462C-BD00-D1611BF81A14}" dt="2024-03-12T06:15:25.032" v="1"/>
      <pc:docMkLst>
        <pc:docMk/>
      </pc:docMkLst>
      <pc:sldChg chg="addSp delSp modSp">
        <pc:chgData name="藤本　美里" userId="S::e0012256@m365.edu.city.kyoto.jp::270ef419-2d60-4158-ae0d-53a8b3b698ea" providerId="AD" clId="Web-{CF3AEBFE-766A-462C-BD00-D1611BF81A14}" dt="2024-03-12T06:15:25.032" v="1"/>
        <pc:sldMkLst>
          <pc:docMk/>
          <pc:sldMk cId="3417059557" sldId="317"/>
        </pc:sldMkLst>
        <pc:spChg chg="del">
          <ac:chgData name="藤本　美里" userId="S::e0012256@m365.edu.city.kyoto.jp::270ef419-2d60-4158-ae0d-53a8b3b698ea" providerId="AD" clId="Web-{CF3AEBFE-766A-462C-BD00-D1611BF81A14}" dt="2024-03-12T06:15:22.672" v="0"/>
          <ac:spMkLst>
            <pc:docMk/>
            <pc:sldMk cId="3417059557" sldId="317"/>
            <ac:spMk id="3" creationId="{059318B2-50C2-4E82-9ECA-7F94EE10ECF9}"/>
          </ac:spMkLst>
        </pc:spChg>
        <pc:picChg chg="add mod">
          <ac:chgData name="藤本　美里" userId="S::e0012256@m365.edu.city.kyoto.jp::270ef419-2d60-4158-ae0d-53a8b3b698ea" providerId="AD" clId="Web-{CF3AEBFE-766A-462C-BD00-D1611BF81A14}" dt="2024-03-12T06:15:25.032" v="1"/>
          <ac:picMkLst>
            <pc:docMk/>
            <pc:sldMk cId="3417059557" sldId="317"/>
            <ac:picMk id="2" creationId="{390864A4-7518-F030-FAA9-D5906621ED38}"/>
          </ac:picMkLst>
        </pc:picChg>
      </pc:sldChg>
    </pc:docChg>
  </pc:docChgLst>
  <pc:docChgLst>
    <pc:chgData name="上田　佳穂" userId="S::e0013764@m365.edu.city.kyoto.jp::a680f283-018a-40aa-aea1-174b65568f57" providerId="AD" clId="Web-{16A5A980-06F5-CBAF-5D97-0EC2019297D3}"/>
    <pc:docChg chg="modSld">
      <pc:chgData name="上田　佳穂" userId="S::e0013764@m365.edu.city.kyoto.jp::a680f283-018a-40aa-aea1-174b65568f57" providerId="AD" clId="Web-{16A5A980-06F5-CBAF-5D97-0EC2019297D3}" dt="2024-02-01T07:35:03.776" v="10" actId="1076"/>
      <pc:docMkLst>
        <pc:docMk/>
      </pc:docMkLst>
      <pc:sldChg chg="addSp delSp modSp">
        <pc:chgData name="上田　佳穂" userId="S::e0013764@m365.edu.city.kyoto.jp::a680f283-018a-40aa-aea1-174b65568f57" providerId="AD" clId="Web-{16A5A980-06F5-CBAF-5D97-0EC2019297D3}" dt="2024-02-01T07:35:03.776" v="10" actId="1076"/>
        <pc:sldMkLst>
          <pc:docMk/>
          <pc:sldMk cId="2000739795" sldId="301"/>
        </pc:sldMkLst>
        <pc:spChg chg="del">
          <ac:chgData name="上田　佳穂" userId="S::e0013764@m365.edu.city.kyoto.jp::a680f283-018a-40aa-aea1-174b65568f57" providerId="AD" clId="Web-{16A5A980-06F5-CBAF-5D97-0EC2019297D3}" dt="2024-02-01T07:33:37.916" v="0"/>
          <ac:spMkLst>
            <pc:docMk/>
            <pc:sldMk cId="2000739795" sldId="301"/>
            <ac:spMk id="2" creationId="{EBD3CBE5-2B7C-4F9E-BBD4-1717FDFD2D05}"/>
          </ac:spMkLst>
        </pc:spChg>
        <pc:spChg chg="add del mod">
          <ac:chgData name="上田　佳穂" userId="S::e0013764@m365.edu.city.kyoto.jp::a680f283-018a-40aa-aea1-174b65568f57" providerId="AD" clId="Web-{16A5A980-06F5-CBAF-5D97-0EC2019297D3}" dt="2024-02-01T07:33:41.416" v="1"/>
          <ac:spMkLst>
            <pc:docMk/>
            <pc:sldMk cId="2000739795" sldId="301"/>
            <ac:spMk id="4" creationId="{932B967F-86D6-95AE-4605-74862AA1B545}"/>
          </ac:spMkLst>
        </pc:spChg>
        <pc:picChg chg="add del mod">
          <ac:chgData name="上田　佳穂" userId="S::e0013764@m365.edu.city.kyoto.jp::a680f283-018a-40aa-aea1-174b65568f57" providerId="AD" clId="Web-{16A5A980-06F5-CBAF-5D97-0EC2019297D3}" dt="2024-02-01T07:35:01.260" v="9"/>
          <ac:picMkLst>
            <pc:docMk/>
            <pc:sldMk cId="2000739795" sldId="301"/>
            <ac:picMk id="5" creationId="{C2F09405-0B31-2119-4846-357562D720DE}"/>
          </ac:picMkLst>
        </pc:picChg>
        <pc:picChg chg="add mod">
          <ac:chgData name="上田　佳穂" userId="S::e0013764@m365.edu.city.kyoto.jp::a680f283-018a-40aa-aea1-174b65568f57" providerId="AD" clId="Web-{16A5A980-06F5-CBAF-5D97-0EC2019297D3}" dt="2024-02-01T07:35:03.776" v="10" actId="1076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下川　はるか" userId="b74f3462-0d89-40f5-ae6b-e1bcc6dafa19" providerId="ADAL" clId="{5E7CDC40-2328-4A37-8075-774DABDB8371}"/>
    <pc:docChg chg="custSel modSld">
      <pc:chgData name="下川　はるか" userId="b74f3462-0d89-40f5-ae6b-e1bcc6dafa19" providerId="ADAL" clId="{5E7CDC40-2328-4A37-8075-774DABDB8371}" dt="2024-02-28T08:12:46.521" v="1" actId="22"/>
      <pc:docMkLst>
        <pc:docMk/>
      </pc:docMkLst>
      <pc:sldChg chg="addSp delSp mod">
        <pc:chgData name="下川　はるか" userId="b74f3462-0d89-40f5-ae6b-e1bcc6dafa19" providerId="ADAL" clId="{5E7CDC40-2328-4A37-8075-774DABDB8371}" dt="2024-02-28T08:12:46.521" v="1" actId="22"/>
        <pc:sldMkLst>
          <pc:docMk/>
          <pc:sldMk cId="2795396090" sldId="319"/>
        </pc:sldMkLst>
        <pc:spChg chg="del">
          <ac:chgData name="下川　はるか" userId="b74f3462-0d89-40f5-ae6b-e1bcc6dafa19" providerId="ADAL" clId="{5E7CDC40-2328-4A37-8075-774DABDB8371}" dt="2024-02-28T08:12:43.672" v="0" actId="478"/>
          <ac:spMkLst>
            <pc:docMk/>
            <pc:sldMk cId="2795396090" sldId="319"/>
            <ac:spMk id="3" creationId="{059318B2-50C2-4E82-9ECA-7F94EE10ECF9}"/>
          </ac:spMkLst>
        </pc:spChg>
        <pc:picChg chg="add">
          <ac:chgData name="下川　はるか" userId="b74f3462-0d89-40f5-ae6b-e1bcc6dafa19" providerId="ADAL" clId="{5E7CDC40-2328-4A37-8075-774DABDB8371}" dt="2024-02-28T08:12:46.521" v="1" actId="22"/>
          <ac:picMkLst>
            <pc:docMk/>
            <pc:sldMk cId="2795396090" sldId="319"/>
            <ac:picMk id="4" creationId="{17819C6C-1B79-4514-8719-259FD6104D0F}"/>
          </ac:picMkLst>
        </pc:picChg>
      </pc:sldChg>
    </pc:docChg>
  </pc:docChgLst>
  <pc:docChgLst>
    <pc:chgData name="北川　夢乃" userId="S::e0013990@m365.edu.city.kyoto.jp::2845f8b8-f035-4ee2-95ae-9201936b9103" providerId="AD" clId="Web-{99CCBAB0-4008-664F-4A6D-2F82757E4D87}"/>
    <pc:docChg chg="modSld">
      <pc:chgData name="北川　夢乃" userId="S::e0013990@m365.edu.city.kyoto.jp::2845f8b8-f035-4ee2-95ae-9201936b9103" providerId="AD" clId="Web-{99CCBAB0-4008-664F-4A6D-2F82757E4D87}" dt="2024-03-04T00:44:43.348" v="3"/>
      <pc:docMkLst>
        <pc:docMk/>
      </pc:docMkLst>
      <pc:sldChg chg="addSp delSp modSp">
        <pc:chgData name="北川　夢乃" userId="S::e0013990@m365.edu.city.kyoto.jp::2845f8b8-f035-4ee2-95ae-9201936b9103" providerId="AD" clId="Web-{99CCBAB0-4008-664F-4A6D-2F82757E4D87}" dt="2024-03-04T00:44:43.348" v="3"/>
        <pc:sldMkLst>
          <pc:docMk/>
          <pc:sldMk cId="3410796622" sldId="315"/>
        </pc:sldMkLst>
        <pc:spChg chg="add del">
          <ac:chgData name="北川　夢乃" userId="S::e0013990@m365.edu.city.kyoto.jp::2845f8b8-f035-4ee2-95ae-9201936b9103" providerId="AD" clId="Web-{99CCBAB0-4008-664F-4A6D-2F82757E4D87}" dt="2024-03-04T00:44:39.348" v="2"/>
          <ac:spMkLst>
            <pc:docMk/>
            <pc:sldMk cId="3410796622" sldId="315"/>
            <ac:spMk id="3" creationId="{059318B2-50C2-4E82-9ECA-7F94EE10ECF9}"/>
          </ac:spMkLst>
        </pc:spChg>
        <pc:picChg chg="add mod">
          <ac:chgData name="北川　夢乃" userId="S::e0013990@m365.edu.city.kyoto.jp::2845f8b8-f035-4ee2-95ae-9201936b9103" providerId="AD" clId="Web-{99CCBAB0-4008-664F-4A6D-2F82757E4D87}" dt="2024-03-04T00:44:43.348" v="3"/>
          <ac:picMkLst>
            <pc:docMk/>
            <pc:sldMk cId="3410796622" sldId="315"/>
            <ac:picMk id="2" creationId="{3B3F5EB4-5A95-4729-B65D-6308009A4765}"/>
          </ac:picMkLst>
        </pc:picChg>
      </pc:sldChg>
    </pc:docChg>
  </pc:docChgLst>
  <pc:docChgLst>
    <pc:chgData name="樋口　真祐" userId="S::e0010679@m365.edu.city.kyoto.jp::2390a2ad-1b80-4bed-9380-9d6cdbf69af8" providerId="AD" clId="Web-{1F680521-7D06-412B-851A-9D93DEC001DD}"/>
    <pc:docChg chg="modSld">
      <pc:chgData name="樋口　真祐" userId="S::e0010679@m365.edu.city.kyoto.jp::2390a2ad-1b80-4bed-9380-9d6cdbf69af8" providerId="AD" clId="Web-{1F680521-7D06-412B-851A-9D93DEC001DD}" dt="2024-06-12T09:48:20.194" v="2" actId="14100"/>
      <pc:docMkLst>
        <pc:docMk/>
      </pc:docMkLst>
      <pc:sldChg chg="addSp delSp modSp">
        <pc:chgData name="樋口　真祐" userId="S::e0010679@m365.edu.city.kyoto.jp::2390a2ad-1b80-4bed-9380-9d6cdbf69af8" providerId="AD" clId="Web-{1F680521-7D06-412B-851A-9D93DEC001DD}" dt="2024-06-12T09:48:20.194" v="2" actId="14100"/>
        <pc:sldMkLst>
          <pc:docMk/>
          <pc:sldMk cId="3417059557" sldId="317"/>
        </pc:sldMkLst>
        <pc:spChg chg="del">
          <ac:chgData name="樋口　真祐" userId="S::e0010679@m365.edu.city.kyoto.jp::2390a2ad-1b80-4bed-9380-9d6cdbf69af8" providerId="AD" clId="Web-{1F680521-7D06-412B-851A-9D93DEC001DD}" dt="2024-06-12T09:47:54.881" v="0"/>
          <ac:spMkLst>
            <pc:docMk/>
            <pc:sldMk cId="3417059557" sldId="317"/>
            <ac:spMk id="4" creationId="{495248A5-A8C9-9E9D-5C1A-9D13FAEBA5D0}"/>
          </ac:spMkLst>
        </pc:spChg>
        <pc:picChg chg="add mod">
          <ac:chgData name="樋口　真祐" userId="S::e0010679@m365.edu.city.kyoto.jp::2390a2ad-1b80-4bed-9380-9d6cdbf69af8" providerId="AD" clId="Web-{1F680521-7D06-412B-851A-9D93DEC001DD}" dt="2024-06-12T09:48:20.194" v="2" actId="14100"/>
          <ac:picMkLst>
            <pc:docMk/>
            <pc:sldMk cId="3417059557" sldId="317"/>
            <ac:picMk id="2" creationId="{22DD0CDB-D75B-8E30-4705-26EAAE05A13F}"/>
          </ac:picMkLst>
        </pc:picChg>
      </pc:sldChg>
    </pc:docChg>
  </pc:docChgLst>
  <pc:docChgLst>
    <pc:chgData name="北川　夢乃" userId="S::e0013990@m365.edu.city.kyoto.jp::2845f8b8-f035-4ee2-95ae-9201936b9103" providerId="AD" clId="Web-{965C28F1-4011-4DFC-96E9-9639A60D8151}"/>
    <pc:docChg chg="modSld">
      <pc:chgData name="北川　夢乃" userId="S::e0013990@m365.edu.city.kyoto.jp::2845f8b8-f035-4ee2-95ae-9201936b9103" providerId="AD" clId="Web-{965C28F1-4011-4DFC-96E9-9639A60D8151}" dt="2024-02-14T08:58:36.525" v="1"/>
      <pc:docMkLst>
        <pc:docMk/>
      </pc:docMkLst>
      <pc:sldChg chg="addSp delSp modSp">
        <pc:chgData name="北川　夢乃" userId="S::e0013990@m365.edu.city.kyoto.jp::2845f8b8-f035-4ee2-95ae-9201936b9103" providerId="AD" clId="Web-{965C28F1-4011-4DFC-96E9-9639A60D8151}" dt="2024-02-14T08:58:36.525" v="1"/>
        <pc:sldMkLst>
          <pc:docMk/>
          <pc:sldMk cId="889124545" sldId="296"/>
        </pc:sldMkLst>
        <pc:picChg chg="add mod">
          <ac:chgData name="北川　夢乃" userId="S::e0013990@m365.edu.city.kyoto.jp::2845f8b8-f035-4ee2-95ae-9201936b9103" providerId="AD" clId="Web-{965C28F1-4011-4DFC-96E9-9639A60D8151}" dt="2024-02-14T08:58:36.525" v="1"/>
          <ac:picMkLst>
            <pc:docMk/>
            <pc:sldMk cId="889124545" sldId="296"/>
            <ac:picMk id="2" creationId="{78B136A6-EBCC-90DD-7BBE-53D3131102A4}"/>
          </ac:picMkLst>
        </pc:picChg>
        <pc:picChg chg="del">
          <ac:chgData name="北川　夢乃" userId="S::e0013990@m365.edu.city.kyoto.jp::2845f8b8-f035-4ee2-95ae-9201936b9103" providerId="AD" clId="Web-{965C28F1-4011-4DFC-96E9-9639A60D8151}" dt="2024-02-14T08:58:32.931" v="0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中川　美優花" userId="90add436-4453-4509-9973-e81892d12cf8" providerId="ADAL" clId="{AC31364D-0496-4E1A-B191-4898B8602241}"/>
    <pc:docChg chg="modSld">
      <pc:chgData name="中川　美優花" userId="90add436-4453-4509-9973-e81892d12cf8" providerId="ADAL" clId="{AC31364D-0496-4E1A-B191-4898B8602241}" dt="2024-02-14T05:46:34.479" v="56" actId="14100"/>
      <pc:docMkLst>
        <pc:docMk/>
      </pc:docMkLst>
      <pc:sldChg chg="modSp mod">
        <pc:chgData name="中川　美優花" userId="90add436-4453-4509-9973-e81892d12cf8" providerId="ADAL" clId="{AC31364D-0496-4E1A-B191-4898B8602241}" dt="2024-02-14T05:43:15.320" v="9" actId="14100"/>
        <pc:sldMkLst>
          <pc:docMk/>
          <pc:sldMk cId="4291979405" sldId="264"/>
        </pc:sldMkLst>
        <pc:picChg chg="mod">
          <ac:chgData name="中川　美優花" userId="90add436-4453-4509-9973-e81892d12cf8" providerId="ADAL" clId="{AC31364D-0496-4E1A-B191-4898B8602241}" dt="2024-02-14T05:43:15.320" v="9" actId="14100"/>
          <ac:picMkLst>
            <pc:docMk/>
            <pc:sldMk cId="4291979405" sldId="264"/>
            <ac:picMk id="5" creationId="{987A097E-8888-1691-4043-77CCBF95F61D}"/>
          </ac:picMkLst>
        </pc:picChg>
      </pc:sldChg>
      <pc:sldChg chg="modSp mod">
        <pc:chgData name="中川　美優花" userId="90add436-4453-4509-9973-e81892d12cf8" providerId="ADAL" clId="{AC31364D-0496-4E1A-B191-4898B8602241}" dt="2024-02-14T05:43:27.820" v="14" actId="14100"/>
        <pc:sldMkLst>
          <pc:docMk/>
          <pc:sldMk cId="3520750604" sldId="292"/>
        </pc:sldMkLst>
        <pc:picChg chg="mod">
          <ac:chgData name="中川　美優花" userId="90add436-4453-4509-9973-e81892d12cf8" providerId="ADAL" clId="{AC31364D-0496-4E1A-B191-4898B8602241}" dt="2024-02-14T05:43:27.820" v="14" actId="14100"/>
          <ac:picMkLst>
            <pc:docMk/>
            <pc:sldMk cId="3520750604" sldId="292"/>
            <ac:picMk id="7" creationId="{AE04B4EE-7F22-F778-40CB-75B053BA54A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4:51.126" v="18" actId="14100"/>
        <pc:sldMkLst>
          <pc:docMk/>
          <pc:sldMk cId="2200943984" sldId="293"/>
        </pc:sldMkLst>
        <pc:picChg chg="mod">
          <ac:chgData name="中川　美優花" userId="90add436-4453-4509-9973-e81892d12cf8" providerId="ADAL" clId="{AC31364D-0496-4E1A-B191-4898B8602241}" dt="2024-02-14T05:44:51.126" v="18" actId="14100"/>
          <ac:picMkLst>
            <pc:docMk/>
            <pc:sldMk cId="2200943984" sldId="293"/>
            <ac:picMk id="5" creationId="{8E2180BE-43DF-6EEA-6B51-D47761385C70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1.668" v="22" actId="14100"/>
        <pc:sldMkLst>
          <pc:docMk/>
          <pc:sldMk cId="887694933" sldId="294"/>
        </pc:sldMkLst>
        <pc:picChg chg="mod">
          <ac:chgData name="中川　美優花" userId="90add436-4453-4509-9973-e81892d12cf8" providerId="ADAL" clId="{AC31364D-0496-4E1A-B191-4898B8602241}" dt="2024-02-14T05:45:01.668" v="22" actId="14100"/>
          <ac:picMkLst>
            <pc:docMk/>
            <pc:sldMk cId="887694933" sldId="294"/>
            <ac:picMk id="5" creationId="{E305EB3F-0491-A4EB-AB0E-4940E3CD5888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8.535" v="24" actId="14100"/>
        <pc:sldMkLst>
          <pc:docMk/>
          <pc:sldMk cId="2801356254" sldId="295"/>
        </pc:sldMkLst>
        <pc:picChg chg="mod">
          <ac:chgData name="中川　美優花" userId="90add436-4453-4509-9973-e81892d12cf8" providerId="ADAL" clId="{AC31364D-0496-4E1A-B191-4898B8602241}" dt="2024-02-14T05:45:08.535" v="24" actId="14100"/>
          <ac:picMkLst>
            <pc:docMk/>
            <pc:sldMk cId="2801356254" sldId="295"/>
            <ac:picMk id="6" creationId="{B285918C-189F-474C-89BD-07893893E6B4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19.774" v="28" actId="14100"/>
        <pc:sldMkLst>
          <pc:docMk/>
          <pc:sldMk cId="889124545" sldId="296"/>
        </pc:sldMkLst>
        <pc:picChg chg="mod">
          <ac:chgData name="中川　美優花" userId="90add436-4453-4509-9973-e81892d12cf8" providerId="ADAL" clId="{AC31364D-0496-4E1A-B191-4898B8602241}" dt="2024-02-14T05:45:19.774" v="28" actId="14100"/>
          <ac:picMkLst>
            <pc:docMk/>
            <pc:sldMk cId="889124545" sldId="296"/>
            <ac:picMk id="5" creationId="{510DF91C-E8BE-4EF9-0B1E-A8292C7FE56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30.476" v="32" actId="14100"/>
        <pc:sldMkLst>
          <pc:docMk/>
          <pc:sldMk cId="3083373960" sldId="297"/>
        </pc:sldMkLst>
        <pc:picChg chg="mod">
          <ac:chgData name="中川　美優花" userId="90add436-4453-4509-9973-e81892d12cf8" providerId="ADAL" clId="{AC31364D-0496-4E1A-B191-4898B8602241}" dt="2024-02-14T05:45:30.476" v="32" actId="14100"/>
          <ac:picMkLst>
            <pc:docMk/>
            <pc:sldMk cId="3083373960" sldId="297"/>
            <ac:picMk id="5" creationId="{C2ABE4DE-3261-952E-B850-556B3574877A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0.442" v="36" actId="14100"/>
        <pc:sldMkLst>
          <pc:docMk/>
          <pc:sldMk cId="318785081" sldId="298"/>
        </pc:sldMkLst>
        <pc:picChg chg="mod">
          <ac:chgData name="中川　美優花" userId="90add436-4453-4509-9973-e81892d12cf8" providerId="ADAL" clId="{AC31364D-0496-4E1A-B191-4898B8602241}" dt="2024-02-14T05:45:40.442" v="36" actId="14100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7.066" v="38" actId="14100"/>
        <pc:sldMkLst>
          <pc:docMk/>
          <pc:sldMk cId="3419345934" sldId="300"/>
        </pc:sldMkLst>
        <pc:picChg chg="mod">
          <ac:chgData name="中川　美優花" userId="90add436-4453-4509-9973-e81892d12cf8" providerId="ADAL" clId="{AC31364D-0496-4E1A-B191-4898B8602241}" dt="2024-02-14T05:45:47.066" v="38" actId="14100"/>
          <ac:picMkLst>
            <pc:docMk/>
            <pc:sldMk cId="3419345934" sldId="300"/>
            <ac:picMk id="5" creationId="{4948997C-7133-95B3-4FA6-6A2048367FC5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58.305" v="43" actId="14100"/>
        <pc:sldMkLst>
          <pc:docMk/>
          <pc:sldMk cId="2000739795" sldId="301"/>
        </pc:sldMkLst>
        <pc:picChg chg="mod">
          <ac:chgData name="中川　美優花" userId="90add436-4453-4509-9973-e81892d12cf8" providerId="ADAL" clId="{AC31364D-0496-4E1A-B191-4898B8602241}" dt="2024-02-14T05:45:58.305" v="43" actId="14100"/>
          <ac:picMkLst>
            <pc:docMk/>
            <pc:sldMk cId="2000739795" sldId="301"/>
            <ac:picMk id="2" creationId="{DF6BEA0E-BBC1-33ED-7B06-60F00ACBD8B2}"/>
          </ac:picMkLst>
        </pc:picChg>
      </pc:sldChg>
      <pc:sldChg chg="modSp mod delDesignElem">
        <pc:chgData name="中川　美優花" userId="90add436-4453-4509-9973-e81892d12cf8" providerId="ADAL" clId="{AC31364D-0496-4E1A-B191-4898B8602241}" dt="2024-02-14T05:46:08.739" v="47" actId="14100"/>
        <pc:sldMkLst>
          <pc:docMk/>
          <pc:sldMk cId="1738392274" sldId="302"/>
        </pc:sldMkLst>
        <pc:picChg chg="mod">
          <ac:chgData name="中川　美優花" userId="90add436-4453-4509-9973-e81892d12cf8" providerId="ADAL" clId="{AC31364D-0496-4E1A-B191-4898B8602241}" dt="2024-02-14T05:46:08.739" v="47" actId="14100"/>
          <ac:picMkLst>
            <pc:docMk/>
            <pc:sldMk cId="1738392274" sldId="302"/>
            <ac:picMk id="7" creationId="{89B234B1-B311-2956-FA90-B0C2D47D3DAC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18.502" v="51" actId="14100"/>
        <pc:sldMkLst>
          <pc:docMk/>
          <pc:sldMk cId="4128497287" sldId="303"/>
        </pc:sldMkLst>
        <pc:picChg chg="mod">
          <ac:chgData name="中川　美優花" userId="90add436-4453-4509-9973-e81892d12cf8" providerId="ADAL" clId="{AC31364D-0496-4E1A-B191-4898B8602241}" dt="2024-02-14T05:46:18.502" v="51" actId="14100"/>
          <ac:picMkLst>
            <pc:docMk/>
            <pc:sldMk cId="4128497287" sldId="303"/>
            <ac:picMk id="6" creationId="{D2E7649F-EC65-4DC7-B0AA-A5EAEA3D4FB3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34.479" v="56" actId="14100"/>
        <pc:sldMkLst>
          <pc:docMk/>
          <pc:sldMk cId="737037636" sldId="304"/>
        </pc:sldMkLst>
        <pc:picChg chg="mod">
          <ac:chgData name="中川　美優花" userId="90add436-4453-4509-9973-e81892d12cf8" providerId="ADAL" clId="{AC31364D-0496-4E1A-B191-4898B8602241}" dt="2024-02-14T05:46:34.479" v="56" actId="14100"/>
          <ac:picMkLst>
            <pc:docMk/>
            <pc:sldMk cId="737037636" sldId="304"/>
            <ac:picMk id="5" creationId="{3AC60EB3-B1F3-2413-FE8F-6B1006E996D9}"/>
          </ac:picMkLst>
        </pc:picChg>
      </pc:sldChg>
      <pc:sldChg chg="modSp mod">
        <pc:chgData name="中川　美優花" userId="90add436-4453-4509-9973-e81892d12cf8" providerId="ADAL" clId="{AC31364D-0496-4E1A-B191-4898B8602241}" dt="2024-02-14T05:42:23.434" v="4" actId="14100"/>
        <pc:sldMkLst>
          <pc:docMk/>
          <pc:sldMk cId="3654700675" sldId="305"/>
        </pc:sldMkLst>
        <pc:picChg chg="mod">
          <ac:chgData name="中川　美優花" userId="90add436-4453-4509-9973-e81892d12cf8" providerId="ADAL" clId="{AC31364D-0496-4E1A-B191-4898B8602241}" dt="2024-02-14T05:42:23.434" v="4" actId="14100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池端　千香子" userId="S::e0002056@m365.edu.city.kyoto.jp::b5c5aaca-b324-4b87-9a7f-d0d4059b8bab" providerId="AD" clId="Web-{98D2581B-4937-22CF-FAEE-3C4F3EB77C4C}"/>
    <pc:docChg chg="modSld">
      <pc:chgData name="池端　千香子" userId="S::e0002056@m365.edu.city.kyoto.jp::b5c5aaca-b324-4b87-9a7f-d0d4059b8bab" providerId="AD" clId="Web-{98D2581B-4937-22CF-FAEE-3C4F3EB77C4C}" dt="2024-02-01T05:24:51.891" v="5" actId="1076"/>
      <pc:docMkLst>
        <pc:docMk/>
      </pc:docMkLst>
      <pc:sldChg chg="addSp delSp modSp">
        <pc:chgData name="池端　千香子" userId="S::e0002056@m365.edu.city.kyoto.jp::b5c5aaca-b324-4b87-9a7f-d0d4059b8bab" providerId="AD" clId="Web-{98D2581B-4937-22CF-FAEE-3C4F3EB77C4C}" dt="2024-02-01T05:24:51.891" v="5" actId="1076"/>
        <pc:sldMkLst>
          <pc:docMk/>
          <pc:sldMk cId="4291979405" sldId="264"/>
        </pc:sldMkLst>
        <pc:spChg chg="del">
          <ac:chgData name="池端　千香子" userId="S::e0002056@m365.edu.city.kyoto.jp::b5c5aaca-b324-4b87-9a7f-d0d4059b8bab" providerId="AD" clId="Web-{98D2581B-4937-22CF-FAEE-3C4F3EB77C4C}" dt="2024-02-01T05:24:26.561" v="0"/>
          <ac:spMkLst>
            <pc:docMk/>
            <pc:sldMk cId="4291979405" sldId="264"/>
            <ac:spMk id="2" creationId="{EBD3CBE5-2B7C-4F9E-BBD4-1717FDFD2D05}"/>
          </ac:spMkLst>
        </pc:spChg>
        <pc:spChg chg="add del mod">
          <ac:chgData name="池端　千香子" userId="S::e0002056@m365.edu.city.kyoto.jp::b5c5aaca-b324-4b87-9a7f-d0d4059b8bab" providerId="AD" clId="Web-{98D2581B-4937-22CF-FAEE-3C4F3EB77C4C}" dt="2024-02-01T05:24:29.077" v="1"/>
          <ac:spMkLst>
            <pc:docMk/>
            <pc:sldMk cId="4291979405" sldId="264"/>
            <ac:spMk id="4" creationId="{7AAC6AA6-7F07-2D65-FE72-D36060509626}"/>
          </ac:spMkLst>
        </pc:spChg>
        <pc:picChg chg="add mod">
          <ac:chgData name="池端　千香子" userId="S::e0002056@m365.edu.city.kyoto.jp::b5c5aaca-b324-4b87-9a7f-d0d4059b8bab" providerId="AD" clId="Web-{98D2581B-4937-22CF-FAEE-3C4F3EB77C4C}" dt="2024-02-01T05:24:51.891" v="5" actId="1076"/>
          <ac:picMkLst>
            <pc:docMk/>
            <pc:sldMk cId="4291979405" sldId="264"/>
            <ac:picMk id="5" creationId="{987A097E-8888-1691-4043-77CCBF95F61D}"/>
          </ac:picMkLst>
        </pc:picChg>
      </pc:sldChg>
    </pc:docChg>
  </pc:docChgLst>
  <pc:docChgLst>
    <pc:chgData name="五十嵐　友紀" userId="S::e0013763@m365.edu.city.kyoto.jp::06b2215c-2dc4-4496-bb8c-4b5cbc6f748b" providerId="AD" clId="Web-{C4D32377-150B-4C27-BD60-744227E4A4D9}"/>
    <pc:docChg chg="modSld">
      <pc:chgData name="五十嵐　友紀" userId="S::e0013763@m365.edu.city.kyoto.jp::06b2215c-2dc4-4496-bb8c-4b5cbc6f748b" providerId="AD" clId="Web-{C4D32377-150B-4C27-BD60-744227E4A4D9}" dt="2024-02-02T01:56:58.994" v="5" actId="1076"/>
      <pc:docMkLst>
        <pc:docMk/>
      </pc:docMkLst>
      <pc:sldChg chg="addSp delSp modSp">
        <pc:chgData name="五十嵐　友紀" userId="S::e0013763@m365.edu.city.kyoto.jp::06b2215c-2dc4-4496-bb8c-4b5cbc6f748b" providerId="AD" clId="Web-{C4D32377-150B-4C27-BD60-744227E4A4D9}" dt="2024-02-02T01:56:58.994" v="5" actId="1076"/>
        <pc:sldMkLst>
          <pc:docMk/>
          <pc:sldMk cId="3083373960" sldId="297"/>
        </pc:sldMkLst>
        <pc:spChg chg="del">
          <ac:chgData name="五十嵐　友紀" userId="S::e0013763@m365.edu.city.kyoto.jp::06b2215c-2dc4-4496-bb8c-4b5cbc6f748b" providerId="AD" clId="Web-{C4D32377-150B-4C27-BD60-744227E4A4D9}" dt="2024-02-02T01:56:45.493" v="0"/>
          <ac:spMkLst>
            <pc:docMk/>
            <pc:sldMk cId="3083373960" sldId="297"/>
            <ac:spMk id="2" creationId="{EBD3CBE5-2B7C-4F9E-BBD4-1717FDFD2D05}"/>
          </ac:spMkLst>
        </pc:spChg>
        <pc:spChg chg="add del mod">
          <ac:chgData name="五十嵐　友紀" userId="S::e0013763@m365.edu.city.kyoto.jp::06b2215c-2dc4-4496-bb8c-4b5cbc6f748b" providerId="AD" clId="Web-{C4D32377-150B-4C27-BD60-744227E4A4D9}" dt="2024-02-02T01:56:46.150" v="1"/>
          <ac:spMkLst>
            <pc:docMk/>
            <pc:sldMk cId="3083373960" sldId="297"/>
            <ac:spMk id="4" creationId="{59183D81-BC51-3CA4-3176-B0A49ACA4123}"/>
          </ac:spMkLst>
        </pc:spChg>
        <pc:picChg chg="add mod">
          <ac:chgData name="五十嵐　友紀" userId="S::e0013763@m365.edu.city.kyoto.jp::06b2215c-2dc4-4496-bb8c-4b5cbc6f748b" providerId="AD" clId="Web-{C4D32377-150B-4C27-BD60-744227E4A4D9}" dt="2024-02-02T01:56:58.994" v="5" actId="1076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木原　結美" userId="S::e0010678@m365.edu.city.kyoto.jp::9073cec6-0964-4097-81a4-1323d275db41" providerId="AD" clId="Web-{79A28500-ADD1-4A6D-833F-E566D5C285DF}"/>
    <pc:docChg chg="modSld">
      <pc:chgData name="木原　結美" userId="S::e0010678@m365.edu.city.kyoto.jp::9073cec6-0964-4097-81a4-1323d275db41" providerId="AD" clId="Web-{79A28500-ADD1-4A6D-833F-E566D5C285DF}" dt="2024-02-20T02:06:56.325" v="2"/>
      <pc:docMkLst>
        <pc:docMk/>
      </pc:docMkLst>
      <pc:sldChg chg="addSp delSp modSp">
        <pc:chgData name="木原　結美" userId="S::e0010678@m365.edu.city.kyoto.jp::9073cec6-0964-4097-81a4-1323d275db41" providerId="AD" clId="Web-{79A28500-ADD1-4A6D-833F-E566D5C285DF}" dt="2024-02-20T02:06:56.325" v="2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79A28500-ADD1-4A6D-833F-E566D5C285DF}" dt="2024-02-20T02:06:54.262" v="1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79A28500-ADD1-4A6D-833F-E566D5C285DF}" dt="2024-02-20T02:06:56.325" v="2"/>
          <ac:picMkLst>
            <pc:docMk/>
            <pc:sldMk cId="887694933" sldId="294"/>
            <ac:picMk id="2" creationId="{0BCD2339-1AEB-DE45-4289-7ADA70012986}"/>
          </ac:picMkLst>
        </pc:picChg>
        <pc:picChg chg="del">
          <ac:chgData name="木原　結美" userId="S::e0010678@m365.edu.city.kyoto.jp::9073cec6-0964-4097-81a4-1323d275db41" providerId="AD" clId="Web-{79A28500-ADD1-4A6D-833F-E566D5C285DF}" dt="2024-02-20T02:06:51.747" v="0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船野　未波" userId="8c7495e3-f098-4a97-9fda-39904775ded3" providerId="ADAL" clId="{9780AAA7-9CEB-4AC7-9AA8-15D198372329}"/>
    <pc:docChg chg="custSel modSld">
      <pc:chgData name="船野　未波" userId="8c7495e3-f098-4a97-9fda-39904775ded3" providerId="ADAL" clId="{9780AAA7-9CEB-4AC7-9AA8-15D198372329}" dt="2024-06-18T07:11:12.918" v="14" actId="14100"/>
      <pc:docMkLst>
        <pc:docMk/>
      </pc:docMkLst>
      <pc:sldChg chg="addSp delSp modSp mod">
        <pc:chgData name="船野　未波" userId="8c7495e3-f098-4a97-9fda-39904775ded3" providerId="ADAL" clId="{9780AAA7-9CEB-4AC7-9AA8-15D198372329}" dt="2024-06-06T00:19:58.152" v="4" actId="14100"/>
        <pc:sldMkLst>
          <pc:docMk/>
          <pc:sldMk cId="3403637016" sldId="313"/>
        </pc:sldMkLst>
        <pc:spChg chg="del">
          <ac:chgData name="船野　未波" userId="8c7495e3-f098-4a97-9fda-39904775ded3" providerId="ADAL" clId="{9780AAA7-9CEB-4AC7-9AA8-15D198372329}" dt="2024-06-06T00:19:46.603" v="0" actId="478"/>
          <ac:spMkLst>
            <pc:docMk/>
            <pc:sldMk cId="3403637016" sldId="313"/>
            <ac:spMk id="3" creationId="{5A0650B8-3C31-97A9-4F84-37178041C4AA}"/>
          </ac:spMkLst>
        </pc:spChg>
        <pc:picChg chg="add mod">
          <ac:chgData name="船野　未波" userId="8c7495e3-f098-4a97-9fda-39904775ded3" providerId="ADAL" clId="{9780AAA7-9CEB-4AC7-9AA8-15D198372329}" dt="2024-06-06T00:19:58.152" v="4" actId="14100"/>
          <ac:picMkLst>
            <pc:docMk/>
            <pc:sldMk cId="3403637016" sldId="313"/>
            <ac:picMk id="4" creationId="{8BFA6CB7-E6F7-454C-931A-47A13CABB47B}"/>
          </ac:picMkLst>
        </pc:picChg>
      </pc:sldChg>
      <pc:sldChg chg="addSp delSp modSp mod">
        <pc:chgData name="船野　未波" userId="8c7495e3-f098-4a97-9fda-39904775ded3" providerId="ADAL" clId="{9780AAA7-9CEB-4AC7-9AA8-15D198372329}" dt="2024-06-18T07:11:12.918" v="14" actId="14100"/>
        <pc:sldMkLst>
          <pc:docMk/>
          <pc:sldMk cId="4151202941" sldId="329"/>
        </pc:sldMkLst>
        <pc:spChg chg="del">
          <ac:chgData name="船野　未波" userId="8c7495e3-f098-4a97-9fda-39904775ded3" providerId="ADAL" clId="{9780AAA7-9CEB-4AC7-9AA8-15D198372329}" dt="2024-06-06T01:13:19.918" v="5" actId="478"/>
          <ac:spMkLst>
            <pc:docMk/>
            <pc:sldMk cId="4151202941" sldId="329"/>
            <ac:spMk id="4" creationId="{3D36929E-A3FC-EFB0-D940-F12C1BEEFA1A}"/>
          </ac:spMkLst>
        </pc:spChg>
        <pc:picChg chg="add del mod">
          <ac:chgData name="船野　未波" userId="8c7495e3-f098-4a97-9fda-39904775ded3" providerId="ADAL" clId="{9780AAA7-9CEB-4AC7-9AA8-15D198372329}" dt="2024-06-18T07:11:00.068" v="10" actId="478"/>
          <ac:picMkLst>
            <pc:docMk/>
            <pc:sldMk cId="4151202941" sldId="329"/>
            <ac:picMk id="3" creationId="{8110E922-7CED-49FE-AA8B-BE02EEF49FA9}"/>
          </ac:picMkLst>
        </pc:picChg>
        <pc:picChg chg="add mod">
          <ac:chgData name="船野　未波" userId="8c7495e3-f098-4a97-9fda-39904775ded3" providerId="ADAL" clId="{9780AAA7-9CEB-4AC7-9AA8-15D198372329}" dt="2024-06-18T07:11:12.918" v="14" actId="14100"/>
          <ac:picMkLst>
            <pc:docMk/>
            <pc:sldMk cId="4151202941" sldId="329"/>
            <ac:picMk id="4" creationId="{CEF01EBC-365A-74F2-E49F-9FE11D77E884}"/>
          </ac:picMkLst>
        </pc:picChg>
      </pc:sldChg>
    </pc:docChg>
  </pc:docChgLst>
  <pc:docChgLst>
    <pc:chgData name="笘篠　奈央" userId="59e45faf-541c-405a-a088-4514cf882938" providerId="ADAL" clId="{54EA5E81-B041-42D8-AEFF-CACF4EED7040}"/>
    <pc:docChg chg="custSel modSld">
      <pc:chgData name="笘篠　奈央" userId="59e45faf-541c-405a-a088-4514cf882938" providerId="ADAL" clId="{54EA5E81-B041-42D8-AEFF-CACF4EED7040}" dt="2024-02-02T01:47:28.025" v="6" actId="14100"/>
      <pc:docMkLst>
        <pc:docMk/>
      </pc:docMkLst>
      <pc:sldChg chg="addSp delSp modSp mod">
        <pc:chgData name="笘篠　奈央" userId="59e45faf-541c-405a-a088-4514cf882938" providerId="ADAL" clId="{54EA5E81-B041-42D8-AEFF-CACF4EED7040}" dt="2024-02-02T01:47:28.025" v="6" actId="14100"/>
        <pc:sldMkLst>
          <pc:docMk/>
          <pc:sldMk cId="2801356254" sldId="295"/>
        </pc:sldMkLst>
        <pc:spChg chg="del">
          <ac:chgData name="笘篠　奈央" userId="59e45faf-541c-405a-a088-4514cf882938" providerId="ADAL" clId="{54EA5E81-B041-42D8-AEFF-CACF4EED7040}" dt="2024-02-02T01:47:08.936" v="0" actId="478"/>
          <ac:spMkLst>
            <pc:docMk/>
            <pc:sldMk cId="2801356254" sldId="295"/>
            <ac:spMk id="2" creationId="{EBD3CBE5-2B7C-4F9E-BBD4-1717FDFD2D05}"/>
          </ac:spMkLst>
        </pc:spChg>
        <pc:spChg chg="add del mod">
          <ac:chgData name="笘篠　奈央" userId="59e45faf-541c-405a-a088-4514cf882938" providerId="ADAL" clId="{54EA5E81-B041-42D8-AEFF-CACF4EED7040}" dt="2024-02-02T01:47:09.694" v="1" actId="478"/>
          <ac:spMkLst>
            <pc:docMk/>
            <pc:sldMk cId="2801356254" sldId="295"/>
            <ac:spMk id="4" creationId="{3FD6A0E0-7CCE-457B-ADFA-EB326EA65719}"/>
          </ac:spMkLst>
        </pc:spChg>
        <pc:picChg chg="add mod">
          <ac:chgData name="笘篠　奈央" userId="59e45faf-541c-405a-a088-4514cf882938" providerId="ADAL" clId="{54EA5E81-B041-42D8-AEFF-CACF4EED7040}" dt="2024-02-02T01:47:28.025" v="6" actId="14100"/>
          <ac:picMkLst>
            <pc:docMk/>
            <pc:sldMk cId="2801356254" sldId="295"/>
            <ac:picMk id="6" creationId="{B285918C-189F-474C-89BD-07893893E6B4}"/>
          </ac:picMkLst>
        </pc:picChg>
      </pc:sldChg>
    </pc:docChg>
  </pc:docChgLst>
  <pc:docChgLst>
    <pc:chgData name="吉田　多美代" userId="S::e0000046@m365.edu.city.kyoto.jp::e013cfd4-6943-4b9d-badd-e281554286a6" providerId="AD" clId="Web-{C1A0F773-3EC4-48F8-92B9-B04DFC68769B}"/>
    <pc:docChg chg="modSld">
      <pc:chgData name="吉田　多美代" userId="S::e0000046@m365.edu.city.kyoto.jp::e013cfd4-6943-4b9d-badd-e281554286a6" providerId="AD" clId="Web-{C1A0F773-3EC4-48F8-92B9-B04DFC68769B}" dt="2024-06-05T23:43:53.954" v="1"/>
      <pc:docMkLst>
        <pc:docMk/>
      </pc:docMkLst>
      <pc:sldChg chg="addSp delSp modSp">
        <pc:chgData name="吉田　多美代" userId="S::e0000046@m365.edu.city.kyoto.jp::e013cfd4-6943-4b9d-badd-e281554286a6" providerId="AD" clId="Web-{C1A0F773-3EC4-48F8-92B9-B04DFC68769B}" dt="2024-06-05T23:43:53.954" v="1"/>
        <pc:sldMkLst>
          <pc:docMk/>
          <pc:sldMk cId="487927970" sldId="318"/>
        </pc:sldMkLst>
        <pc:spChg chg="del">
          <ac:chgData name="吉田　多美代" userId="S::e0000046@m365.edu.city.kyoto.jp::e013cfd4-6943-4b9d-badd-e281554286a6" providerId="AD" clId="Web-{C1A0F773-3EC4-48F8-92B9-B04DFC68769B}" dt="2024-06-05T23:43:31.407" v="0"/>
          <ac:spMkLst>
            <pc:docMk/>
            <pc:sldMk cId="487927970" sldId="318"/>
            <ac:spMk id="4" creationId="{CDAE9BF6-B967-CBEA-F8B1-4483D9D624A0}"/>
          </ac:spMkLst>
        </pc:spChg>
        <pc:picChg chg="add mod">
          <ac:chgData name="吉田　多美代" userId="S::e0000046@m365.edu.city.kyoto.jp::e013cfd4-6943-4b9d-badd-e281554286a6" providerId="AD" clId="Web-{C1A0F773-3EC4-48F8-92B9-B04DFC68769B}" dt="2024-06-05T23:43:53.954" v="1"/>
          <ac:picMkLst>
            <pc:docMk/>
            <pc:sldMk cId="487927970" sldId="318"/>
            <ac:picMk id="2" creationId="{A96136B9-C7E5-5D5F-4581-CDD8B1970E0D}"/>
          </ac:picMkLst>
        </pc:picChg>
      </pc:sldChg>
    </pc:docChg>
  </pc:docChgLst>
  <pc:docChgLst>
    <pc:chgData name="下川　はるか" userId="b74f3462-0d89-40f5-ae6b-e1bcc6dafa19" providerId="ADAL" clId="{0D4BA896-98AB-4132-A1F9-AEEBD1B1FED2}"/>
    <pc:docChg chg="custSel modSld">
      <pc:chgData name="下川　はるか" userId="b74f3462-0d89-40f5-ae6b-e1bcc6dafa19" providerId="ADAL" clId="{0D4BA896-98AB-4132-A1F9-AEEBD1B1FED2}" dt="2024-02-01T07:58:35.653" v="3" actId="1076"/>
      <pc:docMkLst>
        <pc:docMk/>
      </pc:docMkLst>
      <pc:sldChg chg="addSp delSp modSp mod">
        <pc:chgData name="下川　はるか" userId="b74f3462-0d89-40f5-ae6b-e1bcc6dafa19" providerId="ADAL" clId="{0D4BA896-98AB-4132-A1F9-AEEBD1B1FED2}" dt="2024-02-01T07:58:35.653" v="3" actId="1076"/>
        <pc:sldMkLst>
          <pc:docMk/>
          <pc:sldMk cId="4128497287" sldId="303"/>
        </pc:sldMkLst>
        <pc:spChg chg="del">
          <ac:chgData name="下川　はるか" userId="b74f3462-0d89-40f5-ae6b-e1bcc6dafa19" providerId="ADAL" clId="{0D4BA896-98AB-4132-A1F9-AEEBD1B1FED2}" dt="2024-02-01T07:58:22.492" v="0" actId="478"/>
          <ac:spMkLst>
            <pc:docMk/>
            <pc:sldMk cId="4128497287" sldId="303"/>
            <ac:spMk id="2" creationId="{EBD3CBE5-2B7C-4F9E-BBD4-1717FDFD2D05}"/>
          </ac:spMkLst>
        </pc:spChg>
        <pc:spChg chg="add del mod">
          <ac:chgData name="下川　はるか" userId="b74f3462-0d89-40f5-ae6b-e1bcc6dafa19" providerId="ADAL" clId="{0D4BA896-98AB-4132-A1F9-AEEBD1B1FED2}" dt="2024-02-01T07:58:24.328" v="1" actId="478"/>
          <ac:spMkLst>
            <pc:docMk/>
            <pc:sldMk cId="4128497287" sldId="303"/>
            <ac:spMk id="4" creationId="{6026F9C6-6C83-40D5-A57E-30225094909B}"/>
          </ac:spMkLst>
        </pc:spChg>
        <pc:picChg chg="add mod">
          <ac:chgData name="下川　はるか" userId="b74f3462-0d89-40f5-ae6b-e1bcc6dafa19" providerId="ADAL" clId="{0D4BA896-98AB-4132-A1F9-AEEBD1B1FED2}" dt="2024-02-01T07:58:35.653" v="3" actId="1076"/>
          <ac:picMkLst>
            <pc:docMk/>
            <pc:sldMk cId="4128497287" sldId="303"/>
            <ac:picMk id="6" creationId="{D2E7649F-EC65-4DC7-B0AA-A5EAEA3D4FB3}"/>
          </ac:picMkLst>
        </pc:picChg>
      </pc:sldChg>
    </pc:docChg>
  </pc:docChgLst>
  <pc:docChgLst>
    <pc:chgData name="樋口　真祐" userId="S::e0010679@m365.edu.city.kyoto.jp::2390a2ad-1b80-4bed-9380-9d6cdbf69af8" providerId="AD" clId="Web-{6E4065F4-4868-E7F2-0DDF-D8E7372D9E35}"/>
    <pc:docChg chg="modSld">
      <pc:chgData name="樋口　真祐" userId="S::e0010679@m365.edu.city.kyoto.jp::2390a2ad-1b80-4bed-9380-9d6cdbf69af8" providerId="AD" clId="Web-{6E4065F4-4868-E7F2-0DDF-D8E7372D9E35}" dt="2024-03-04T02:01:14.030" v="1"/>
      <pc:docMkLst>
        <pc:docMk/>
      </pc:docMkLst>
      <pc:sldChg chg="addSp delSp modSp">
        <pc:chgData name="樋口　真祐" userId="S::e0010679@m365.edu.city.kyoto.jp::2390a2ad-1b80-4bed-9380-9d6cdbf69af8" providerId="AD" clId="Web-{6E4065F4-4868-E7F2-0DDF-D8E7372D9E35}" dt="2024-03-04T02:01:14.030" v="1"/>
        <pc:sldMkLst>
          <pc:docMk/>
          <pc:sldMk cId="714660014" sldId="309"/>
        </pc:sldMkLst>
        <pc:spChg chg="del">
          <ac:chgData name="樋口　真祐" userId="S::e0010679@m365.edu.city.kyoto.jp::2390a2ad-1b80-4bed-9380-9d6cdbf69af8" providerId="AD" clId="Web-{6E4065F4-4868-E7F2-0DDF-D8E7372D9E35}" dt="2024-03-04T02:01:09.342" v="0"/>
          <ac:spMkLst>
            <pc:docMk/>
            <pc:sldMk cId="714660014" sldId="309"/>
            <ac:spMk id="3" creationId="{059318B2-50C2-4E82-9ECA-7F94EE10ECF9}"/>
          </ac:spMkLst>
        </pc:spChg>
        <pc:picChg chg="add mod">
          <ac:chgData name="樋口　真祐" userId="S::e0010679@m365.edu.city.kyoto.jp::2390a2ad-1b80-4bed-9380-9d6cdbf69af8" providerId="AD" clId="Web-{6E4065F4-4868-E7F2-0DDF-D8E7372D9E35}" dt="2024-03-04T02:01:14.030" v="1"/>
          <ac:picMkLst>
            <pc:docMk/>
            <pc:sldMk cId="714660014" sldId="309"/>
            <ac:picMk id="2" creationId="{C45B8A19-32B5-4C93-4AED-906D394376D8}"/>
          </ac:picMkLst>
        </pc:picChg>
      </pc:sldChg>
    </pc:docChg>
  </pc:docChgLst>
  <pc:docChgLst>
    <pc:chgData name="外園　紫野" userId="S::e0003535@m365.edu.city.kyoto.jp::6d2dea3b-4dc4-4d48-b4d0-0409e648d242" providerId="AD" clId="Web-{D365FB4C-5448-4D68-A53D-46F592EFA78D}"/>
    <pc:docChg chg="modSld">
      <pc:chgData name="外園　紫野" userId="S::e0003535@m365.edu.city.kyoto.jp::6d2dea3b-4dc4-4d48-b4d0-0409e648d242" providerId="AD" clId="Web-{D365FB4C-5448-4D68-A53D-46F592EFA78D}" dt="2024-06-10T05:36:46.701" v="2"/>
      <pc:docMkLst>
        <pc:docMk/>
      </pc:docMkLst>
      <pc:sldChg chg="addSp delSp modSp mod setBg">
        <pc:chgData name="外園　紫野" userId="S::e0003535@m365.edu.city.kyoto.jp::6d2dea3b-4dc4-4d48-b4d0-0409e648d242" providerId="AD" clId="Web-{D365FB4C-5448-4D68-A53D-46F592EFA78D}" dt="2024-06-10T05:36:46.701" v="2"/>
        <pc:sldMkLst>
          <pc:docMk/>
          <pc:sldMk cId="1820229469" sldId="308"/>
        </pc:sldMkLst>
        <pc:spChg chg="del">
          <ac:chgData name="外園　紫野" userId="S::e0003535@m365.edu.city.kyoto.jp::6d2dea3b-4dc4-4d48-b4d0-0409e648d242" providerId="AD" clId="Web-{D365FB4C-5448-4D68-A53D-46F592EFA78D}" dt="2024-06-10T05:36:41.404" v="0"/>
          <ac:spMkLst>
            <pc:docMk/>
            <pc:sldMk cId="1820229469" sldId="308"/>
            <ac:spMk id="3" creationId="{1547E47D-7FB2-A3AA-A5B8-DB26762A09C9}"/>
          </ac:spMkLst>
        </pc:spChg>
        <pc:spChg chg="add">
          <ac:chgData name="外園　紫野" userId="S::e0003535@m365.edu.city.kyoto.jp::6d2dea3b-4dc4-4d48-b4d0-0409e648d242" providerId="AD" clId="Web-{D365FB4C-5448-4D68-A53D-46F592EFA78D}" dt="2024-06-10T05:36:46.701" v="2"/>
          <ac:spMkLst>
            <pc:docMk/>
            <pc:sldMk cId="1820229469" sldId="308"/>
            <ac:spMk id="7" creationId="{42A4FC2C-047E-45A5-965D-8E1E3BF09BC6}"/>
          </ac:spMkLst>
        </pc:spChg>
        <pc:picChg chg="add mod">
          <ac:chgData name="外園　紫野" userId="S::e0003535@m365.edu.city.kyoto.jp::6d2dea3b-4dc4-4d48-b4d0-0409e648d242" providerId="AD" clId="Web-{D365FB4C-5448-4D68-A53D-46F592EFA78D}" dt="2024-06-10T05:36:46.701" v="2"/>
          <ac:picMkLst>
            <pc:docMk/>
            <pc:sldMk cId="1820229469" sldId="308"/>
            <ac:picMk id="2" creationId="{C7088A89-CBA7-CED7-748F-75B7C8F3C24D}"/>
          </ac:picMkLst>
        </pc:picChg>
      </pc:sldChg>
    </pc:docChg>
  </pc:docChgLst>
  <pc:docChgLst>
    <pc:chgData name="木原　結美" userId="S::e0010678@m365.edu.city.kyoto.jp::9073cec6-0964-4097-81a4-1323d275db41" providerId="AD" clId="Web-{E4CAD413-D3B1-4DA4-AC07-2161010839C7}"/>
    <pc:docChg chg="modSld">
      <pc:chgData name="木原　結美" userId="S::e0010678@m365.edu.city.kyoto.jp::9073cec6-0964-4097-81a4-1323d275db41" providerId="AD" clId="Web-{E4CAD413-D3B1-4DA4-AC07-2161010839C7}" dt="2024-02-29T08:50:29.372" v="5"/>
      <pc:docMkLst>
        <pc:docMk/>
      </pc:docMkLst>
      <pc:sldChg chg="addSp delSp modSp mod setBg">
        <pc:chgData name="木原　結美" userId="S::e0010678@m365.edu.city.kyoto.jp::9073cec6-0964-4097-81a4-1323d275db41" providerId="AD" clId="Web-{E4CAD413-D3B1-4DA4-AC07-2161010839C7}" dt="2024-02-29T08:49:57.010" v="3"/>
        <pc:sldMkLst>
          <pc:docMk/>
          <pc:sldMk cId="487927970" sldId="318"/>
        </pc:sldMkLst>
        <pc:spChg chg="del">
          <ac:chgData name="木原　結美" userId="S::e0010678@m365.edu.city.kyoto.jp::9073cec6-0964-4097-81a4-1323d275db41" providerId="AD" clId="Web-{E4CAD413-D3B1-4DA4-AC07-2161010839C7}" dt="2024-02-29T08:49:36.806" v="0"/>
          <ac:spMkLst>
            <pc:docMk/>
            <pc:sldMk cId="487927970" sldId="318"/>
            <ac:spMk id="3" creationId="{059318B2-50C2-4E82-9ECA-7F94EE10ECF9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7" creationId="{32BC26D8-82FB-445E-AA49-62A77D7C1EE0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9" creationId="{CB44330D-EA18-4254-AA95-EB49948539B8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49:57.010" v="3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木原　結美" userId="S::e0010678@m365.edu.city.kyoto.jp::9073cec6-0964-4097-81a4-1323d275db41" providerId="AD" clId="Web-{E4CAD413-D3B1-4DA4-AC07-2161010839C7}" dt="2024-02-29T08:50:29.372" v="5"/>
        <pc:sldMkLst>
          <pc:docMk/>
          <pc:sldMk cId="156393679" sldId="323"/>
        </pc:sldMkLst>
        <pc:spChg chg="del">
          <ac:chgData name="木原　結美" userId="S::e0010678@m365.edu.city.kyoto.jp::9073cec6-0964-4097-81a4-1323d275db41" providerId="AD" clId="Web-{E4CAD413-D3B1-4DA4-AC07-2161010839C7}" dt="2024-02-29T08:50:27.090" v="4"/>
          <ac:spMkLst>
            <pc:docMk/>
            <pc:sldMk cId="156393679" sldId="323"/>
            <ac:spMk id="3" creationId="{059318B2-50C2-4E82-9ECA-7F94EE10ECF9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50:29.372" v="5"/>
          <ac:picMkLst>
            <pc:docMk/>
            <pc:sldMk cId="156393679" sldId="323"/>
            <ac:picMk id="2" creationId="{063AD2E0-C2A2-7CF6-A2F7-55E9D121D8BD}"/>
          </ac:picMkLst>
        </pc:picChg>
      </pc:sldChg>
    </pc:docChg>
  </pc:docChgLst>
  <pc:docChgLst>
    <pc:chgData name="樋口　真祐" userId="2390a2ad-1b80-4bed-9380-9d6cdbf69af8" providerId="ADAL" clId="{6316CE73-CEFB-42DD-9DF4-2B7F2FC0C23D}"/>
    <pc:docChg chg="delSld">
      <pc:chgData name="樋口　真祐" userId="2390a2ad-1b80-4bed-9380-9d6cdbf69af8" providerId="ADAL" clId="{6316CE73-CEFB-42DD-9DF4-2B7F2FC0C23D}" dt="2024-06-19T05:47:04.215" v="0" actId="47"/>
      <pc:docMkLst>
        <pc:docMk/>
      </pc:docMkLst>
      <pc:sldChg chg="del">
        <pc:chgData name="樋口　真祐" userId="2390a2ad-1b80-4bed-9380-9d6cdbf69af8" providerId="ADAL" clId="{6316CE73-CEFB-42DD-9DF4-2B7F2FC0C23D}" dt="2024-06-19T05:47:04.215" v="0" actId="47"/>
        <pc:sldMkLst>
          <pc:docMk/>
          <pc:sldMk cId="4075955948" sldId="274"/>
        </pc:sldMkLst>
      </pc:sldChg>
    </pc:docChg>
  </pc:docChgLst>
  <pc:docChgLst>
    <pc:chgData name="高橋　正一" userId="S::e0002053@m365.edu.city.kyoto.jp::44e5b9c5-7738-4439-9bcf-cd02c636e031" providerId="AD" clId="Web-{1AF32EF7-3444-2196-A738-38DBC052DF2C}"/>
    <pc:docChg chg="modSld">
      <pc:chgData name="高橋　正一" userId="S::e0002053@m365.edu.city.kyoto.jp::44e5b9c5-7738-4439-9bcf-cd02c636e031" providerId="AD" clId="Web-{1AF32EF7-3444-2196-A738-38DBC052DF2C}" dt="2024-02-26T00:03:51.285" v="1"/>
      <pc:docMkLst>
        <pc:docMk/>
      </pc:docMkLst>
      <pc:sldChg chg="addSp delSp modSp">
        <pc:chgData name="高橋　正一" userId="S::e0002053@m365.edu.city.kyoto.jp::44e5b9c5-7738-4439-9bcf-cd02c636e031" providerId="AD" clId="Web-{1AF32EF7-3444-2196-A738-38DBC052DF2C}" dt="2024-02-26T00:03:51.285" v="1"/>
        <pc:sldMkLst>
          <pc:docMk/>
          <pc:sldMk cId="1537220619" sldId="312"/>
        </pc:sldMkLst>
        <pc:spChg chg="del">
          <ac:chgData name="高橋　正一" userId="S::e0002053@m365.edu.city.kyoto.jp::44e5b9c5-7738-4439-9bcf-cd02c636e031" providerId="AD" clId="Web-{1AF32EF7-3444-2196-A738-38DBC052DF2C}" dt="2024-02-26T00:03:47.707" v="0"/>
          <ac:spMkLst>
            <pc:docMk/>
            <pc:sldMk cId="1537220619" sldId="312"/>
            <ac:spMk id="3" creationId="{059318B2-50C2-4E82-9ECA-7F94EE10ECF9}"/>
          </ac:spMkLst>
        </pc:spChg>
        <pc:picChg chg="add mod">
          <ac:chgData name="高橋　正一" userId="S::e0002053@m365.edu.city.kyoto.jp::44e5b9c5-7738-4439-9bcf-cd02c636e031" providerId="AD" clId="Web-{1AF32EF7-3444-2196-A738-38DBC052DF2C}" dt="2024-02-26T00:03:51.285" v="1"/>
          <ac:picMkLst>
            <pc:docMk/>
            <pc:sldMk cId="1537220619" sldId="312"/>
            <ac:picMk id="2" creationId="{937961AF-0F4C-DBC6-884C-EFCC4175B437}"/>
          </ac:picMkLst>
        </pc:picChg>
      </pc:sldChg>
    </pc:docChg>
  </pc:docChgLst>
  <pc:docChgLst>
    <pc:chgData name="福井　由友子" userId="fee7ae25-e0eb-49f3-a5bc-b71201282a73" providerId="ADAL" clId="{CFDD47F8-23A3-4059-BCF1-9ABC45846CE8}"/>
    <pc:docChg chg="custSel modSld">
      <pc:chgData name="福井　由友子" userId="fee7ae25-e0eb-49f3-a5bc-b71201282a73" providerId="ADAL" clId="{CFDD47F8-23A3-4059-BCF1-9ABC45846CE8}" dt="2024-06-06T01:03:17.036" v="7" actId="14100"/>
      <pc:docMkLst>
        <pc:docMk/>
      </pc:docMkLst>
      <pc:sldChg chg="addSp delSp modSp mod">
        <pc:chgData name="福井　由友子" userId="fee7ae25-e0eb-49f3-a5bc-b71201282a73" providerId="ADAL" clId="{CFDD47F8-23A3-4059-BCF1-9ABC45846CE8}" dt="2024-06-06T01:03:17.036" v="7" actId="14100"/>
        <pc:sldMkLst>
          <pc:docMk/>
          <pc:sldMk cId="3410796622" sldId="315"/>
        </pc:sldMkLst>
        <pc:spChg chg="del">
          <ac:chgData name="福井　由友子" userId="fee7ae25-e0eb-49f3-a5bc-b71201282a73" providerId="ADAL" clId="{CFDD47F8-23A3-4059-BCF1-9ABC45846CE8}" dt="2024-06-06T01:02:32.553" v="0" actId="21"/>
          <ac:spMkLst>
            <pc:docMk/>
            <pc:sldMk cId="3410796622" sldId="315"/>
            <ac:spMk id="4" creationId="{01C6F661-4BB4-AD6A-0BCC-6EE446D2C5B5}"/>
          </ac:spMkLst>
        </pc:spChg>
        <pc:picChg chg="add mod">
          <ac:chgData name="福井　由友子" userId="fee7ae25-e0eb-49f3-a5bc-b71201282a73" providerId="ADAL" clId="{CFDD47F8-23A3-4059-BCF1-9ABC45846CE8}" dt="2024-06-06T01:03:17.036" v="7" actId="14100"/>
          <ac:picMkLst>
            <pc:docMk/>
            <pc:sldMk cId="3410796622" sldId="315"/>
            <ac:picMk id="3" creationId="{67AD2A98-2699-4C33-9967-92A2705B2005}"/>
          </ac:picMkLst>
        </pc:picChg>
      </pc:sldChg>
    </pc:docChg>
  </pc:docChgLst>
  <pc:docChgLst>
    <pc:chgData name="田谷　奈菜" userId="S::e0013762@m365.edu.city.kyoto.jp::55f63155-389b-4460-bb4c-5c6219994722" providerId="AD" clId="Web-{754A07B4-2710-47C0-B187-5C111637D13E}"/>
    <pc:docChg chg="modSld">
      <pc:chgData name="田谷　奈菜" userId="S::e0013762@m365.edu.city.kyoto.jp::55f63155-389b-4460-bb4c-5c6219994722" providerId="AD" clId="Web-{754A07B4-2710-47C0-B187-5C111637D13E}" dt="2024-02-01T06:44:21.952" v="5" actId="1076"/>
      <pc:docMkLst>
        <pc:docMk/>
      </pc:docMkLst>
      <pc:sldChg chg="addSp delSp modSp">
        <pc:chgData name="田谷　奈菜" userId="S::e0013762@m365.edu.city.kyoto.jp::55f63155-389b-4460-bb4c-5c6219994722" providerId="AD" clId="Web-{754A07B4-2710-47C0-B187-5C111637D13E}" dt="2024-02-01T06:44:21.952" v="5" actId="1076"/>
        <pc:sldMkLst>
          <pc:docMk/>
          <pc:sldMk cId="2200943984" sldId="293"/>
        </pc:sldMkLst>
        <pc:spChg chg="del">
          <ac:chgData name="田谷　奈菜" userId="S::e0013762@m365.edu.city.kyoto.jp::55f63155-389b-4460-bb4c-5c6219994722" providerId="AD" clId="Web-{754A07B4-2710-47C0-B187-5C111637D13E}" dt="2024-02-01T06:43:47.466" v="0"/>
          <ac:spMkLst>
            <pc:docMk/>
            <pc:sldMk cId="2200943984" sldId="293"/>
            <ac:spMk id="2" creationId="{EBD3CBE5-2B7C-4F9E-BBD4-1717FDFD2D05}"/>
          </ac:spMkLst>
        </pc:spChg>
        <pc:spChg chg="add del mod">
          <ac:chgData name="田谷　奈菜" userId="S::e0013762@m365.edu.city.kyoto.jp::55f63155-389b-4460-bb4c-5c6219994722" providerId="AD" clId="Web-{754A07B4-2710-47C0-B187-5C111637D13E}" dt="2024-02-01T06:43:53.701" v="1"/>
          <ac:spMkLst>
            <pc:docMk/>
            <pc:sldMk cId="2200943984" sldId="293"/>
            <ac:spMk id="4" creationId="{E173DAAE-7641-8601-CF1E-B6DF18C25988}"/>
          </ac:spMkLst>
        </pc:spChg>
        <pc:picChg chg="add mod">
          <ac:chgData name="田谷　奈菜" userId="S::e0013762@m365.edu.city.kyoto.jp::55f63155-389b-4460-bb4c-5c6219994722" providerId="AD" clId="Web-{754A07B4-2710-47C0-B187-5C111637D13E}" dt="2024-02-01T06:44:21.952" v="5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中川　美優花" userId="90add436-4453-4509-9973-e81892d12cf8" providerId="ADAL" clId="{BE128EEF-F706-468F-AA05-B1284F7C6435}"/>
    <pc:docChg chg="delSld">
      <pc:chgData name="中川　美優花" userId="90add436-4453-4509-9973-e81892d12cf8" providerId="ADAL" clId="{BE128EEF-F706-468F-AA05-B1284F7C6435}" dt="2024-03-12T02:57:15.603" v="0" actId="2696"/>
      <pc:docMkLst>
        <pc:docMk/>
      </pc:docMkLst>
      <pc:sldChg chg="del">
        <pc:chgData name="中川　美優花" userId="90add436-4453-4509-9973-e81892d12cf8" providerId="ADAL" clId="{BE128EEF-F706-468F-AA05-B1284F7C6435}" dt="2024-03-12T02:57:15.603" v="0" actId="2696"/>
        <pc:sldMkLst>
          <pc:docMk/>
          <pc:sldMk cId="2278233114" sldId="314"/>
        </pc:sldMkLst>
      </pc:sldChg>
    </pc:docChg>
  </pc:docChgLst>
  <pc:docChgLst>
    <pc:chgData name="船田　智子" userId="S::e0003521@m365.edu.city.kyoto.jp::f7650d64-3541-4a32-9294-230b4f5d9e7b" providerId="AD" clId="Web-{76D63F15-404D-43DE-AF2D-F4C97A8D78EB}"/>
    <pc:docChg chg="modSld">
      <pc:chgData name="船田　智子" userId="S::e0003521@m365.edu.city.kyoto.jp::f7650d64-3541-4a32-9294-230b4f5d9e7b" providerId="AD" clId="Web-{76D63F15-404D-43DE-AF2D-F4C97A8D78EB}" dt="2024-01-24T05:42:52.918" v="7"/>
      <pc:docMkLst>
        <pc:docMk/>
      </pc:docMkLst>
      <pc:sldChg chg="addSp delSp modSp">
        <pc:chgData name="船田　智子" userId="S::e0003521@m365.edu.city.kyoto.jp::f7650d64-3541-4a32-9294-230b4f5d9e7b" providerId="AD" clId="Web-{76D63F15-404D-43DE-AF2D-F4C97A8D78EB}" dt="2024-01-24T05:42:52.918" v="7"/>
        <pc:sldMkLst>
          <pc:docMk/>
          <pc:sldMk cId="3520750604" sldId="292"/>
        </pc:sldMkLst>
        <pc:spChg chg="del">
          <ac:chgData name="船田　智子" userId="S::e0003521@m365.edu.city.kyoto.jp::f7650d64-3541-4a32-9294-230b4f5d9e7b" providerId="AD" clId="Web-{76D63F15-404D-43DE-AF2D-F4C97A8D78EB}" dt="2024-01-24T05:41:37.868" v="0"/>
          <ac:spMkLst>
            <pc:docMk/>
            <pc:sldMk cId="3520750604" sldId="292"/>
            <ac:spMk id="2" creationId="{EBD3CBE5-2B7C-4F9E-BBD4-1717FDFD2D05}"/>
          </ac:spMkLst>
        </pc:spChg>
        <pc:spChg chg="add del mod">
          <ac:chgData name="船田　智子" userId="S::e0003521@m365.edu.city.kyoto.jp::f7650d64-3541-4a32-9294-230b4f5d9e7b" providerId="AD" clId="Web-{76D63F15-404D-43DE-AF2D-F4C97A8D78EB}" dt="2024-01-24T05:42:03.947" v="3"/>
          <ac:spMkLst>
            <pc:docMk/>
            <pc:sldMk cId="3520750604" sldId="292"/>
            <ac:spMk id="4" creationId="{3BDB0D35-05DC-5649-15BC-5EEBE94B523D}"/>
          </ac:spMkLst>
        </pc:spChg>
        <pc:picChg chg="add del mod">
          <ac:chgData name="船田　智子" userId="S::e0003521@m365.edu.city.kyoto.jp::f7650d64-3541-4a32-9294-230b4f5d9e7b" providerId="AD" clId="Web-{76D63F15-404D-43DE-AF2D-F4C97A8D78EB}" dt="2024-01-24T05:42:02.744" v="2"/>
          <ac:picMkLst>
            <pc:docMk/>
            <pc:sldMk cId="3520750604" sldId="292"/>
            <ac:picMk id="5" creationId="{2B8338BD-B1F6-C1F4-B495-668C8C1D8ACE}"/>
          </ac:picMkLst>
        </pc:picChg>
        <pc:picChg chg="add del mod">
          <ac:chgData name="船田　智子" userId="S::e0003521@m365.edu.city.kyoto.jp::f7650d64-3541-4a32-9294-230b4f5d9e7b" providerId="AD" clId="Web-{76D63F15-404D-43DE-AF2D-F4C97A8D78EB}" dt="2024-01-24T05:42:21.885" v="6"/>
          <ac:picMkLst>
            <pc:docMk/>
            <pc:sldMk cId="3520750604" sldId="292"/>
            <ac:picMk id="6" creationId="{216901D9-B988-5924-A15B-B37EA32E1B6D}"/>
          </ac:picMkLst>
        </pc:picChg>
        <pc:picChg chg="add mod">
          <ac:chgData name="船田　智子" userId="S::e0003521@m365.edu.city.kyoto.jp::f7650d64-3541-4a32-9294-230b4f5d9e7b" providerId="AD" clId="Web-{76D63F15-404D-43DE-AF2D-F4C97A8D78EB}" dt="2024-01-24T05:42:52.918" v="7"/>
          <ac:picMkLst>
            <pc:docMk/>
            <pc:sldMk cId="3520750604" sldId="292"/>
            <ac:picMk id="7" creationId="{AE04B4EE-7F22-F778-40CB-75B053BA54A7}"/>
          </ac:picMkLst>
        </pc:picChg>
      </pc:sldChg>
    </pc:docChg>
  </pc:docChgLst>
  <pc:docChgLst>
    <pc:chgData name="大西　翔子" userId="99de796d-8638-4c49-b397-eff9dbc26687" providerId="ADAL" clId="{E43D1027-B319-45D7-A75C-9165B738C7C7}"/>
    <pc:docChg chg="custSel modSld">
      <pc:chgData name="大西　翔子" userId="99de796d-8638-4c49-b397-eff9dbc26687" providerId="ADAL" clId="{E43D1027-B319-45D7-A75C-9165B738C7C7}" dt="2024-02-28T04:58:40.721" v="10" actId="14100"/>
      <pc:docMkLst>
        <pc:docMk/>
      </pc:docMkLst>
      <pc:sldChg chg="addSp delSp modSp mod">
        <pc:chgData name="大西　翔子" userId="99de796d-8638-4c49-b397-eff9dbc26687" providerId="ADAL" clId="{E43D1027-B319-45D7-A75C-9165B738C7C7}" dt="2024-02-28T04:58:40.721" v="10" actId="14100"/>
        <pc:sldMkLst>
          <pc:docMk/>
          <pc:sldMk cId="3864052645" sldId="316"/>
        </pc:sldMkLst>
        <pc:spChg chg="del">
          <ac:chgData name="大西　翔子" userId="99de796d-8638-4c49-b397-eff9dbc26687" providerId="ADAL" clId="{E43D1027-B319-45D7-A75C-9165B738C7C7}" dt="2024-02-28T04:56:37.201" v="0" actId="478"/>
          <ac:spMkLst>
            <pc:docMk/>
            <pc:sldMk cId="3864052645" sldId="316"/>
            <ac:spMk id="3" creationId="{059318B2-50C2-4E82-9ECA-7F94EE10ECF9}"/>
          </ac:spMkLst>
        </pc:spChg>
        <pc:picChg chg="add del mod">
          <ac:chgData name="大西　翔子" userId="99de796d-8638-4c49-b397-eff9dbc26687" providerId="ADAL" clId="{E43D1027-B319-45D7-A75C-9165B738C7C7}" dt="2024-02-28T04:57:08.784" v="6" actId="478"/>
          <ac:picMkLst>
            <pc:docMk/>
            <pc:sldMk cId="3864052645" sldId="316"/>
            <ac:picMk id="4" creationId="{BDA662ED-B321-4103-93AA-D1AEB65FF0DF}"/>
          </ac:picMkLst>
        </pc:picChg>
        <pc:picChg chg="add mod">
          <ac:chgData name="大西　翔子" userId="99de796d-8638-4c49-b397-eff9dbc26687" providerId="ADAL" clId="{E43D1027-B319-45D7-A75C-9165B738C7C7}" dt="2024-02-28T04:58:40.721" v="10" actId="14100"/>
          <ac:picMkLst>
            <pc:docMk/>
            <pc:sldMk cId="3864052645" sldId="316"/>
            <ac:picMk id="5" creationId="{48780C0E-1291-449C-B4A1-09C1B48F070A}"/>
          </ac:picMkLst>
        </pc:picChg>
      </pc:sldChg>
    </pc:docChg>
  </pc:docChgLst>
  <pc:docChgLst>
    <pc:chgData name="樋口　真祐" userId="S::e0010679@m365.edu.city.kyoto.jp::2390a2ad-1b80-4bed-9380-9d6cdbf69af8" providerId="AD" clId="Web-{BE84B0C5-0FA7-59B5-817C-70B9BF31EE1F}"/>
    <pc:docChg chg="modSld">
      <pc:chgData name="樋口　真祐" userId="S::e0010679@m365.edu.city.kyoto.jp::2390a2ad-1b80-4bed-9380-9d6cdbf69af8" providerId="AD" clId="Web-{BE84B0C5-0FA7-59B5-817C-70B9BF31EE1F}" dt="2024-06-12T00:08:06.429" v="1"/>
      <pc:docMkLst>
        <pc:docMk/>
      </pc:docMkLst>
      <pc:sldChg chg="addSp delSp modSp">
        <pc:chgData name="樋口　真祐" userId="S::e0010679@m365.edu.city.kyoto.jp::2390a2ad-1b80-4bed-9380-9d6cdbf69af8" providerId="AD" clId="Web-{BE84B0C5-0FA7-59B5-817C-70B9BF31EE1F}" dt="2024-06-12T00:08:06.429" v="1"/>
        <pc:sldMkLst>
          <pc:docMk/>
          <pc:sldMk cId="923035866" sldId="310"/>
        </pc:sldMkLst>
        <pc:spChg chg="del">
          <ac:chgData name="樋口　真祐" userId="S::e0010679@m365.edu.city.kyoto.jp::2390a2ad-1b80-4bed-9380-9d6cdbf69af8" providerId="AD" clId="Web-{BE84B0C5-0FA7-59B5-817C-70B9BF31EE1F}" dt="2024-06-12T00:07:45.225" v="0"/>
          <ac:spMkLst>
            <pc:docMk/>
            <pc:sldMk cId="923035866" sldId="310"/>
            <ac:spMk id="3" creationId="{012F6689-A6C9-435E-BB8A-3F170760564D}"/>
          </ac:spMkLst>
        </pc:spChg>
        <pc:picChg chg="add mod">
          <ac:chgData name="樋口　真祐" userId="S::e0010679@m365.edu.city.kyoto.jp::2390a2ad-1b80-4bed-9380-9d6cdbf69af8" providerId="AD" clId="Web-{BE84B0C5-0FA7-59B5-817C-70B9BF31EE1F}" dt="2024-06-12T00:08:06.429" v="1"/>
          <ac:picMkLst>
            <pc:docMk/>
            <pc:sldMk cId="923035866" sldId="310"/>
            <ac:picMk id="2" creationId="{14206ABF-CC55-C23F-FC99-69DD070AD41F}"/>
          </ac:picMkLst>
        </pc:picChg>
      </pc:sldChg>
    </pc:docChg>
  </pc:docChgLst>
  <pc:docChgLst>
    <pc:chgData name="木原　結美" userId="S::e0010678@m365.edu.city.kyoto.jp::9073cec6-0964-4097-81a4-1323d275db41" providerId="AD" clId="Web-{6AE52AF2-D877-4A03-BA82-FD505638CA68}"/>
    <pc:docChg chg="modSld">
      <pc:chgData name="木原　結美" userId="S::e0010678@m365.edu.city.kyoto.jp::9073cec6-0964-4097-81a4-1323d275db41" providerId="AD" clId="Web-{6AE52AF2-D877-4A03-BA82-FD505638CA68}" dt="2024-02-01T09:15:32.180" v="1"/>
      <pc:docMkLst>
        <pc:docMk/>
      </pc:docMkLst>
      <pc:sldChg chg="addSp delSp modSp">
        <pc:chgData name="木原　結美" userId="S::e0010678@m365.edu.city.kyoto.jp::9073cec6-0964-4097-81a4-1323d275db41" providerId="AD" clId="Web-{6AE52AF2-D877-4A03-BA82-FD505638CA68}" dt="2024-02-01T09:15:32.180" v="1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2" creationId="{EBD3CBE5-2B7C-4F9E-BBD4-1717FDFD2D05}"/>
          </ac:spMkLst>
        </pc:spChg>
        <pc:spChg chg="add mod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6AE52AF2-D877-4A03-BA82-FD505638CA68}" dt="2024-02-01T09:15:32.180" v="1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五十嵐　友紀" userId="S::e0013763@m365.edu.city.kyoto.jp::06b2215c-2dc4-4496-bb8c-4b5cbc6f748b" providerId="AD" clId="Web-{BD5137F0-F208-4394-9BBC-9F7CCE4EA274}"/>
    <pc:docChg chg="modSld">
      <pc:chgData name="五十嵐　友紀" userId="S::e0013763@m365.edu.city.kyoto.jp::06b2215c-2dc4-4496-bb8c-4b5cbc6f748b" providerId="AD" clId="Web-{BD5137F0-F208-4394-9BBC-9F7CCE4EA274}" dt="2024-06-10T23:56:20.920" v="1"/>
      <pc:docMkLst>
        <pc:docMk/>
      </pc:docMkLst>
      <pc:sldChg chg="addSp delSp modSp">
        <pc:chgData name="五十嵐　友紀" userId="S::e0013763@m365.edu.city.kyoto.jp::06b2215c-2dc4-4496-bb8c-4b5cbc6f748b" providerId="AD" clId="Web-{BD5137F0-F208-4394-9BBC-9F7CCE4EA274}" dt="2024-06-10T23:56:20.920" v="1"/>
        <pc:sldMkLst>
          <pc:docMk/>
          <pc:sldMk cId="2795396090" sldId="319"/>
        </pc:sldMkLst>
        <pc:spChg chg="del">
          <ac:chgData name="五十嵐　友紀" userId="S::e0013763@m365.edu.city.kyoto.jp::06b2215c-2dc4-4496-bb8c-4b5cbc6f748b" providerId="AD" clId="Web-{BD5137F0-F208-4394-9BBC-9F7CCE4EA274}" dt="2024-06-10T23:56:20.310" v="0"/>
          <ac:spMkLst>
            <pc:docMk/>
            <pc:sldMk cId="2795396090" sldId="319"/>
            <ac:spMk id="3" creationId="{001C1FC7-2EAF-5481-F103-B6C6CAE63377}"/>
          </ac:spMkLst>
        </pc:spChg>
        <pc:picChg chg="add mod">
          <ac:chgData name="五十嵐　友紀" userId="S::e0013763@m365.edu.city.kyoto.jp::06b2215c-2dc4-4496-bb8c-4b5cbc6f748b" providerId="AD" clId="Web-{BD5137F0-F208-4394-9BBC-9F7CCE4EA274}" dt="2024-06-10T23:56:20.920" v="1"/>
          <ac:picMkLst>
            <pc:docMk/>
            <pc:sldMk cId="2795396090" sldId="319"/>
            <ac:picMk id="2" creationId="{7AC98621-B550-9055-12DE-2A4B37CB226C}"/>
          </ac:picMkLst>
        </pc:picChg>
      </pc:sldChg>
    </pc:docChg>
  </pc:docChgLst>
  <pc:docChgLst>
    <pc:chgData name="中西　結月香" userId="7584ade3-fc58-41c7-9966-09e07e61fc78" providerId="ADAL" clId="{A2CC48D4-7100-4F07-B9E0-49CB2DA27474}"/>
    <pc:docChg chg="custSel modSld">
      <pc:chgData name="中西　結月香" userId="7584ade3-fc58-41c7-9966-09e07e61fc78" providerId="ADAL" clId="{A2CC48D4-7100-4F07-B9E0-49CB2DA27474}" dt="2024-02-26T04:40:54.676" v="3" actId="14100"/>
      <pc:docMkLst>
        <pc:docMk/>
      </pc:docMkLst>
      <pc:sldChg chg="addSp delSp modSp mod">
        <pc:chgData name="中西　結月香" userId="7584ade3-fc58-41c7-9966-09e07e61fc78" providerId="ADAL" clId="{A2CC48D4-7100-4F07-B9E0-49CB2DA27474}" dt="2024-02-26T04:40:54.676" v="3" actId="14100"/>
        <pc:sldMkLst>
          <pc:docMk/>
          <pc:sldMk cId="3654700675" sldId="305"/>
        </pc:sldMkLst>
        <pc:spChg chg="del">
          <ac:chgData name="中西　結月香" userId="7584ade3-fc58-41c7-9966-09e07e61fc78" providerId="ADAL" clId="{A2CC48D4-7100-4F07-B9E0-49CB2DA27474}" dt="2024-02-26T04:40:45.972" v="0" actId="478"/>
          <ac:spMkLst>
            <pc:docMk/>
            <pc:sldMk cId="3654700675" sldId="305"/>
            <ac:spMk id="3" creationId="{059318B2-50C2-4E82-9ECA-7F94EE10ECF9}"/>
          </ac:spMkLst>
        </pc:spChg>
        <pc:picChg chg="add mod">
          <ac:chgData name="中西　結月香" userId="7584ade3-fc58-41c7-9966-09e07e61fc78" providerId="ADAL" clId="{A2CC48D4-7100-4F07-B9E0-49CB2DA27474}" dt="2024-02-26T04:40:54.676" v="3" actId="14100"/>
          <ac:picMkLst>
            <pc:docMk/>
            <pc:sldMk cId="3654700675" sldId="305"/>
            <ac:picMk id="4" creationId="{3E60CE7B-5A71-4C0D-8CE1-E8E240D5330C}"/>
          </ac:picMkLst>
        </pc:picChg>
      </pc:sldChg>
    </pc:docChg>
  </pc:docChgLst>
  <pc:docChgLst>
    <pc:chgData name="吉本　真千子" userId="S::e0008391@m365.edu.city.kyoto.jp::c203e1fd-65ab-46aa-bf75-e576f24d6f45" providerId="AD" clId="Web-{A1FF4A28-DEBA-42D1-8857-C89F902AAF40}"/>
    <pc:docChg chg="modSld">
      <pc:chgData name="吉本　真千子" userId="S::e0008391@m365.edu.city.kyoto.jp::c203e1fd-65ab-46aa-bf75-e576f24d6f45" providerId="AD" clId="Web-{A1FF4A28-DEBA-42D1-8857-C89F902AAF40}" dt="2024-03-12T03:56:30.887" v="0"/>
      <pc:docMkLst>
        <pc:docMk/>
      </pc:docMkLst>
      <pc:sldChg chg="delSp">
        <pc:chgData name="吉本　真千子" userId="S::e0008391@m365.edu.city.kyoto.jp::c203e1fd-65ab-46aa-bf75-e576f24d6f45" providerId="AD" clId="Web-{A1FF4A28-DEBA-42D1-8857-C89F902AAF40}" dt="2024-03-12T03:56:30.887" v="0"/>
        <pc:sldMkLst>
          <pc:docMk/>
          <pc:sldMk cId="1488477963" sldId="321"/>
        </pc:sldMkLst>
        <pc:spChg chg="del">
          <ac:chgData name="吉本　真千子" userId="S::e0008391@m365.edu.city.kyoto.jp::c203e1fd-65ab-46aa-bf75-e576f24d6f45" providerId="AD" clId="Web-{A1FF4A28-DEBA-42D1-8857-C89F902AAF40}" dt="2024-03-12T03:56:30.887" v="0"/>
          <ac:spMkLst>
            <pc:docMk/>
            <pc:sldMk cId="1488477963" sldId="321"/>
            <ac:spMk id="3" creationId="{059318B2-50C2-4E82-9ECA-7F94EE10ECF9}"/>
          </ac:spMkLst>
        </pc:spChg>
      </pc:sldChg>
    </pc:docChg>
  </pc:docChgLst>
  <pc:docChgLst>
    <pc:chgData name="樋口　真祐" userId="2390a2ad-1b80-4bed-9380-9d6cdbf69af8" providerId="ADAL" clId="{254602F0-54CF-46CC-BC9C-C5192DE83371}"/>
    <pc:docChg chg="custSel modSld">
      <pc:chgData name="樋口　真祐" userId="2390a2ad-1b80-4bed-9380-9d6cdbf69af8" providerId="ADAL" clId="{254602F0-54CF-46CC-BC9C-C5192DE83371}" dt="2024-06-27T06:44:39.974" v="22" actId="1076"/>
      <pc:docMkLst>
        <pc:docMk/>
      </pc:docMkLst>
      <pc:sldChg chg="addSp delSp modSp mod">
        <pc:chgData name="樋口　真祐" userId="2390a2ad-1b80-4bed-9380-9d6cdbf69af8" providerId="ADAL" clId="{254602F0-54CF-46CC-BC9C-C5192DE83371}" dt="2024-06-27T06:44:39.974" v="22" actId="1076"/>
        <pc:sldMkLst>
          <pc:docMk/>
          <pc:sldMk cId="1537220619" sldId="312"/>
        </pc:sldMkLst>
        <pc:picChg chg="del mod">
          <ac:chgData name="樋口　真祐" userId="2390a2ad-1b80-4bed-9380-9d6cdbf69af8" providerId="ADAL" clId="{254602F0-54CF-46CC-BC9C-C5192DE83371}" dt="2024-06-27T06:43:54.692" v="20" actId="478"/>
          <ac:picMkLst>
            <pc:docMk/>
            <pc:sldMk cId="1537220619" sldId="312"/>
            <ac:picMk id="2" creationId="{7E4D695C-068C-E016-5B16-26E526F158A3}"/>
          </ac:picMkLst>
        </pc:picChg>
        <pc:picChg chg="add del mod">
          <ac:chgData name="樋口　真祐" userId="2390a2ad-1b80-4bed-9380-9d6cdbf69af8" providerId="ADAL" clId="{254602F0-54CF-46CC-BC9C-C5192DE83371}" dt="2024-06-27T06:43:54.692" v="20" actId="478"/>
          <ac:picMkLst>
            <pc:docMk/>
            <pc:sldMk cId="1537220619" sldId="312"/>
            <ac:picMk id="4" creationId="{8169AF7B-E8E6-ED9A-63F9-24335C4D0025}"/>
          </ac:picMkLst>
        </pc:picChg>
        <pc:picChg chg="add mod">
          <ac:chgData name="樋口　真祐" userId="2390a2ad-1b80-4bed-9380-9d6cdbf69af8" providerId="ADAL" clId="{254602F0-54CF-46CC-BC9C-C5192DE83371}" dt="2024-06-27T06:44:39.974" v="22" actId="1076"/>
          <ac:picMkLst>
            <pc:docMk/>
            <pc:sldMk cId="1537220619" sldId="312"/>
            <ac:picMk id="6" creationId="{D4B9DB68-0140-ABB7-1B7C-DCC6A54B172A}"/>
          </ac:picMkLst>
        </pc:picChg>
      </pc:sldChg>
      <pc:sldChg chg="addSp delSp modSp mod">
        <pc:chgData name="樋口　真祐" userId="2390a2ad-1b80-4bed-9380-9d6cdbf69af8" providerId="ADAL" clId="{254602F0-54CF-46CC-BC9C-C5192DE83371}" dt="2024-06-27T05:46:02.132" v="16" actId="931"/>
        <pc:sldMkLst>
          <pc:docMk/>
          <pc:sldMk cId="3403637016" sldId="313"/>
        </pc:sldMkLst>
        <pc:spChg chg="add mod">
          <ac:chgData name="樋口　真祐" userId="2390a2ad-1b80-4bed-9380-9d6cdbf69af8" providerId="ADAL" clId="{254602F0-54CF-46CC-BC9C-C5192DE83371}" dt="2024-06-21T08:12:11.099" v="9" actId="404"/>
          <ac:spMkLst>
            <pc:docMk/>
            <pc:sldMk cId="3403637016" sldId="313"/>
            <ac:spMk id="3" creationId="{3B4C4BA6-F843-3156-14CD-31D52C56C259}"/>
          </ac:spMkLst>
        </pc:spChg>
        <pc:grpChg chg="add del mod">
          <ac:chgData name="樋口　真祐" userId="2390a2ad-1b80-4bed-9380-9d6cdbf69af8" providerId="ADAL" clId="{254602F0-54CF-46CC-BC9C-C5192DE83371}" dt="2024-06-21T08:12:27.782" v="10" actId="478"/>
          <ac:grpSpMkLst>
            <pc:docMk/>
            <pc:sldMk cId="3403637016" sldId="313"/>
            <ac:grpSpMk id="2" creationId="{E59B2F20-F37A-5200-1E1B-0E3C6A33C2FE}"/>
          </ac:grpSpMkLst>
        </pc:grpChg>
        <pc:picChg chg="add del mod">
          <ac:chgData name="樋口　真祐" userId="2390a2ad-1b80-4bed-9380-9d6cdbf69af8" providerId="ADAL" clId="{254602F0-54CF-46CC-BC9C-C5192DE83371}" dt="2024-06-27T05:45:53.709" v="15" actId="478"/>
          <ac:picMkLst>
            <pc:docMk/>
            <pc:sldMk cId="3403637016" sldId="313"/>
            <ac:picMk id="3" creationId="{5A34B2D9-CFB1-BF4A-28D7-32F4DE28B134}"/>
          </ac:picMkLst>
        </pc:picChg>
        <pc:picChg chg="del">
          <ac:chgData name="樋口　真祐" userId="2390a2ad-1b80-4bed-9380-9d6cdbf69af8" providerId="ADAL" clId="{254602F0-54CF-46CC-BC9C-C5192DE83371}" dt="2024-06-21T08:12:27.782" v="10" actId="478"/>
          <ac:picMkLst>
            <pc:docMk/>
            <pc:sldMk cId="3403637016" sldId="313"/>
            <ac:picMk id="4" creationId="{8BFA6CB7-E6F7-454C-931A-47A13CABB47B}"/>
          </ac:picMkLst>
        </pc:picChg>
        <pc:picChg chg="add mod">
          <ac:chgData name="樋口　真祐" userId="2390a2ad-1b80-4bed-9380-9d6cdbf69af8" providerId="ADAL" clId="{254602F0-54CF-46CC-BC9C-C5192DE83371}" dt="2024-06-21T08:12:05.080" v="8" actId="1037"/>
          <ac:picMkLst>
            <pc:docMk/>
            <pc:sldMk cId="3403637016" sldId="313"/>
            <ac:picMk id="5" creationId="{5C8614C2-B559-97CD-DCED-28109CA8DA29}"/>
          </ac:picMkLst>
        </pc:picChg>
        <pc:picChg chg="add mod">
          <ac:chgData name="樋口　真祐" userId="2390a2ad-1b80-4bed-9380-9d6cdbf69af8" providerId="ADAL" clId="{254602F0-54CF-46CC-BC9C-C5192DE83371}" dt="2024-06-27T05:46:02.132" v="16" actId="931"/>
          <ac:picMkLst>
            <pc:docMk/>
            <pc:sldMk cId="3403637016" sldId="313"/>
            <ac:picMk id="5" creationId="{8B27CBC4-8471-7B82-DF3C-ED54469EAE04}"/>
          </ac:picMkLst>
        </pc:picChg>
        <pc:picChg chg="add del mod">
          <ac:chgData name="樋口　真祐" userId="2390a2ad-1b80-4bed-9380-9d6cdbf69af8" providerId="ADAL" clId="{254602F0-54CF-46CC-BC9C-C5192DE83371}" dt="2024-06-27T05:45:53.709" v="15" actId="478"/>
          <ac:picMkLst>
            <pc:docMk/>
            <pc:sldMk cId="3403637016" sldId="313"/>
            <ac:picMk id="7" creationId="{27453DDF-9533-EC8A-DB90-A3018372719B}"/>
          </ac:picMkLst>
        </pc:picChg>
      </pc:sldChg>
    </pc:docChg>
  </pc:docChgLst>
  <pc:docChgLst>
    <pc:chgData name="松村　知美" userId="S::e0003417@m365.edu.city.kyoto.jp::81f88bac-62f7-4a0e-8bd6-3216452a9ea4" providerId="AD" clId="Web-{1EC0CA30-929B-EFCD-E54D-66D686E784B1}"/>
    <pc:docChg chg="modSld">
      <pc:chgData name="松村　知美" userId="S::e0003417@m365.edu.city.kyoto.jp::81f88bac-62f7-4a0e-8bd6-3216452a9ea4" providerId="AD" clId="Web-{1EC0CA30-929B-EFCD-E54D-66D686E784B1}" dt="2024-03-01T07:26:46.263" v="5" actId="1076"/>
      <pc:docMkLst>
        <pc:docMk/>
      </pc:docMkLst>
      <pc:sldChg chg="addSp delSp modSp">
        <pc:chgData name="松村　知美" userId="S::e0003417@m365.edu.city.kyoto.jp::81f88bac-62f7-4a0e-8bd6-3216452a9ea4" providerId="AD" clId="Web-{1EC0CA30-929B-EFCD-E54D-66D686E784B1}" dt="2024-03-01T07:26:46.263" v="5" actId="1076"/>
        <pc:sldMkLst>
          <pc:docMk/>
          <pc:sldMk cId="2801624006" sldId="325"/>
        </pc:sldMkLst>
        <pc:spChg chg="del mod">
          <ac:chgData name="松村　知美" userId="S::e0003417@m365.edu.city.kyoto.jp::81f88bac-62f7-4a0e-8bd6-3216452a9ea4" providerId="AD" clId="Web-{1EC0CA30-929B-EFCD-E54D-66D686E784B1}" dt="2024-03-01T07:26:38.450" v="3"/>
          <ac:spMkLst>
            <pc:docMk/>
            <pc:sldMk cId="2801624006" sldId="325"/>
            <ac:spMk id="3" creationId="{059318B2-50C2-4E82-9ECA-7F94EE10ECF9}"/>
          </ac:spMkLst>
        </pc:spChg>
        <pc:picChg chg="add mod">
          <ac:chgData name="松村　知美" userId="S::e0003417@m365.edu.city.kyoto.jp::81f88bac-62f7-4a0e-8bd6-3216452a9ea4" providerId="AD" clId="Web-{1EC0CA30-929B-EFCD-E54D-66D686E784B1}" dt="2024-03-01T07:26:46.263" v="5" actId="1076"/>
          <ac:picMkLst>
            <pc:docMk/>
            <pc:sldMk cId="2801624006" sldId="325"/>
            <ac:picMk id="2" creationId="{7EFAC3CA-B782-4C97-32A4-ECE6DF45D42C}"/>
          </ac:picMkLst>
        </pc:picChg>
      </pc:sldChg>
    </pc:docChg>
  </pc:docChgLst>
  <pc:docChgLst>
    <pc:chgData name="上田　佳穂" userId="S::e0013764@m365.edu.city.kyoto.jp::a680f283-018a-40aa-aea1-174b65568f57" providerId="AD" clId="Web-{C0F21676-95C9-2270-A7B0-9EBE36D70D05}"/>
    <pc:docChg chg="modSld">
      <pc:chgData name="上田　佳穂" userId="S::e0013764@m365.edu.city.kyoto.jp::a680f283-018a-40aa-aea1-174b65568f57" providerId="AD" clId="Web-{C0F21676-95C9-2270-A7B0-9EBE36D70D05}" dt="2024-02-01T07:42:53.202" v="3" actId="1076"/>
      <pc:docMkLst>
        <pc:docMk/>
      </pc:docMkLst>
      <pc:sldChg chg="addSp delSp modSp">
        <pc:chgData name="上田　佳穂" userId="S::e0013764@m365.edu.city.kyoto.jp::a680f283-018a-40aa-aea1-174b65568f57" providerId="AD" clId="Web-{C0F21676-95C9-2270-A7B0-9EBE36D70D05}" dt="2024-02-01T07:42:53.202" v="3" actId="1076"/>
        <pc:sldMkLst>
          <pc:docMk/>
          <pc:sldMk cId="2000739795" sldId="301"/>
        </pc:sldMkLst>
        <pc:picChg chg="add mod">
          <ac:chgData name="上田　佳穂" userId="S::e0013764@m365.edu.city.kyoto.jp::a680f283-018a-40aa-aea1-174b65568f57" providerId="AD" clId="Web-{C0F21676-95C9-2270-A7B0-9EBE36D70D05}" dt="2024-02-01T07:42:53.202" v="3" actId="1076"/>
          <ac:picMkLst>
            <pc:docMk/>
            <pc:sldMk cId="2000739795" sldId="301"/>
            <ac:picMk id="2" creationId="{DF6BEA0E-BBC1-33ED-7B06-60F00ACBD8B2}"/>
          </ac:picMkLst>
        </pc:picChg>
        <pc:picChg chg="del">
          <ac:chgData name="上田　佳穂" userId="S::e0013764@m365.edu.city.kyoto.jp::a680f283-018a-40aa-aea1-174b65568f57" providerId="AD" clId="Web-{C0F21676-95C9-2270-A7B0-9EBE36D70D05}" dt="2024-02-01T07:42:48.015" v="2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吉本　真千子" userId="S::e0008391@m365.edu.city.kyoto.jp::c203e1fd-65ab-46aa-bf75-e576f24d6f45" providerId="AD" clId="Web-{EA4982E4-68B0-AEB7-B514-67E9EE78F4BC}"/>
    <pc:docChg chg="modSld">
      <pc:chgData name="吉本　真千子" userId="S::e0008391@m365.edu.city.kyoto.jp::c203e1fd-65ab-46aa-bf75-e576f24d6f45" providerId="AD" clId="Web-{EA4982E4-68B0-AEB7-B514-67E9EE78F4BC}" dt="2024-03-12T03:57:58.542" v="2"/>
      <pc:docMkLst>
        <pc:docMk/>
      </pc:docMkLst>
      <pc:sldChg chg="addSp modSp">
        <pc:chgData name="吉本　真千子" userId="S::e0008391@m365.edu.city.kyoto.jp::c203e1fd-65ab-46aa-bf75-e576f24d6f45" providerId="AD" clId="Web-{EA4982E4-68B0-AEB7-B514-67E9EE78F4BC}" dt="2024-03-12T03:56:58.587" v="0"/>
        <pc:sldMkLst>
          <pc:docMk/>
          <pc:sldMk cId="1488477963" sldId="321"/>
        </pc:sldMkLst>
        <pc:picChg chg="add mod">
          <ac:chgData name="吉本　真千子" userId="S::e0008391@m365.edu.city.kyoto.jp::c203e1fd-65ab-46aa-bf75-e576f24d6f45" providerId="AD" clId="Web-{EA4982E4-68B0-AEB7-B514-67E9EE78F4BC}" dt="2024-03-12T03:56:58.587" v="0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吉本　真千子" userId="S::e0008391@m365.edu.city.kyoto.jp::c203e1fd-65ab-46aa-bf75-e576f24d6f45" providerId="AD" clId="Web-{EA4982E4-68B0-AEB7-B514-67E9EE78F4BC}" dt="2024-03-12T03:57:58.542" v="2"/>
        <pc:sldMkLst>
          <pc:docMk/>
          <pc:sldMk cId="1626945815" sldId="322"/>
        </pc:sldMkLst>
        <pc:spChg chg="del">
          <ac:chgData name="吉本　真千子" userId="S::e0008391@m365.edu.city.kyoto.jp::c203e1fd-65ab-46aa-bf75-e576f24d6f45" providerId="AD" clId="Web-{EA4982E4-68B0-AEB7-B514-67E9EE78F4BC}" dt="2024-03-12T03:57:55.167" v="1"/>
          <ac:spMkLst>
            <pc:docMk/>
            <pc:sldMk cId="1626945815" sldId="322"/>
            <ac:spMk id="3" creationId="{059318B2-50C2-4E82-9ECA-7F94EE10ECF9}"/>
          </ac:spMkLst>
        </pc:spChg>
        <pc:picChg chg="add mod">
          <ac:chgData name="吉本　真千子" userId="S::e0008391@m365.edu.city.kyoto.jp::c203e1fd-65ab-46aa-bf75-e576f24d6f45" providerId="AD" clId="Web-{EA4982E4-68B0-AEB7-B514-67E9EE78F4BC}" dt="2024-03-12T03:57:58.542" v="2"/>
          <ac:picMkLst>
            <pc:docMk/>
            <pc:sldMk cId="1626945815" sldId="322"/>
            <ac:picMk id="2" creationId="{932B82EA-C5E1-8057-38B7-50C1CFAE96ED}"/>
          </ac:picMkLst>
        </pc:picChg>
      </pc:sldChg>
    </pc:docChg>
  </pc:docChgLst>
  <pc:docChgLst>
    <pc:chgData name="高橋　正一" userId="S::e0002053@m365.edu.city.kyoto.jp::44e5b9c5-7738-4439-9bcf-cd02c636e031" providerId="AD" clId="Web-{28EAC708-1B85-5547-D6FD-B907677C1467}"/>
    <pc:docChg chg="modSld">
      <pc:chgData name="高橋　正一" userId="S::e0002053@m365.edu.city.kyoto.jp::44e5b9c5-7738-4439-9bcf-cd02c636e031" providerId="AD" clId="Web-{28EAC708-1B85-5547-D6FD-B907677C1467}" dt="2024-01-29T09:33:17.342" v="2"/>
      <pc:docMkLst>
        <pc:docMk/>
      </pc:docMkLst>
      <pc:sldChg chg="addSp delSp modSp">
        <pc:chgData name="高橋　正一" userId="S::e0002053@m365.edu.city.kyoto.jp::44e5b9c5-7738-4439-9bcf-cd02c636e031" providerId="AD" clId="Web-{28EAC708-1B85-5547-D6FD-B907677C1467}" dt="2024-01-29T09:33:17.342" v="2"/>
        <pc:sldMkLst>
          <pc:docMk/>
          <pc:sldMk cId="737037636" sldId="304"/>
        </pc:sldMkLst>
        <pc:spChg chg="del">
          <ac:chgData name="高橋　正一" userId="S::e0002053@m365.edu.city.kyoto.jp::44e5b9c5-7738-4439-9bcf-cd02c636e031" providerId="AD" clId="Web-{28EAC708-1B85-5547-D6FD-B907677C1467}" dt="2024-01-29T09:33:11.842" v="0"/>
          <ac:spMkLst>
            <pc:docMk/>
            <pc:sldMk cId="737037636" sldId="304"/>
            <ac:spMk id="2" creationId="{EBD3CBE5-2B7C-4F9E-BBD4-1717FDFD2D05}"/>
          </ac:spMkLst>
        </pc:spChg>
        <pc:spChg chg="add del mod">
          <ac:chgData name="高橋　正一" userId="S::e0002053@m365.edu.city.kyoto.jp::44e5b9c5-7738-4439-9bcf-cd02c636e031" providerId="AD" clId="Web-{28EAC708-1B85-5547-D6FD-B907677C1467}" dt="2024-01-29T09:33:13.295" v="1"/>
          <ac:spMkLst>
            <pc:docMk/>
            <pc:sldMk cId="737037636" sldId="304"/>
            <ac:spMk id="4" creationId="{E1DF5944-AF72-12E0-3251-6FF3ED94057B}"/>
          </ac:spMkLst>
        </pc:spChg>
        <pc:picChg chg="add mod">
          <ac:chgData name="高橋　正一" userId="S::e0002053@m365.edu.city.kyoto.jp::44e5b9c5-7738-4439-9bcf-cd02c636e031" providerId="AD" clId="Web-{28EAC708-1B85-5547-D6FD-B907677C1467}" dt="2024-01-29T09:33:17.342" v="2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船野　未波" userId="8c7495e3-f098-4a97-9fda-39904775ded3" providerId="ADAL" clId="{86FA3685-DB51-4CB3-B6EA-B15F926ACD47}"/>
    <pc:docChg chg="custSel modSld">
      <pc:chgData name="船野　未波" userId="8c7495e3-f098-4a97-9fda-39904775ded3" providerId="ADAL" clId="{86FA3685-DB51-4CB3-B6EA-B15F926ACD47}" dt="2024-03-04T00:29:24.915" v="4" actId="14100"/>
      <pc:docMkLst>
        <pc:docMk/>
      </pc:docMkLst>
      <pc:sldChg chg="addSp delSp modSp mod">
        <pc:chgData name="船野　未波" userId="8c7495e3-f098-4a97-9fda-39904775ded3" providerId="ADAL" clId="{86FA3685-DB51-4CB3-B6EA-B15F926ACD47}" dt="2024-03-04T00:29:24.915" v="4" actId="14100"/>
        <pc:sldMkLst>
          <pc:docMk/>
          <pc:sldMk cId="3693655365" sldId="311"/>
        </pc:sldMkLst>
        <pc:spChg chg="del">
          <ac:chgData name="船野　未波" userId="8c7495e3-f098-4a97-9fda-39904775ded3" providerId="ADAL" clId="{86FA3685-DB51-4CB3-B6EA-B15F926ACD47}" dt="2024-03-04T00:29:11.070" v="0" actId="478"/>
          <ac:spMkLst>
            <pc:docMk/>
            <pc:sldMk cId="3693655365" sldId="311"/>
            <ac:spMk id="3" creationId="{059318B2-50C2-4E82-9ECA-7F94EE10ECF9}"/>
          </ac:spMkLst>
        </pc:spChg>
        <pc:picChg chg="add mod">
          <ac:chgData name="船野　未波" userId="8c7495e3-f098-4a97-9fda-39904775ded3" providerId="ADAL" clId="{86FA3685-DB51-4CB3-B6EA-B15F926ACD47}" dt="2024-03-04T00:29:24.915" v="4" actId="14100"/>
          <ac:picMkLst>
            <pc:docMk/>
            <pc:sldMk cId="3693655365" sldId="311"/>
            <ac:picMk id="4" creationId="{190E294F-69FA-4E59-BC97-8AA69B74F663}"/>
          </ac:picMkLst>
        </pc:picChg>
      </pc:sldChg>
    </pc:docChg>
  </pc:docChgLst>
  <pc:docChgLst>
    <pc:chgData name="大西　翔子" userId="99de796d-8638-4c49-b397-eff9dbc26687" providerId="ADAL" clId="{B5E9CDA1-7539-42CF-AFCF-1D95185F16B7}"/>
    <pc:docChg chg="custSel modSld">
      <pc:chgData name="大西　翔子" userId="99de796d-8638-4c49-b397-eff9dbc26687" providerId="ADAL" clId="{B5E9CDA1-7539-42CF-AFCF-1D95185F16B7}" dt="2024-01-31T13:06:00.252" v="27" actId="1076"/>
      <pc:docMkLst>
        <pc:docMk/>
      </pc:docMkLst>
      <pc:sldChg chg="addSp delSp modSp mod">
        <pc:chgData name="大西　翔子" userId="99de796d-8638-4c49-b397-eff9dbc26687" providerId="ADAL" clId="{B5E9CDA1-7539-42CF-AFCF-1D95185F16B7}" dt="2024-01-31T13:06:00.252" v="27" actId="1076"/>
        <pc:sldMkLst>
          <pc:docMk/>
          <pc:sldMk cId="318785081" sldId="298"/>
        </pc:sldMkLst>
        <pc:spChg chg="del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2" creationId="{EBD3CBE5-2B7C-4F9E-BBD4-1717FDFD2D05}"/>
          </ac:spMkLst>
        </pc:spChg>
        <pc:spChg chg="add mod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4" creationId="{DE382A46-82E1-409F-9296-90133F0C5DA8}"/>
          </ac:spMkLst>
        </pc:spChg>
        <pc:picChg chg="add del mod">
          <ac:chgData name="大西　翔子" userId="99de796d-8638-4c49-b397-eff9dbc26687" providerId="ADAL" clId="{B5E9CDA1-7539-42CF-AFCF-1D95185F16B7}" dt="2024-01-31T13:01:49.663" v="8" actId="478"/>
          <ac:picMkLst>
            <pc:docMk/>
            <pc:sldMk cId="318785081" sldId="298"/>
            <ac:picMk id="6" creationId="{06B0E35E-9BB6-4C51-8D30-9DD28ED72D71}"/>
          </ac:picMkLst>
        </pc:picChg>
        <pc:picChg chg="add del mod">
          <ac:chgData name="大西　翔子" userId="99de796d-8638-4c49-b397-eff9dbc26687" providerId="ADAL" clId="{B5E9CDA1-7539-42CF-AFCF-1D95185F16B7}" dt="2024-01-31T13:02:43.794" v="16" actId="478"/>
          <ac:picMkLst>
            <pc:docMk/>
            <pc:sldMk cId="318785081" sldId="298"/>
            <ac:picMk id="8" creationId="{0FE4AFF1-7ED6-4AA1-BA6A-1B78E566FDFA}"/>
          </ac:picMkLst>
        </pc:picChg>
        <pc:picChg chg="add mod">
          <ac:chgData name="大西　翔子" userId="99de796d-8638-4c49-b397-eff9dbc26687" providerId="ADAL" clId="{B5E9CDA1-7539-42CF-AFCF-1D95185F16B7}" dt="2024-01-31T13:06:00.252" v="27" actId="1076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大西　翔子" userId="99de796d-8638-4c49-b397-eff9dbc26687" providerId="ADAL" clId="{B5E9CDA1-7539-42CF-AFCF-1D95185F16B7}" dt="2024-01-31T13:05:34.869" v="24" actId="1076"/>
        <pc:sldMkLst>
          <pc:docMk/>
          <pc:sldMk cId="737037636" sldId="304"/>
        </pc:sldMkLst>
        <pc:picChg chg="mod">
          <ac:chgData name="大西　翔子" userId="99de796d-8638-4c49-b397-eff9dbc26687" providerId="ADAL" clId="{B5E9CDA1-7539-42CF-AFCF-1D95185F16B7}" dt="2024-01-31T13:05:34.869" v="24" actId="1076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外園　紫野" userId="S::e0003535@m365.edu.city.kyoto.jp::6d2dea3b-4dc4-4d48-b4d0-0409e648d242" providerId="AD" clId="Web-{10252ABC-A848-479E-8CA0-BE440CD4C962}"/>
    <pc:docChg chg="modSld">
      <pc:chgData name="外園　紫野" userId="S::e0003535@m365.edu.city.kyoto.jp::6d2dea3b-4dc4-4d48-b4d0-0409e648d242" providerId="AD" clId="Web-{10252ABC-A848-479E-8CA0-BE440CD4C962}" dt="2024-06-19T05:25:26.974" v="1"/>
      <pc:docMkLst>
        <pc:docMk/>
      </pc:docMkLst>
      <pc:sldChg chg="addSp delSp modSp">
        <pc:chgData name="外園　紫野" userId="S::e0003535@m365.edu.city.kyoto.jp::6d2dea3b-4dc4-4d48-b4d0-0409e648d242" providerId="AD" clId="Web-{10252ABC-A848-479E-8CA0-BE440CD4C962}" dt="2024-06-19T05:25:26.974" v="1"/>
        <pc:sldMkLst>
          <pc:docMk/>
          <pc:sldMk cId="1820229469" sldId="308"/>
        </pc:sldMkLst>
        <pc:picChg chg="del">
          <ac:chgData name="外園　紫野" userId="S::e0003535@m365.edu.city.kyoto.jp::6d2dea3b-4dc4-4d48-b4d0-0409e648d242" providerId="AD" clId="Web-{10252ABC-A848-479E-8CA0-BE440CD4C962}" dt="2024-06-19T05:25:23.443" v="0"/>
          <ac:picMkLst>
            <pc:docMk/>
            <pc:sldMk cId="1820229469" sldId="308"/>
            <ac:picMk id="2" creationId="{C7088A89-CBA7-CED7-748F-75B7C8F3C24D}"/>
          </ac:picMkLst>
        </pc:picChg>
        <pc:picChg chg="add mod">
          <ac:chgData name="外園　紫野" userId="S::e0003535@m365.edu.city.kyoto.jp::6d2dea3b-4dc4-4d48-b4d0-0409e648d242" providerId="AD" clId="Web-{10252ABC-A848-479E-8CA0-BE440CD4C962}" dt="2024-06-19T05:25:26.974" v="1"/>
          <ac:picMkLst>
            <pc:docMk/>
            <pc:sldMk cId="1820229469" sldId="308"/>
            <ac:picMk id="3" creationId="{6B28A440-3055-FD5F-B6DF-6052B21EFBE3}"/>
          </ac:picMkLst>
        </pc:picChg>
      </pc:sldChg>
    </pc:docChg>
  </pc:docChgLst>
  <pc:docChgLst>
    <pc:chgData name="竹口　知里" userId="f53055b4-cdde-42f7-a599-c2c274fa873c" providerId="ADAL" clId="{29079311-7A06-4D9A-9D2F-D2E7572DF306}"/>
    <pc:docChg chg="custSel modSld">
      <pc:chgData name="竹口　知里" userId="f53055b4-cdde-42f7-a599-c2c274fa873c" providerId="ADAL" clId="{29079311-7A06-4D9A-9D2F-D2E7572DF306}" dt="2024-02-27T04:45:16.324" v="5" actId="12789"/>
      <pc:docMkLst>
        <pc:docMk/>
      </pc:docMkLst>
      <pc:sldChg chg="addSp delSp modSp mod">
        <pc:chgData name="竹口　知里" userId="f53055b4-cdde-42f7-a599-c2c274fa873c" providerId="ADAL" clId="{29079311-7A06-4D9A-9D2F-D2E7572DF306}" dt="2024-02-27T04:45:16.324" v="5" actId="12789"/>
        <pc:sldMkLst>
          <pc:docMk/>
          <pc:sldMk cId="923035866" sldId="310"/>
        </pc:sldMkLst>
        <pc:spChg chg="del">
          <ac:chgData name="竹口　知里" userId="f53055b4-cdde-42f7-a599-c2c274fa873c" providerId="ADAL" clId="{29079311-7A06-4D9A-9D2F-D2E7572DF306}" dt="2024-02-27T04:45:02.905" v="0" actId="478"/>
          <ac:spMkLst>
            <pc:docMk/>
            <pc:sldMk cId="923035866" sldId="310"/>
            <ac:spMk id="3" creationId="{059318B2-50C2-4E82-9ECA-7F94EE10ECF9}"/>
          </ac:spMkLst>
        </pc:spChg>
        <pc:picChg chg="add mod">
          <ac:chgData name="竹口　知里" userId="f53055b4-cdde-42f7-a599-c2c274fa873c" providerId="ADAL" clId="{29079311-7A06-4D9A-9D2F-D2E7572DF306}" dt="2024-02-27T04:45:16.324" v="5" actId="12789"/>
          <ac:picMkLst>
            <pc:docMk/>
            <pc:sldMk cId="923035866" sldId="310"/>
            <ac:picMk id="4" creationId="{8D10A18A-81DC-435C-80E8-7E54B5ADDCB1}"/>
          </ac:picMkLst>
        </pc:picChg>
      </pc:sldChg>
    </pc:docChg>
  </pc:docChgLst>
  <pc:docChgLst>
    <pc:chgData name="樋口　真祐" userId="S::e0010679@m365.edu.city.kyoto.jp::2390a2ad-1b80-4bed-9380-9d6cdbf69af8" providerId="AD" clId="Web-{B8363F6B-3672-33B2-14B6-E9A52928C3C3}"/>
    <pc:docChg chg="modSld">
      <pc:chgData name="樋口　真祐" userId="S::e0010679@m365.edu.city.kyoto.jp::2390a2ad-1b80-4bed-9380-9d6cdbf69af8" providerId="AD" clId="Web-{B8363F6B-3672-33B2-14B6-E9A52928C3C3}" dt="2024-06-18T07:17:05.284" v="1"/>
      <pc:docMkLst>
        <pc:docMk/>
      </pc:docMkLst>
      <pc:sldChg chg="addSp delSp modSp">
        <pc:chgData name="樋口　真祐" userId="S::e0010679@m365.edu.city.kyoto.jp::2390a2ad-1b80-4bed-9380-9d6cdbf69af8" providerId="AD" clId="Web-{B8363F6B-3672-33B2-14B6-E9A52928C3C3}" dt="2024-06-18T07:17:05.284" v="1"/>
        <pc:sldMkLst>
          <pc:docMk/>
          <pc:sldMk cId="3417059557" sldId="317"/>
        </pc:sldMkLst>
        <pc:picChg chg="del">
          <ac:chgData name="樋口　真祐" userId="S::e0010679@m365.edu.city.kyoto.jp::2390a2ad-1b80-4bed-9380-9d6cdbf69af8" providerId="AD" clId="Web-{B8363F6B-3672-33B2-14B6-E9A52928C3C3}" dt="2024-06-18T07:16:48.456" v="0"/>
          <ac:picMkLst>
            <pc:docMk/>
            <pc:sldMk cId="3417059557" sldId="317"/>
            <ac:picMk id="2" creationId="{22DD0CDB-D75B-8E30-4705-26EAAE05A13F}"/>
          </ac:picMkLst>
        </pc:picChg>
        <pc:picChg chg="add mod">
          <ac:chgData name="樋口　真祐" userId="S::e0010679@m365.edu.city.kyoto.jp::2390a2ad-1b80-4bed-9380-9d6cdbf69af8" providerId="AD" clId="Web-{B8363F6B-3672-33B2-14B6-E9A52928C3C3}" dt="2024-06-18T07:17:05.284" v="1"/>
          <ac:picMkLst>
            <pc:docMk/>
            <pc:sldMk cId="3417059557" sldId="317"/>
            <ac:picMk id="3" creationId="{064528E2-3479-65F2-64EC-D05E3800C7B7}"/>
          </ac:picMkLst>
        </pc:picChg>
      </pc:sldChg>
    </pc:docChg>
  </pc:docChgLst>
  <pc:docChgLst>
    <pc:chgData name="田谷　奈菜" userId="S::e0013762@m365.edu.city.kyoto.jp::55f63155-389b-4460-bb4c-5c6219994722" providerId="AD" clId="Web-{DDF119E4-6877-4141-9979-83164D0E2A0C}"/>
    <pc:docChg chg="modSld">
      <pc:chgData name="田谷　奈菜" userId="S::e0013762@m365.edu.city.kyoto.jp::55f63155-389b-4460-bb4c-5c6219994722" providerId="AD" clId="Web-{DDF119E4-6877-4141-9979-83164D0E2A0C}" dt="2024-06-06T06:55:47.664" v="1"/>
      <pc:docMkLst>
        <pc:docMk/>
      </pc:docMkLst>
      <pc:sldChg chg="addSp delSp modSp">
        <pc:chgData name="田谷　奈菜" userId="S::e0013762@m365.edu.city.kyoto.jp::55f63155-389b-4460-bb4c-5c6219994722" providerId="AD" clId="Web-{DDF119E4-6877-4141-9979-83164D0E2A0C}" dt="2024-06-06T06:55:47.664" v="1"/>
        <pc:sldMkLst>
          <pc:docMk/>
          <pc:sldMk cId="3825182446" sldId="307"/>
        </pc:sldMkLst>
        <pc:spChg chg="del">
          <ac:chgData name="田谷　奈菜" userId="S::e0013762@m365.edu.city.kyoto.jp::55f63155-389b-4460-bb4c-5c6219994722" providerId="AD" clId="Web-{DDF119E4-6877-4141-9979-83164D0E2A0C}" dt="2024-06-06T06:55:45.742" v="0"/>
          <ac:spMkLst>
            <pc:docMk/>
            <pc:sldMk cId="3825182446" sldId="307"/>
            <ac:spMk id="4" creationId="{531A9CA1-3513-5679-779B-79880B9C6507}"/>
          </ac:spMkLst>
        </pc:spChg>
        <pc:picChg chg="add mod">
          <ac:chgData name="田谷　奈菜" userId="S::e0013762@m365.edu.city.kyoto.jp::55f63155-389b-4460-bb4c-5c6219994722" providerId="AD" clId="Web-{DDF119E4-6877-4141-9979-83164D0E2A0C}" dt="2024-06-06T06:55:47.664" v="1"/>
          <ac:picMkLst>
            <pc:docMk/>
            <pc:sldMk cId="3825182446" sldId="307"/>
            <ac:picMk id="2" creationId="{FCD88BDA-3FA1-5EEB-1C83-096D73DFAB2F}"/>
          </ac:picMkLst>
        </pc:picChg>
      </pc:sldChg>
    </pc:docChg>
  </pc:docChgLst>
  <pc:docChgLst>
    <pc:chgData name="北川　夢乃" userId="S::e0013990@m365.edu.city.kyoto.jp::2845f8b8-f035-4ee2-95ae-9201936b9103" providerId="AD" clId="Web-{DF100CE0-D62B-469E-93E9-987493E3F819}"/>
    <pc:docChg chg="modSld">
      <pc:chgData name="北川　夢乃" userId="S::e0013990@m365.edu.city.kyoto.jp::2845f8b8-f035-4ee2-95ae-9201936b9103" providerId="AD" clId="Web-{DF100CE0-D62B-469E-93E9-987493E3F819}" dt="2024-02-02T05:16:52.743" v="5" actId="1076"/>
      <pc:docMkLst>
        <pc:docMk/>
      </pc:docMkLst>
      <pc:sldChg chg="addSp delSp modSp">
        <pc:chgData name="北川　夢乃" userId="S::e0013990@m365.edu.city.kyoto.jp::2845f8b8-f035-4ee2-95ae-9201936b9103" providerId="AD" clId="Web-{DF100CE0-D62B-469E-93E9-987493E3F819}" dt="2024-02-02T05:16:52.743" v="5" actId="1076"/>
        <pc:sldMkLst>
          <pc:docMk/>
          <pc:sldMk cId="889124545" sldId="296"/>
        </pc:sldMkLst>
        <pc:spChg chg="del">
          <ac:chgData name="北川　夢乃" userId="S::e0013990@m365.edu.city.kyoto.jp::2845f8b8-f035-4ee2-95ae-9201936b9103" providerId="AD" clId="Web-{DF100CE0-D62B-469E-93E9-987493E3F819}" dt="2024-02-02T05:15:39.632" v="0"/>
          <ac:spMkLst>
            <pc:docMk/>
            <pc:sldMk cId="889124545" sldId="296"/>
            <ac:spMk id="2" creationId="{EBD3CBE5-2B7C-4F9E-BBD4-1717FDFD2D05}"/>
          </ac:spMkLst>
        </pc:spChg>
        <pc:spChg chg="add del mod">
          <ac:chgData name="北川　夢乃" userId="S::e0013990@m365.edu.city.kyoto.jp::2845f8b8-f035-4ee2-95ae-9201936b9103" providerId="AD" clId="Web-{DF100CE0-D62B-469E-93E9-987493E3F819}" dt="2024-02-02T05:15:41.070" v="1"/>
          <ac:spMkLst>
            <pc:docMk/>
            <pc:sldMk cId="889124545" sldId="296"/>
            <ac:spMk id="4" creationId="{4E121205-098F-4C2D-9223-9BFECA9C31C1}"/>
          </ac:spMkLst>
        </pc:spChg>
        <pc:picChg chg="add mod">
          <ac:chgData name="北川　夢乃" userId="S::e0013990@m365.edu.city.kyoto.jp::2845f8b8-f035-4ee2-95ae-9201936b9103" providerId="AD" clId="Web-{DF100CE0-D62B-469E-93E9-987493E3F819}" dt="2024-02-02T05:16:52.743" v="5" actId="1076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笘篠　奈央" userId="59e45faf-541c-405a-a088-4514cf882938" providerId="ADAL" clId="{9FF4B4AD-80A9-4469-BFF5-E3D17A78B4F9}"/>
    <pc:docChg chg="custSel modSld">
      <pc:chgData name="笘篠　奈央" userId="59e45faf-541c-405a-a088-4514cf882938" providerId="ADAL" clId="{9FF4B4AD-80A9-4469-BFF5-E3D17A78B4F9}" dt="2024-03-01T00:14:52.256" v="5" actId="14100"/>
      <pc:docMkLst>
        <pc:docMk/>
      </pc:docMkLst>
      <pc:sldChg chg="addSp delSp modSp mod">
        <pc:chgData name="笘篠　奈央" userId="59e45faf-541c-405a-a088-4514cf882938" providerId="ADAL" clId="{9FF4B4AD-80A9-4469-BFF5-E3D17A78B4F9}" dt="2024-03-01T00:14:52.256" v="5" actId="14100"/>
        <pc:sldMkLst>
          <pc:docMk/>
          <pc:sldMk cId="1820229469" sldId="308"/>
        </pc:sldMkLst>
        <pc:spChg chg="del">
          <ac:chgData name="笘篠　奈央" userId="59e45faf-541c-405a-a088-4514cf882938" providerId="ADAL" clId="{9FF4B4AD-80A9-4469-BFF5-E3D17A78B4F9}" dt="2024-03-01T00:11:40.853" v="0" actId="478"/>
          <ac:spMkLst>
            <pc:docMk/>
            <pc:sldMk cId="1820229469" sldId="308"/>
            <ac:spMk id="3" creationId="{059318B2-50C2-4E82-9ECA-7F94EE10ECF9}"/>
          </ac:spMkLst>
        </pc:spChg>
        <pc:picChg chg="add mod">
          <ac:chgData name="笘篠　奈央" userId="59e45faf-541c-405a-a088-4514cf882938" providerId="ADAL" clId="{9FF4B4AD-80A9-4469-BFF5-E3D17A78B4F9}" dt="2024-03-01T00:14:52.256" v="5" actId="14100"/>
          <ac:picMkLst>
            <pc:docMk/>
            <pc:sldMk cId="1820229469" sldId="308"/>
            <ac:picMk id="4" creationId="{06BEEC08-1E27-4B4D-80A2-D0675BB58866}"/>
          </ac:picMkLst>
        </pc:picChg>
      </pc:sldChg>
    </pc:docChg>
  </pc:docChgLst>
  <pc:docChgLst>
    <pc:chgData name="松村　知美" userId="S::e0003417@m365.edu.city.kyoto.jp::81f88bac-62f7-4a0e-8bd6-3216452a9ea4" providerId="AD" clId="Web-{AB840A34-30D6-E68D-3D53-750FD1A64FFB}"/>
    <pc:docChg chg="delSld modSld">
      <pc:chgData name="松村　知美" userId="S::e0003417@m365.edu.city.kyoto.jp::81f88bac-62f7-4a0e-8bd6-3216452a9ea4" providerId="AD" clId="Web-{AB840A34-30D6-E68D-3D53-750FD1A64FFB}" dt="2024-06-05T00:24:13.313" v="50"/>
      <pc:docMkLst>
        <pc:docMk/>
      </pc:docMkLst>
      <pc:sldChg chg="modSp">
        <pc:chgData name="松村　知美" userId="S::e0003417@m365.edu.city.kyoto.jp::81f88bac-62f7-4a0e-8bd6-3216452a9ea4" providerId="AD" clId="Web-{AB840A34-30D6-E68D-3D53-750FD1A64FFB}" dt="2024-06-05T00:21:42.326" v="2" actId="20577"/>
        <pc:sldMkLst>
          <pc:docMk/>
          <pc:sldMk cId="3654700675" sldId="305"/>
        </pc:sldMkLst>
        <pc:spChg chg="mod">
          <ac:chgData name="松村　知美" userId="S::e0003417@m365.edu.city.kyoto.jp::81f88bac-62f7-4a0e-8bd6-3216452a9ea4" providerId="AD" clId="Web-{AB840A34-30D6-E68D-3D53-750FD1A64FFB}" dt="2024-06-05T00:21:42.326" v="2" actId="20577"/>
          <ac:spMkLst>
            <pc:docMk/>
            <pc:sldMk cId="3654700675" sldId="305"/>
            <ac:spMk id="3" creationId="{2242F38F-7272-B637-9F3C-A6A0CD12286D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1:48.889" v="4" actId="20577"/>
        <pc:sldMkLst>
          <pc:docMk/>
          <pc:sldMk cId="3271591256" sldId="306"/>
        </pc:sldMkLst>
        <pc:spChg chg="mod">
          <ac:chgData name="松村　知美" userId="S::e0003417@m365.edu.city.kyoto.jp::81f88bac-62f7-4a0e-8bd6-3216452a9ea4" providerId="AD" clId="Web-{AB840A34-30D6-E68D-3D53-750FD1A64FFB}" dt="2024-06-05T00:21:48.889" v="4" actId="20577"/>
          <ac:spMkLst>
            <pc:docMk/>
            <pc:sldMk cId="3271591256" sldId="306"/>
            <ac:spMk id="4" creationId="{DF5A41C2-C1BC-ED62-8267-7CBF7942A909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2:00.233" v="8" actId="20577"/>
        <pc:sldMkLst>
          <pc:docMk/>
          <pc:sldMk cId="3825182446" sldId="307"/>
        </pc:sldMkLst>
        <pc:spChg chg="mod">
          <ac:chgData name="松村　知美" userId="S::e0003417@m365.edu.city.kyoto.jp::81f88bac-62f7-4a0e-8bd6-3216452a9ea4" providerId="AD" clId="Web-{AB840A34-30D6-E68D-3D53-750FD1A64FFB}" dt="2024-06-05T00:22:00.233" v="8" actId="20577"/>
          <ac:spMkLst>
            <pc:docMk/>
            <pc:sldMk cId="3825182446" sldId="307"/>
            <ac:spMk id="4" creationId="{531A9CA1-3513-5679-779B-79880B9C6507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2:05.014" v="11" actId="20577"/>
        <pc:sldMkLst>
          <pc:docMk/>
          <pc:sldMk cId="1820229469" sldId="308"/>
        </pc:sldMkLst>
        <pc:spChg chg="mod">
          <ac:chgData name="松村　知美" userId="S::e0003417@m365.edu.city.kyoto.jp::81f88bac-62f7-4a0e-8bd6-3216452a9ea4" providerId="AD" clId="Web-{AB840A34-30D6-E68D-3D53-750FD1A64FFB}" dt="2024-06-05T00:22:05.014" v="11" actId="20577"/>
          <ac:spMkLst>
            <pc:docMk/>
            <pc:sldMk cId="1820229469" sldId="308"/>
            <ac:spMk id="3" creationId="{1547E47D-7FB2-A3AA-A5B8-DB26762A09C9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2:14.264" v="13" actId="20577"/>
        <pc:sldMkLst>
          <pc:docMk/>
          <pc:sldMk cId="714660014" sldId="309"/>
        </pc:sldMkLst>
        <pc:spChg chg="mod">
          <ac:chgData name="松村　知美" userId="S::e0003417@m365.edu.city.kyoto.jp::81f88bac-62f7-4a0e-8bd6-3216452a9ea4" providerId="AD" clId="Web-{AB840A34-30D6-E68D-3D53-750FD1A64FFB}" dt="2024-06-05T00:22:14.264" v="13" actId="20577"/>
          <ac:spMkLst>
            <pc:docMk/>
            <pc:sldMk cId="714660014" sldId="309"/>
            <ac:spMk id="4" creationId="{820044BB-8CDB-ED6B-D8A0-9E7FDCA74904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2:20.030" v="16" actId="20577"/>
        <pc:sldMkLst>
          <pc:docMk/>
          <pc:sldMk cId="923035866" sldId="310"/>
        </pc:sldMkLst>
        <pc:spChg chg="mod">
          <ac:chgData name="松村　知美" userId="S::e0003417@m365.edu.city.kyoto.jp::81f88bac-62f7-4a0e-8bd6-3216452a9ea4" providerId="AD" clId="Web-{AB840A34-30D6-E68D-3D53-750FD1A64FFB}" dt="2024-06-05T00:22:20.030" v="16" actId="20577"/>
          <ac:spMkLst>
            <pc:docMk/>
            <pc:sldMk cId="923035866" sldId="310"/>
            <ac:spMk id="3" creationId="{012F6689-A6C9-435E-BB8A-3F170760564D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2:28.796" v="22" actId="20577"/>
        <pc:sldMkLst>
          <pc:docMk/>
          <pc:sldMk cId="3693655365" sldId="311"/>
        </pc:sldMkLst>
        <pc:spChg chg="mod">
          <ac:chgData name="松村　知美" userId="S::e0003417@m365.edu.city.kyoto.jp::81f88bac-62f7-4a0e-8bd6-3216452a9ea4" providerId="AD" clId="Web-{AB840A34-30D6-E68D-3D53-750FD1A64FFB}" dt="2024-06-05T00:22:28.796" v="22" actId="20577"/>
          <ac:spMkLst>
            <pc:docMk/>
            <pc:sldMk cId="3693655365" sldId="311"/>
            <ac:spMk id="3" creationId="{146F592C-B929-3C80-0BFB-001E149632F3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2:35.811" v="26" actId="20577"/>
        <pc:sldMkLst>
          <pc:docMk/>
          <pc:sldMk cId="1537220619" sldId="312"/>
        </pc:sldMkLst>
        <pc:spChg chg="mod">
          <ac:chgData name="松村　知美" userId="S::e0003417@m365.edu.city.kyoto.jp::81f88bac-62f7-4a0e-8bd6-3216452a9ea4" providerId="AD" clId="Web-{AB840A34-30D6-E68D-3D53-750FD1A64FFB}" dt="2024-06-05T00:22:35.811" v="26" actId="20577"/>
          <ac:spMkLst>
            <pc:docMk/>
            <pc:sldMk cId="1537220619" sldId="312"/>
            <ac:spMk id="4" creationId="{5DA6475B-876C-BAAA-0512-BB6D4A9406CA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2:41.265" v="29" actId="20577"/>
        <pc:sldMkLst>
          <pc:docMk/>
          <pc:sldMk cId="3403637016" sldId="313"/>
        </pc:sldMkLst>
        <pc:spChg chg="mod">
          <ac:chgData name="松村　知美" userId="S::e0003417@m365.edu.city.kyoto.jp::81f88bac-62f7-4a0e-8bd6-3216452a9ea4" providerId="AD" clId="Web-{AB840A34-30D6-E68D-3D53-750FD1A64FFB}" dt="2024-06-05T00:22:41.265" v="29" actId="20577"/>
          <ac:spMkLst>
            <pc:docMk/>
            <pc:sldMk cId="3403637016" sldId="313"/>
            <ac:spMk id="3" creationId="{5A0650B8-3C31-97A9-4F84-37178041C4AA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3:03.718" v="33" actId="20577"/>
        <pc:sldMkLst>
          <pc:docMk/>
          <pc:sldMk cId="3410796622" sldId="315"/>
        </pc:sldMkLst>
        <pc:spChg chg="mod">
          <ac:chgData name="松村　知美" userId="S::e0003417@m365.edu.city.kyoto.jp::81f88bac-62f7-4a0e-8bd6-3216452a9ea4" providerId="AD" clId="Web-{AB840A34-30D6-E68D-3D53-750FD1A64FFB}" dt="2024-06-05T00:23:03.718" v="33" actId="20577"/>
          <ac:spMkLst>
            <pc:docMk/>
            <pc:sldMk cId="3410796622" sldId="315"/>
            <ac:spMk id="4" creationId="{01C6F661-4BB4-AD6A-0BCC-6EE446D2C5B5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3:35.219" v="35" actId="20577"/>
        <pc:sldMkLst>
          <pc:docMk/>
          <pc:sldMk cId="3864052645" sldId="316"/>
        </pc:sldMkLst>
        <pc:spChg chg="mod">
          <ac:chgData name="松村　知美" userId="S::e0003417@m365.edu.city.kyoto.jp::81f88bac-62f7-4a0e-8bd6-3216452a9ea4" providerId="AD" clId="Web-{AB840A34-30D6-E68D-3D53-750FD1A64FFB}" dt="2024-06-05T00:23:35.219" v="35" actId="20577"/>
          <ac:spMkLst>
            <pc:docMk/>
            <pc:sldMk cId="3864052645" sldId="316"/>
            <ac:spMk id="3" creationId="{A6913DBF-3DED-BEE1-93D2-DD8B78CF4912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3:46.172" v="37" actId="20577"/>
        <pc:sldMkLst>
          <pc:docMk/>
          <pc:sldMk cId="3417059557" sldId="317"/>
        </pc:sldMkLst>
        <pc:spChg chg="mod">
          <ac:chgData name="松村　知美" userId="S::e0003417@m365.edu.city.kyoto.jp::81f88bac-62f7-4a0e-8bd6-3216452a9ea4" providerId="AD" clId="Web-{AB840A34-30D6-E68D-3D53-750FD1A64FFB}" dt="2024-06-05T00:23:46.172" v="37" actId="20577"/>
          <ac:spMkLst>
            <pc:docMk/>
            <pc:sldMk cId="3417059557" sldId="317"/>
            <ac:spMk id="4" creationId="{495248A5-A8C9-9E9D-5C1A-9D13FAEBA5D0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3:51.579" v="39" actId="20577"/>
        <pc:sldMkLst>
          <pc:docMk/>
          <pc:sldMk cId="487927970" sldId="318"/>
        </pc:sldMkLst>
        <pc:spChg chg="mod">
          <ac:chgData name="松村　知美" userId="S::e0003417@m365.edu.city.kyoto.jp::81f88bac-62f7-4a0e-8bd6-3216452a9ea4" providerId="AD" clId="Web-{AB840A34-30D6-E68D-3D53-750FD1A64FFB}" dt="2024-06-05T00:23:51.579" v="39" actId="20577"/>
          <ac:spMkLst>
            <pc:docMk/>
            <pc:sldMk cId="487927970" sldId="318"/>
            <ac:spMk id="4" creationId="{CDAE9BF6-B967-CBEA-F8B1-4483D9D624A0}"/>
          </ac:spMkLst>
        </pc:spChg>
      </pc:sldChg>
      <pc:sldChg chg="modSp">
        <pc:chgData name="松村　知美" userId="S::e0003417@m365.edu.city.kyoto.jp::81f88bac-62f7-4a0e-8bd6-3216452a9ea4" providerId="AD" clId="Web-{AB840A34-30D6-E68D-3D53-750FD1A64FFB}" dt="2024-06-05T00:24:04.313" v="42" actId="20577"/>
        <pc:sldMkLst>
          <pc:docMk/>
          <pc:sldMk cId="2795396090" sldId="319"/>
        </pc:sldMkLst>
        <pc:spChg chg="mod">
          <ac:chgData name="松村　知美" userId="S::e0003417@m365.edu.city.kyoto.jp::81f88bac-62f7-4a0e-8bd6-3216452a9ea4" providerId="AD" clId="Web-{AB840A34-30D6-E68D-3D53-750FD1A64FFB}" dt="2024-06-05T00:24:04.313" v="42" actId="20577"/>
          <ac:spMkLst>
            <pc:docMk/>
            <pc:sldMk cId="2795396090" sldId="319"/>
            <ac:spMk id="3" creationId="{001C1FC7-2EAF-5481-F103-B6C6CAE63377}"/>
          </ac:spMkLst>
        </pc:spChg>
      </pc:sldChg>
      <pc:sldChg chg="del">
        <pc:chgData name="松村　知美" userId="S::e0003417@m365.edu.city.kyoto.jp::81f88bac-62f7-4a0e-8bd6-3216452a9ea4" providerId="AD" clId="Web-{AB840A34-30D6-E68D-3D53-750FD1A64FFB}" dt="2024-06-05T00:24:05.501" v="43"/>
        <pc:sldMkLst>
          <pc:docMk/>
          <pc:sldMk cId="2326107272" sldId="320"/>
        </pc:sldMkLst>
      </pc:sldChg>
      <pc:sldChg chg="del">
        <pc:chgData name="松村　知美" userId="S::e0003417@m365.edu.city.kyoto.jp::81f88bac-62f7-4a0e-8bd6-3216452a9ea4" providerId="AD" clId="Web-{AB840A34-30D6-E68D-3D53-750FD1A64FFB}" dt="2024-06-05T00:24:07.157" v="44"/>
        <pc:sldMkLst>
          <pc:docMk/>
          <pc:sldMk cId="1488477963" sldId="321"/>
        </pc:sldMkLst>
      </pc:sldChg>
      <pc:sldChg chg="del">
        <pc:chgData name="松村　知美" userId="S::e0003417@m365.edu.city.kyoto.jp::81f88bac-62f7-4a0e-8bd6-3216452a9ea4" providerId="AD" clId="Web-{AB840A34-30D6-E68D-3D53-750FD1A64FFB}" dt="2024-06-05T00:24:08.298" v="45"/>
        <pc:sldMkLst>
          <pc:docMk/>
          <pc:sldMk cId="1626945815" sldId="322"/>
        </pc:sldMkLst>
      </pc:sldChg>
      <pc:sldChg chg="del">
        <pc:chgData name="松村　知美" userId="S::e0003417@m365.edu.city.kyoto.jp::81f88bac-62f7-4a0e-8bd6-3216452a9ea4" providerId="AD" clId="Web-{AB840A34-30D6-E68D-3D53-750FD1A64FFB}" dt="2024-06-05T00:24:09.376" v="46"/>
        <pc:sldMkLst>
          <pc:docMk/>
          <pc:sldMk cId="156393679" sldId="323"/>
        </pc:sldMkLst>
      </pc:sldChg>
      <pc:sldChg chg="del">
        <pc:chgData name="松村　知美" userId="S::e0003417@m365.edu.city.kyoto.jp::81f88bac-62f7-4a0e-8bd6-3216452a9ea4" providerId="AD" clId="Web-{AB840A34-30D6-E68D-3D53-750FD1A64FFB}" dt="2024-06-05T00:24:10.110" v="47"/>
        <pc:sldMkLst>
          <pc:docMk/>
          <pc:sldMk cId="3305803077" sldId="324"/>
        </pc:sldMkLst>
      </pc:sldChg>
      <pc:sldChg chg="del">
        <pc:chgData name="松村　知美" userId="S::e0003417@m365.edu.city.kyoto.jp::81f88bac-62f7-4a0e-8bd6-3216452a9ea4" providerId="AD" clId="Web-{AB840A34-30D6-E68D-3D53-750FD1A64FFB}" dt="2024-06-05T00:24:10.829" v="48"/>
        <pc:sldMkLst>
          <pc:docMk/>
          <pc:sldMk cId="821323549" sldId="326"/>
        </pc:sldMkLst>
      </pc:sldChg>
      <pc:sldChg chg="del">
        <pc:chgData name="松村　知美" userId="S::e0003417@m365.edu.city.kyoto.jp::81f88bac-62f7-4a0e-8bd6-3216452a9ea4" providerId="AD" clId="Web-{AB840A34-30D6-E68D-3D53-750FD1A64FFB}" dt="2024-06-05T00:24:11.204" v="49"/>
        <pc:sldMkLst>
          <pc:docMk/>
          <pc:sldMk cId="2345836974" sldId="327"/>
        </pc:sldMkLst>
      </pc:sldChg>
      <pc:sldChg chg="del">
        <pc:chgData name="松村　知美" userId="S::e0003417@m365.edu.city.kyoto.jp::81f88bac-62f7-4a0e-8bd6-3216452a9ea4" providerId="AD" clId="Web-{AB840A34-30D6-E68D-3D53-750FD1A64FFB}" dt="2024-06-05T00:24:13.313" v="50"/>
        <pc:sldMkLst>
          <pc:docMk/>
          <pc:sldMk cId="1310240492" sldId="328"/>
        </pc:sldMkLst>
      </pc:sldChg>
      <pc:sldChg chg="modSp">
        <pc:chgData name="松村　知美" userId="S::e0003417@m365.edu.city.kyoto.jp::81f88bac-62f7-4a0e-8bd6-3216452a9ea4" providerId="AD" clId="Web-{AB840A34-30D6-E68D-3D53-750FD1A64FFB}" dt="2024-06-05T00:21:38.123" v="1" actId="20577"/>
        <pc:sldMkLst>
          <pc:docMk/>
          <pc:sldMk cId="4151202941" sldId="329"/>
        </pc:sldMkLst>
        <pc:spChg chg="mod">
          <ac:chgData name="松村　知美" userId="S::e0003417@m365.edu.city.kyoto.jp::81f88bac-62f7-4a0e-8bd6-3216452a9ea4" providerId="AD" clId="Web-{AB840A34-30D6-E68D-3D53-750FD1A64FFB}" dt="2024-06-05T00:21:38.123" v="1" actId="20577"/>
          <ac:spMkLst>
            <pc:docMk/>
            <pc:sldMk cId="4151202941" sldId="329"/>
            <ac:spMk id="4" creationId="{3D36929E-A3FC-EFB0-D940-F12C1BEEFA1A}"/>
          </ac:spMkLst>
        </pc:spChg>
      </pc:sldChg>
    </pc:docChg>
  </pc:docChgLst>
  <pc:docChgLst>
    <pc:chgData name="五十嵐　友紀" userId="S::e0013763@m365.edu.city.kyoto.jp::06b2215c-2dc4-4496-bb8c-4b5cbc6f748b" providerId="AD" clId="Web-{E2710E27-BA4D-47A8-8E95-263A459D197F}"/>
    <pc:docChg chg="modSld">
      <pc:chgData name="五十嵐　友紀" userId="S::e0013763@m365.edu.city.kyoto.jp::06b2215c-2dc4-4496-bb8c-4b5cbc6f748b" providerId="AD" clId="Web-{E2710E27-BA4D-47A8-8E95-263A459D197F}" dt="2024-02-29T23:32:04.577" v="1"/>
      <pc:docMkLst>
        <pc:docMk/>
      </pc:docMkLst>
      <pc:sldChg chg="addSp delSp modSp">
        <pc:chgData name="五十嵐　友紀" userId="S::e0013763@m365.edu.city.kyoto.jp::06b2215c-2dc4-4496-bb8c-4b5cbc6f748b" providerId="AD" clId="Web-{E2710E27-BA4D-47A8-8E95-263A459D197F}" dt="2024-02-29T23:32:04.577" v="1"/>
        <pc:sldMkLst>
          <pc:docMk/>
          <pc:sldMk cId="3305803077" sldId="324"/>
        </pc:sldMkLst>
        <pc:spChg chg="del">
          <ac:chgData name="五十嵐　友紀" userId="S::e0013763@m365.edu.city.kyoto.jp::06b2215c-2dc4-4496-bb8c-4b5cbc6f748b" providerId="AD" clId="Web-{E2710E27-BA4D-47A8-8E95-263A459D197F}" dt="2024-02-29T23:32:01.827" v="0"/>
          <ac:spMkLst>
            <pc:docMk/>
            <pc:sldMk cId="3305803077" sldId="324"/>
            <ac:spMk id="3" creationId="{059318B2-50C2-4E82-9ECA-7F94EE10ECF9}"/>
          </ac:spMkLst>
        </pc:spChg>
        <pc:picChg chg="add mod">
          <ac:chgData name="五十嵐　友紀" userId="S::e0013763@m365.edu.city.kyoto.jp::06b2215c-2dc4-4496-bb8c-4b5cbc6f748b" providerId="AD" clId="Web-{E2710E27-BA4D-47A8-8E95-263A459D197F}" dt="2024-02-29T23:32:04.577" v="1"/>
          <ac:picMkLst>
            <pc:docMk/>
            <pc:sldMk cId="3305803077" sldId="324"/>
            <ac:picMk id="2" creationId="{79712D5F-9F0B-31C7-CA18-DB1D6972B281}"/>
          </ac:picMkLst>
        </pc:picChg>
      </pc:sldChg>
    </pc:docChg>
  </pc:docChgLst>
  <pc:docChgLst>
    <pc:chgData name="田谷　奈菜" userId="S::e0013762@m365.edu.city.kyoto.jp::55f63155-389b-4460-bb4c-5c6219994722" providerId="AD" clId="Web-{B91AB9CB-5883-4ABF-A529-AF4F46443E7F}"/>
    <pc:docChg chg="modSld">
      <pc:chgData name="田谷　奈菜" userId="S::e0013762@m365.edu.city.kyoto.jp::55f63155-389b-4460-bb4c-5c6219994722" providerId="AD" clId="Web-{B91AB9CB-5883-4ABF-A529-AF4F46443E7F}" dt="2024-02-29T07:52:30.878" v="1"/>
      <pc:docMkLst>
        <pc:docMk/>
      </pc:docMkLst>
      <pc:sldChg chg="addSp delSp modSp">
        <pc:chgData name="田谷　奈菜" userId="S::e0013762@m365.edu.city.kyoto.jp::55f63155-389b-4460-bb4c-5c6219994722" providerId="AD" clId="Web-{B91AB9CB-5883-4ABF-A529-AF4F46443E7F}" dt="2024-02-29T07:52:30.878" v="1"/>
        <pc:sldMkLst>
          <pc:docMk/>
          <pc:sldMk cId="3271591256" sldId="306"/>
        </pc:sldMkLst>
        <pc:spChg chg="del">
          <ac:chgData name="田谷　奈菜" userId="S::e0013762@m365.edu.city.kyoto.jp::55f63155-389b-4460-bb4c-5c6219994722" providerId="AD" clId="Web-{B91AB9CB-5883-4ABF-A529-AF4F46443E7F}" dt="2024-02-29T07:52:27.706" v="0"/>
          <ac:spMkLst>
            <pc:docMk/>
            <pc:sldMk cId="3271591256" sldId="306"/>
            <ac:spMk id="3" creationId="{059318B2-50C2-4E82-9ECA-7F94EE10ECF9}"/>
          </ac:spMkLst>
        </pc:spChg>
        <pc:picChg chg="add mod">
          <ac:chgData name="田谷　奈菜" userId="S::e0013762@m365.edu.city.kyoto.jp::55f63155-389b-4460-bb4c-5c6219994722" providerId="AD" clId="Web-{B91AB9CB-5883-4ABF-A529-AF4F46443E7F}" dt="2024-02-29T07:52:30.878" v="1"/>
          <ac:picMkLst>
            <pc:docMk/>
            <pc:sldMk cId="3271591256" sldId="306"/>
            <ac:picMk id="2" creationId="{EEB8DE39-36EC-2319-1FB6-422BA4AE9B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2024/6/27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2024/6/27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&#10;&#10;説明は自動で生成されたものです">
            <a:extLst>
              <a:ext uri="{FF2B5EF4-FFF2-40B4-BE49-F238E27FC236}">
                <a16:creationId xmlns:a16="http://schemas.microsoft.com/office/drawing/2014/main" id="{F5F3CA79-3317-0DCE-FE49-050510D18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88929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D4B9DB68-0140-ABB7-1B7C-DCC6A54B1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" y="4436"/>
            <a:ext cx="10684729" cy="755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B27CBC4-8471-7B82-DF3C-ED54469E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" y="281"/>
            <a:ext cx="10632081" cy="755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7AD2A98-2699-4C33-9967-92A2705B2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EF67DEF-B184-4D17-9E5D-2D6AB2DA3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068"/>
            <a:ext cx="10691813" cy="75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064528E2-3479-65F2-64EC-D05E3800C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91557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96136B9-C7E5-5D5F-4581-CDD8B1970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3"/>
            <a:ext cx="10684396" cy="75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AC98621-B550-9055-12DE-2A4B37CB2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"/>
            <a:ext cx="9892780" cy="69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EF01EBC-365A-74F2-E49F-9FE11D77E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&#10;&#10;説明は自動で生成されたものです">
            <a:extLst>
              <a:ext uri="{FF2B5EF4-FFF2-40B4-BE49-F238E27FC236}">
                <a16:creationId xmlns:a16="http://schemas.microsoft.com/office/drawing/2014/main" id="{6454DB11-CCD5-0718-D416-2D606D5DB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9"/>
            <a:ext cx="10684396" cy="75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説明は自動で生成されたものです">
            <a:extLst>
              <a:ext uri="{FF2B5EF4-FFF2-40B4-BE49-F238E27FC236}">
                <a16:creationId xmlns:a16="http://schemas.microsoft.com/office/drawing/2014/main" id="{36F33AFE-D79C-56AE-B397-9C56806B6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"/>
            <a:ext cx="10698490" cy="755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FCD88BDA-3FA1-5EEB-1C83-096D73DFA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5"/>
            <a:ext cx="10688481" cy="75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B28A440-3055-FD5F-B6DF-6052B21EF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"/>
            <a:ext cx="10685581" cy="75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107C419-90E3-AA15-14E5-EE68A40CD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88929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4206ABF-CC55-C23F-FC99-69DD070AD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8"/>
            <a:ext cx="10793727" cy="762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895A750-995C-4BE3-B208-833EAA42B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5133"/>
            <a:ext cx="10711113" cy="751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488A5E-2D36-4776-BD63-F296791C2261}">
  <ds:schemaRefs>
    <ds:schemaRef ds:uri="0fe31626-8830-49fc-820f-b5ea0d4febd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b0135c8f-d594-4d1f-bfed-bf1d14e1741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9843EF-0EB4-453E-A500-CF3F003AC95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0</Words>
  <Application>Microsoft Office PowerPoint</Application>
  <PresentationFormat>ユーザー設定</PresentationFormat>
  <Paragraphs>0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110</cp:revision>
  <dcterms:created xsi:type="dcterms:W3CDTF">2022-11-04T07:42:48Z</dcterms:created>
  <dcterms:modified xsi:type="dcterms:W3CDTF">2024-06-27T06:44:50Z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0x01010063560F48C808F645B6F7C66705EADD17</vt:lpwstr>
  </property>
  <property fmtid="{D5CDD505-2E9C-101B-9397-08002B2CF9AE}" pid="3" name="MediaServiceImageTags">
    <vt:lpwstr/>
  </property>
</Properties>
</file>