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4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52539C-CF3E-4B04-B203-8BFD5051A080}" v="8" dt="2026-02-20T08:22:32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2026/3/30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 altLang="ja-JP" smtClean="0"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593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87926BB-0316-6454-DB72-69DA23755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1"/>
            <a:ext cx="10691813" cy="75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9E0C043-E554-F33B-38C0-B48DABE23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"/>
            <a:ext cx="10691813" cy="755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EC5DB2-30B3-F4A9-8F5F-4E062EF59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3"/>
            <a:ext cx="10688806" cy="75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7CFF47A-BFA7-67FC-E340-E15AFC66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1"/>
            <a:ext cx="10691813" cy="754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6913DBF-3DED-BEE1-93D2-DD8B78CF4912}"/>
              </a:ext>
            </a:extLst>
          </p:cNvPr>
          <p:cNvSpPr txBox="1"/>
          <p:nvPr/>
        </p:nvSpPr>
        <p:spPr>
          <a:xfrm>
            <a:off x="712519" y="427512"/>
            <a:ext cx="224088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3/11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2A28D74-2DA2-404B-8725-0130A17F0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6"/>
            <a:ext cx="10691813" cy="75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CF833C-286F-BF6B-644D-67B60851E9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A04428-5176-DCC6-4E16-3A8E3A643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" y="0"/>
            <a:ext cx="10687816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D85D08-667E-778D-F5EB-BB06D01A6C64}"/>
              </a:ext>
            </a:extLst>
          </p:cNvPr>
          <p:cNvSpPr txBox="1"/>
          <p:nvPr/>
        </p:nvSpPr>
        <p:spPr>
          <a:xfrm>
            <a:off x="712519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3/16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4754D8-529A-445F-4B86-2414F2584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495998-7690-5D92-8800-550D0C538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8806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FE187DF-FA12-CF75-E8A5-DA93F927D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6661D3A-78F1-7C4B-40FC-949CA8790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DCA7A0F-DFD9-A3DB-ABE7-A579AF394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"/>
            <a:ext cx="10691813" cy="75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AI 生成コンテンツは間違っている可能性があります。">
            <a:extLst>
              <a:ext uri="{FF2B5EF4-FFF2-40B4-BE49-F238E27FC236}">
                <a16:creationId xmlns:a16="http://schemas.microsoft.com/office/drawing/2014/main" id="{30F86A89-C8EB-58A4-CF5D-AE784EB40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57C8A7F-6080-43DF-6FDC-BD3B8960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82BE46B-87E5-3065-FD3E-243776A54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0" y="43599"/>
            <a:ext cx="10651152" cy="747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823F0D-CFC5-11EE-C3D6-D038E027C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4831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092F255-DBC8-B1F0-1F65-D93448096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691814" cy="750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2EA302-5B20-7FAC-D312-7041EAB4D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90"/>
            <a:ext cx="10691937" cy="751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1690E5-39F1-8786-5623-F093A01FA6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80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4f2b3f2a89ed902ed1b6eacf5142075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0bbaf7ac2b6d1aef54bcd2a1839e38ed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CC613F-6307-4A6C-8512-58ACB1ABD3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openxmlformats.org/package/2006/metadata/core-properties"/>
    <ds:schemaRef ds:uri="b0135c8f-d594-4d1f-bfed-bf1d14e17417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0fe31626-8830-49fc-820f-b5ea0d4febde"/>
    <ds:schemaRef ds:uri="http://www.w3.org/XML/1998/namespace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3</Words>
  <Application>Microsoft Office PowerPoint</Application>
  <PresentationFormat>ユーザー設定</PresentationFormat>
  <Paragraphs>3</Paragraphs>
  <Slides>19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中川　美優花</dc:creator>
  <cp:lastModifiedBy>京都市教育委員会</cp:lastModifiedBy>
  <cp:revision>28</cp:revision>
  <dcterms:created xsi:type="dcterms:W3CDTF">2022-11-04T07:42:48Z</dcterms:created>
  <dcterms:modified xsi:type="dcterms:W3CDTF">2026-03-30T01:49:23Z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