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24"/>
  </p:notesMasterIdLst>
  <p:sldIdLst>
    <p:sldId id="325" r:id="rId5"/>
    <p:sldId id="329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AFB6A7-0381-DF40-1B23-5D675B7D198E}" name="中川　美優花" initials="中川" userId="S::e0002054@m365.edu.city.kyoto.jp::90add436-4453-4509-9973-e81892d12c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52539C-CF3E-4B04-B203-8BFD5051A080}" v="8" dt="2026-02-20T08:22:32.4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4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C40AB-55BC-463D-B063-0AF783EE98B4}" type="datetimeFigureOut">
              <a:t>2026/3/30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C7AC8-7149-4946-9A5C-B54683E799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5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1pPr>
    <a:lvl2pPr marL="334442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2pPr>
    <a:lvl3pPr marL="66888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3pPr>
    <a:lvl4pPr marL="1003325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4pPr>
    <a:lvl5pPr marL="1337767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5pPr>
    <a:lvl6pPr marL="1672209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6pPr>
    <a:lvl7pPr marL="2006651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7pPr>
    <a:lvl8pPr marL="2341093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8pPr>
    <a:lvl9pPr marL="267553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 altLang="ja-JP" smtClean="0"/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85936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8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0619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44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62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61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1760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167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203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490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24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62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99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87926BB-0316-6454-DB72-69DA23755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1"/>
            <a:ext cx="10691813" cy="755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24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9E0C043-E554-F33B-38C0-B48DABE23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5"/>
            <a:ext cx="10691813" cy="755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0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EC5DB2-30B3-F4A9-8F5F-4E062EF59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63"/>
            <a:ext cx="10688806" cy="75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37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7CFF47A-BFA7-67FC-E340-E15AFC662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51"/>
            <a:ext cx="10691813" cy="754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96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6913DBF-3DED-BEE1-93D2-DD8B78CF4912}"/>
              </a:ext>
            </a:extLst>
          </p:cNvPr>
          <p:cNvSpPr txBox="1"/>
          <p:nvPr/>
        </p:nvSpPr>
        <p:spPr>
          <a:xfrm>
            <a:off x="712519" y="427512"/>
            <a:ext cx="2240888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 dirty="0">
                <a:ea typeface="游ゴシック"/>
              </a:rPr>
              <a:t>3/11</a:t>
            </a:r>
            <a:endParaRPr kumimoji="1" lang="en-US" altLang="ja-JP" sz="5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2A28D74-2DA2-404B-8725-0130A17F0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46"/>
            <a:ext cx="10691813" cy="753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52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CF833C-286F-BF6B-644D-67B60851E9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1" b="-1"/>
          <a:stretch>
            <a:fillRect/>
          </a:stretch>
        </p:blipFill>
        <p:spPr>
          <a:xfrm>
            <a:off x="20" y="1413"/>
            <a:ext cx="10691792" cy="755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59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EA04428-5176-DCC6-4E16-3A8E3A643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" y="0"/>
            <a:ext cx="10687816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27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BD85D08-667E-778D-F5EB-BB06D01A6C64}"/>
              </a:ext>
            </a:extLst>
          </p:cNvPr>
          <p:cNvSpPr txBox="1"/>
          <p:nvPr/>
        </p:nvSpPr>
        <p:spPr>
          <a:xfrm>
            <a:off x="712519" y="427512"/>
            <a:ext cx="198864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 dirty="0">
                <a:ea typeface="游ゴシック"/>
              </a:rPr>
              <a:t>3/16</a:t>
            </a:r>
            <a:endParaRPr kumimoji="1" lang="en-US" altLang="ja-JP" sz="5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B4754D8-529A-445F-4B86-2414F2584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3"/>
            <a:ext cx="10691813" cy="75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96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495998-7690-5D92-8800-550D0C538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52"/>
            <a:ext cx="10688806" cy="75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07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FE187DF-FA12-CF75-E8A5-DA93F927D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7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6661D3A-78F1-7C4B-40FC-949CA8790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3"/>
            <a:ext cx="10691813" cy="75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45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DCA7A0F-DFD9-A3DB-ABE7-A579AF394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5"/>
            <a:ext cx="10691813" cy="755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02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テキスト が含まれている画像&#10;&#10;AI 生成コンテンツは間違っている可能性があります。">
            <a:extLst>
              <a:ext uri="{FF2B5EF4-FFF2-40B4-BE49-F238E27FC236}">
                <a16:creationId xmlns:a16="http://schemas.microsoft.com/office/drawing/2014/main" id="{30F86A89-C8EB-58A4-CF5D-AE784EB40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7"/>
            <a:ext cx="10687851" cy="754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00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57C8A7F-6080-43DF-6FDC-BD3B89604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68"/>
            <a:ext cx="10691813" cy="75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91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82BE46B-87E5-3065-FD3E-243776A54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0" y="43599"/>
            <a:ext cx="10651152" cy="747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82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823F0D-CFC5-11EE-C3D6-D038E027C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2"/>
            <a:ext cx="10684831" cy="75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29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092F255-DBC8-B1F0-1F65-D93448096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0691814" cy="750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60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2EA302-5B20-7FAC-D312-7041EAB4D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90"/>
            <a:ext cx="10691937" cy="751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35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1690E5-39F1-8786-5623-F093A01FA6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80"/>
          <a:stretch>
            <a:fillRect/>
          </a:stretch>
        </p:blipFill>
        <p:spPr>
          <a:xfrm>
            <a:off x="20" y="1413"/>
            <a:ext cx="10691792" cy="755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55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8" ma:contentTypeDescription="新しいドキュメントを作成します。" ma:contentTypeScope="" ma:versionID="4f2b3f2a89ed902ed1b6eacf5142075b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0bbaf7ac2b6d1aef54bcd2a1839e38ed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02087b2-8b9f-4d67-8c10-297832c731ba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  <SharedWithUsers xmlns="568903fa-c7eb-4110-a242-edf4570a66c8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CC613F-6307-4A6C-8512-58ACB1ABD3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ccc959-cbcd-4f5a-8246-4a64457110a5"/>
    <ds:schemaRef ds:uri="568903fa-c7eb-4110-a242-edf4570a66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488A5E-2D36-4776-BD63-F296791C2261}">
  <ds:schemaRefs>
    <ds:schemaRef ds:uri="http://schemas.openxmlformats.org/package/2006/metadata/core-properties"/>
    <ds:schemaRef ds:uri="b0135c8f-d594-4d1f-bfed-bf1d14e17417"/>
    <ds:schemaRef ds:uri="http://schemas.microsoft.com/office/infopath/2007/PartnerControls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0fe31626-8830-49fc-820f-b5ea0d4febde"/>
    <ds:schemaRef ds:uri="http://www.w3.org/XML/1998/namespace"/>
    <ds:schemaRef ds:uri="9cccc959-cbcd-4f5a-8246-4a64457110a5"/>
    <ds:schemaRef ds:uri="568903fa-c7eb-4110-a242-edf4570a66c8"/>
  </ds:schemaRefs>
</ds:datastoreItem>
</file>

<file path=customXml/itemProps3.xml><?xml version="1.0" encoding="utf-8"?>
<ds:datastoreItem xmlns:ds="http://schemas.openxmlformats.org/officeDocument/2006/customXml" ds:itemID="{7098AF85-6254-4F7B-8362-0D028F092B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</TotalTime>
  <Words>3</Words>
  <Application>Microsoft Office PowerPoint</Application>
  <PresentationFormat>ユーザー設定</PresentationFormat>
  <Paragraphs>3</Paragraphs>
  <Slides>19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4" baseType="lpstr"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中川　美優花</dc:creator>
  <cp:lastModifiedBy>京都市教育委員会</cp:lastModifiedBy>
  <cp:revision>28</cp:revision>
  <dcterms:created xsi:type="dcterms:W3CDTF">2022-11-04T07:42:48Z</dcterms:created>
  <dcterms:modified xsi:type="dcterms:W3CDTF">2026-03-30T01:49:23Z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0x010100E878FB58575EE14DA96E18CC0E7F910D</vt:lpwstr>
  </property>
  <property fmtid="{D5CDD505-2E9C-101B-9397-08002B2CF9AE}" pid="3" name="MediaServiceImageTags">
    <vt:lpwstr/>
  </property>
  <property fmtid="{D5CDD505-2E9C-101B-9397-08002B2CF9AE}" pid="4" name="Order">
    <vt:r8>508500</vt:r8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ProgID">
    <vt:lpwstr/>
  </property>
  <property fmtid="{D5CDD505-2E9C-101B-9397-08002B2CF9AE}" pid="9" name="_SourceUrl">
    <vt:lpwstr/>
  </property>
  <property fmtid="{D5CDD505-2E9C-101B-9397-08002B2CF9AE}" pid="10" name="_SharedFileIndex">
    <vt:lpwstr/>
  </property>
  <property fmtid="{D5CDD505-2E9C-101B-9397-08002B2CF9AE}" pid="11" name="TemplateUrl">
    <vt:lpwstr/>
  </property>
  <property fmtid="{D5CDD505-2E9C-101B-9397-08002B2CF9AE}" pid="12" name="xd_Signature">
    <vt:lpwstr/>
  </property>
</Properties>
</file>