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0"/>
  </p:notesMasterIdLst>
  <p:sldIdLst>
    <p:sldId id="325" r:id="rId5"/>
    <p:sldId id="331" r:id="rId6"/>
    <p:sldId id="330" r:id="rId7"/>
    <p:sldId id="329" r:id="rId8"/>
    <p:sldId id="305" r:id="rId9"/>
    <p:sldId id="332" r:id="rId10"/>
    <p:sldId id="307" r:id="rId11"/>
    <p:sldId id="308" r:id="rId12"/>
    <p:sldId id="309" r:id="rId13"/>
    <p:sldId id="310" r:id="rId14"/>
    <p:sldId id="311" r:id="rId15"/>
    <p:sldId id="312" r:id="rId16"/>
    <p:sldId id="315" r:id="rId17"/>
    <p:sldId id="316" r:id="rId18"/>
    <p:sldId id="317" r:id="rId19"/>
  </p:sldIdLst>
  <p:sldSz cx="10691813" cy="7559675"/>
  <p:notesSz cx="6865938" cy="9994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33A7B-C981-46BC-A518-24D7CDBA3B47}" v="2" dt="2025-04-17T09:25:59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481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B1AC40AB-55BC-463D-B063-0AF783EE98B4}" type="datetimeFigureOut">
              <a:t>2025/7/31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1249363"/>
            <a:ext cx="4770438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046"/>
            <a:ext cx="5492750" cy="3935492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3421"/>
            <a:ext cx="2975240" cy="501480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CE6FC-3702-94B3-89B0-2B90F56E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"/>
            <a:ext cx="10693247" cy="75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50006-C57C-43BE-7BB1-50824225BAA5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5400">
                <a:ea typeface="游ゴシック"/>
                <a:cs typeface="Calibri"/>
              </a:rPr>
              <a:t>4/24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D6FC5-B982-F84B-CF69-190AD0B7B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5"/>
            <a:ext cx="10689385" cy="75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15F2088B-BEA1-4BA4-0660-13D4EA19F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5822"/>
            <a:ext cx="10684729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D04F11-8D86-420B-A573-984000A61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A4BD782-2A1A-9675-CE71-0C93D0B5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669076" cy="7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4F7F50-4AA4-4DB8-6323-AEE54742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42" y="1519"/>
            <a:ext cx="10691813" cy="75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5248A5-A8C9-9E9D-5C1A-9D13FAEBA5D0}"/>
              </a:ext>
            </a:extLst>
          </p:cNvPr>
          <p:cNvSpPr txBox="1"/>
          <p:nvPr/>
        </p:nvSpPr>
        <p:spPr>
          <a:xfrm>
            <a:off x="712519" y="427512"/>
            <a:ext cx="186251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5/2</a:t>
            </a:r>
            <a:endParaRPr kumimoji="1" lang="en-US" altLang="ja-JP" sz="5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5EEC8-C408-34CB-0593-1E04AAC9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" y="0"/>
            <a:ext cx="10696655" cy="75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0AAA600-9E39-1547-4605-BBE4C17BD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5325" cy="7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4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B85C078-FA55-64B9-79C4-FF104C1BC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4" cy="75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1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D7FF5-3C94-7BB5-AED7-A7720FE6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A2E66D-03CE-3A67-0D8D-34334205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1"/>
            <a:ext cx="10691813" cy="75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BD65BEB-97C5-B88B-B57F-4899D872C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"/>
            <a:ext cx="10684888" cy="75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9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CC8BC7-1EDF-B7C8-E3C0-5CAE64FE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361985-CE59-67F4-0BC7-C5B29586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"/>
            <a:ext cx="10688128" cy="75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02181-1A9F-C957-008E-9FFF3C47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2" y="-2325"/>
            <a:ext cx="10718612" cy="75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74FD6A-3B5E-4AE3-AF52-4E9C61006B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68903fa-c7eb-4110-a242-edf4570a66c8"/>
    <ds:schemaRef ds:uri="http://schemas.openxmlformats.org/package/2006/metadata/core-properties"/>
    <ds:schemaRef ds:uri="9cccc959-cbcd-4f5a-8246-4a64457110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</Words>
  <Application>Microsoft Office PowerPoint</Application>
  <PresentationFormat>ユーザー設定</PresentationFormat>
  <Paragraphs>2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7</cp:revision>
  <cp:lastPrinted>2025-02-19T01:15:19Z</cp:lastPrinted>
  <dcterms:created xsi:type="dcterms:W3CDTF">2022-11-04T07:42:48Z</dcterms:created>
  <dcterms:modified xsi:type="dcterms:W3CDTF">2025-07-31T04:39:00Z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498800.000000000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