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6"/>
  </p:notesMasterIdLst>
  <p:sldIdLst>
    <p:sldId id="325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6" r:id="rId25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1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樋口　真祐" userId="2390a2ad-1b80-4bed-9380-9d6cdbf69af8" providerId="ADAL" clId="{4AF4103C-6F8E-41AD-90C4-3D8D9B4F8928}"/>
    <pc:docChg chg="undo custSel modSld">
      <pc:chgData name="樋口　真祐" userId="2390a2ad-1b80-4bed-9380-9d6cdbf69af8" providerId="ADAL" clId="{4AF4103C-6F8E-41AD-90C4-3D8D9B4F8928}" dt="2024-04-23T06:42:50.059" v="48" actId="962"/>
      <pc:docMkLst>
        <pc:docMk/>
      </pc:docMkLst>
      <pc:sldChg chg="addSp delSp modSp mod">
        <pc:chgData name="樋口　真祐" userId="2390a2ad-1b80-4bed-9380-9d6cdbf69af8" providerId="ADAL" clId="{4AF4103C-6F8E-41AD-90C4-3D8D9B4F8928}" dt="2024-04-23T05:46:22.504" v="40" actId="962"/>
        <pc:sldMkLst>
          <pc:docMk/>
          <pc:sldMk cId="3654700675" sldId="305"/>
        </pc:sldMkLst>
        <pc:spChg chg="add del mod">
          <ac:chgData name="樋口　真祐" userId="2390a2ad-1b80-4bed-9380-9d6cdbf69af8" providerId="ADAL" clId="{4AF4103C-6F8E-41AD-90C4-3D8D9B4F8928}" dt="2024-04-23T05:46:15.032" v="37" actId="478"/>
          <ac:spMkLst>
            <pc:docMk/>
            <pc:sldMk cId="3654700675" sldId="305"/>
            <ac:spMk id="3" creationId="{39876FED-F250-4748-989B-F55BE2C0FE8B}"/>
          </ac:spMkLst>
        </pc:spChg>
        <pc:picChg chg="del">
          <ac:chgData name="樋口　真祐" userId="2390a2ad-1b80-4bed-9380-9d6cdbf69af8" providerId="ADAL" clId="{4AF4103C-6F8E-41AD-90C4-3D8D9B4F8928}" dt="2024-04-23T05:46:15.032" v="37" actId="478"/>
          <ac:picMkLst>
            <pc:docMk/>
            <pc:sldMk cId="3654700675" sldId="305"/>
            <ac:picMk id="4" creationId="{C544C589-FD83-41CB-AA51-09CDB6D871FE}"/>
          </ac:picMkLst>
        </pc:picChg>
        <pc:picChg chg="add del mod">
          <ac:chgData name="樋口　真祐" userId="2390a2ad-1b80-4bed-9380-9d6cdbf69af8" providerId="ADAL" clId="{4AF4103C-6F8E-41AD-90C4-3D8D9B4F8928}" dt="2024-04-23T05:46:15.032" v="37" actId="478"/>
          <ac:picMkLst>
            <pc:docMk/>
            <pc:sldMk cId="3654700675" sldId="305"/>
            <ac:picMk id="5" creationId="{02294523-0B45-405E-8A33-765FD9A6211F}"/>
          </ac:picMkLst>
        </pc:picChg>
        <pc:picChg chg="add mod">
          <ac:chgData name="樋口　真祐" userId="2390a2ad-1b80-4bed-9380-9d6cdbf69af8" providerId="ADAL" clId="{4AF4103C-6F8E-41AD-90C4-3D8D9B4F8928}" dt="2024-04-23T05:46:22.504" v="40" actId="962"/>
          <ac:picMkLst>
            <pc:docMk/>
            <pc:sldMk cId="3654700675" sldId="305"/>
            <ac:picMk id="6" creationId="{840F7C53-1BF1-48AE-BE15-178110D8D9C1}"/>
          </ac:picMkLst>
        </pc:picChg>
      </pc:sldChg>
      <pc:sldChg chg="addSp delSp mod">
        <pc:chgData name="樋口　真祐" userId="2390a2ad-1b80-4bed-9380-9d6cdbf69af8" providerId="ADAL" clId="{4AF4103C-6F8E-41AD-90C4-3D8D9B4F8928}" dt="2024-04-23T06:21:51.798" v="42" actId="22"/>
        <pc:sldMkLst>
          <pc:docMk/>
          <pc:sldMk cId="1820229469" sldId="308"/>
        </pc:sldMkLst>
        <pc:picChg chg="add">
          <ac:chgData name="樋口　真祐" userId="2390a2ad-1b80-4bed-9380-9d6cdbf69af8" providerId="ADAL" clId="{4AF4103C-6F8E-41AD-90C4-3D8D9B4F8928}" dt="2024-04-23T06:21:51.798" v="42" actId="22"/>
          <ac:picMkLst>
            <pc:docMk/>
            <pc:sldMk cId="1820229469" sldId="308"/>
            <ac:picMk id="3" creationId="{CC36E937-5672-4CAE-87B5-5E7193BB6CD8}"/>
          </ac:picMkLst>
        </pc:picChg>
        <pc:picChg chg="del">
          <ac:chgData name="樋口　真祐" userId="2390a2ad-1b80-4bed-9380-9d6cdbf69af8" providerId="ADAL" clId="{4AF4103C-6F8E-41AD-90C4-3D8D9B4F8928}" dt="2024-04-23T06:21:33.527" v="41" actId="478"/>
          <ac:picMkLst>
            <pc:docMk/>
            <pc:sldMk cId="1820229469" sldId="308"/>
            <ac:picMk id="4" creationId="{E5E8E387-9184-4586-BDCD-F323511138A6}"/>
          </ac:picMkLst>
        </pc:picChg>
      </pc:sldChg>
      <pc:sldChg chg="addSp delSp modSp mod">
        <pc:chgData name="樋口　真祐" userId="2390a2ad-1b80-4bed-9380-9d6cdbf69af8" providerId="ADAL" clId="{4AF4103C-6F8E-41AD-90C4-3D8D9B4F8928}" dt="2024-04-23T05:31:07.415" v="35" actId="962"/>
        <pc:sldMkLst>
          <pc:docMk/>
          <pc:sldMk cId="3693655365" sldId="311"/>
        </pc:sldMkLst>
        <pc:spChg chg="add del mod topLvl">
          <ac:chgData name="樋口　真祐" userId="2390a2ad-1b80-4bed-9380-9d6cdbf69af8" providerId="ADAL" clId="{4AF4103C-6F8E-41AD-90C4-3D8D9B4F8928}" dt="2024-04-23T05:30:54.584" v="32" actId="478"/>
          <ac:spMkLst>
            <pc:docMk/>
            <pc:sldMk cId="3693655365" sldId="311"/>
            <ac:spMk id="5" creationId="{E0EC2419-5D30-418B-B46C-8EC85E2E1957}"/>
          </ac:spMkLst>
        </pc:spChg>
        <pc:grpChg chg="add del mod">
          <ac:chgData name="樋口　真祐" userId="2390a2ad-1b80-4bed-9380-9d6cdbf69af8" providerId="ADAL" clId="{4AF4103C-6F8E-41AD-90C4-3D8D9B4F8928}" dt="2024-04-23T05:30:54.584" v="32" actId="478"/>
          <ac:grpSpMkLst>
            <pc:docMk/>
            <pc:sldMk cId="3693655365" sldId="311"/>
            <ac:grpSpMk id="2" creationId="{FFF41B5C-09BE-4E9A-A0D9-9CF004243B4F}"/>
          </ac:grpSpMkLst>
        </pc:grpChg>
        <pc:grpChg chg="add del mod topLvl">
          <ac:chgData name="樋口　真祐" userId="2390a2ad-1b80-4bed-9380-9d6cdbf69af8" providerId="ADAL" clId="{4AF4103C-6F8E-41AD-90C4-3D8D9B4F8928}" dt="2024-04-23T05:30:54.584" v="32" actId="478"/>
          <ac:grpSpMkLst>
            <pc:docMk/>
            <pc:sldMk cId="3693655365" sldId="311"/>
            <ac:grpSpMk id="3" creationId="{D017F1E0-C699-4513-A261-211CF71E79B6}"/>
          </ac:grpSpMkLst>
        </pc:grpChg>
        <pc:picChg chg="add del mod topLvl">
          <ac:chgData name="樋口　真祐" userId="2390a2ad-1b80-4bed-9380-9d6cdbf69af8" providerId="ADAL" clId="{4AF4103C-6F8E-41AD-90C4-3D8D9B4F8928}" dt="2024-04-23T05:30:54.584" v="32" actId="478"/>
          <ac:picMkLst>
            <pc:docMk/>
            <pc:sldMk cId="3693655365" sldId="311"/>
            <ac:picMk id="4" creationId="{093EEBA7-71C7-4644-A4AB-41E512F3818D}"/>
          </ac:picMkLst>
        </pc:picChg>
        <pc:picChg chg="add del mod">
          <ac:chgData name="樋口　真祐" userId="2390a2ad-1b80-4bed-9380-9d6cdbf69af8" providerId="ADAL" clId="{4AF4103C-6F8E-41AD-90C4-3D8D9B4F8928}" dt="2024-04-23T05:30:54.584" v="32" actId="478"/>
          <ac:picMkLst>
            <pc:docMk/>
            <pc:sldMk cId="3693655365" sldId="311"/>
            <ac:picMk id="6" creationId="{F00CFEB3-BB3B-4E72-87F2-E68A32C6C734}"/>
          </ac:picMkLst>
        </pc:picChg>
        <pc:picChg chg="add del mod">
          <ac:chgData name="樋口　真祐" userId="2390a2ad-1b80-4bed-9380-9d6cdbf69af8" providerId="ADAL" clId="{4AF4103C-6F8E-41AD-90C4-3D8D9B4F8928}" dt="2024-04-23T05:30:54.584" v="32" actId="478"/>
          <ac:picMkLst>
            <pc:docMk/>
            <pc:sldMk cId="3693655365" sldId="311"/>
            <ac:picMk id="7" creationId="{A71EED2C-03F3-4A40-8963-DEACA26126CC}"/>
          </ac:picMkLst>
        </pc:picChg>
        <pc:picChg chg="add del mod">
          <ac:chgData name="樋口　真祐" userId="2390a2ad-1b80-4bed-9380-9d6cdbf69af8" providerId="ADAL" clId="{4AF4103C-6F8E-41AD-90C4-3D8D9B4F8928}" dt="2024-04-23T05:21:44.162" v="13" actId="931"/>
          <ac:picMkLst>
            <pc:docMk/>
            <pc:sldMk cId="3693655365" sldId="311"/>
            <ac:picMk id="10" creationId="{1A902EE5-C241-4C9F-AC03-0A5293F51037}"/>
          </ac:picMkLst>
        </pc:picChg>
        <pc:picChg chg="add del mod">
          <ac:chgData name="樋口　真祐" userId="2390a2ad-1b80-4bed-9380-9d6cdbf69af8" providerId="ADAL" clId="{4AF4103C-6F8E-41AD-90C4-3D8D9B4F8928}" dt="2024-04-23T05:30:16.303" v="26" actId="931"/>
          <ac:picMkLst>
            <pc:docMk/>
            <pc:sldMk cId="3693655365" sldId="311"/>
            <ac:picMk id="12" creationId="{C3FA2C2B-BB0B-433F-B454-882BD3383EBF}"/>
          </ac:picMkLst>
        </pc:picChg>
        <pc:picChg chg="add mod">
          <ac:chgData name="樋口　真祐" userId="2390a2ad-1b80-4bed-9380-9d6cdbf69af8" providerId="ADAL" clId="{4AF4103C-6F8E-41AD-90C4-3D8D9B4F8928}" dt="2024-04-23T05:31:07.415" v="35" actId="962"/>
          <ac:picMkLst>
            <pc:docMk/>
            <pc:sldMk cId="3693655365" sldId="311"/>
            <ac:picMk id="14" creationId="{378D9AE3-AC62-4304-B0A3-AFBF208426C7}"/>
          </ac:picMkLst>
        </pc:picChg>
        <pc:inkChg chg="del mod topLvl">
          <ac:chgData name="樋口　真祐" userId="2390a2ad-1b80-4bed-9380-9d6cdbf69af8" providerId="ADAL" clId="{4AF4103C-6F8E-41AD-90C4-3D8D9B4F8928}" dt="2024-04-23T05:30:54.584" v="32" actId="478"/>
          <ac:inkMkLst>
            <pc:docMk/>
            <pc:sldMk cId="3693655365" sldId="311"/>
            <ac:inkMk id="8" creationId="{65AC79F2-2924-4121-8D04-5BA5EDE5CF0B}"/>
          </ac:inkMkLst>
        </pc:inkChg>
      </pc:sldChg>
      <pc:sldChg chg="addSp delSp modSp mod">
        <pc:chgData name="樋口　真祐" userId="2390a2ad-1b80-4bed-9380-9d6cdbf69af8" providerId="ADAL" clId="{4AF4103C-6F8E-41AD-90C4-3D8D9B4F8928}" dt="2024-04-23T06:42:50.059" v="48" actId="962"/>
        <pc:sldMkLst>
          <pc:docMk/>
          <pc:sldMk cId="2795396090" sldId="319"/>
        </pc:sldMkLst>
        <pc:spChg chg="add del mod">
          <ac:chgData name="樋口　真祐" userId="2390a2ad-1b80-4bed-9380-9d6cdbf69af8" providerId="ADAL" clId="{4AF4103C-6F8E-41AD-90C4-3D8D9B4F8928}" dt="2024-04-23T06:42:40.526" v="45" actId="478"/>
          <ac:spMkLst>
            <pc:docMk/>
            <pc:sldMk cId="2795396090" sldId="319"/>
            <ac:spMk id="3" creationId="{3A158734-C530-4DD0-81EF-7527273406E3}"/>
          </ac:spMkLst>
        </pc:spChg>
        <pc:picChg chg="del">
          <ac:chgData name="樋口　真祐" userId="2390a2ad-1b80-4bed-9380-9d6cdbf69af8" providerId="ADAL" clId="{4AF4103C-6F8E-41AD-90C4-3D8D9B4F8928}" dt="2024-04-23T06:42:40.526" v="45" actId="478"/>
          <ac:picMkLst>
            <pc:docMk/>
            <pc:sldMk cId="2795396090" sldId="319"/>
            <ac:picMk id="4" creationId="{13B75485-6C2E-4319-BC99-920EDD60507C}"/>
          </ac:picMkLst>
        </pc:picChg>
        <pc:picChg chg="add del mod">
          <ac:chgData name="樋口　真祐" userId="2390a2ad-1b80-4bed-9380-9d6cdbf69af8" providerId="ADAL" clId="{4AF4103C-6F8E-41AD-90C4-3D8D9B4F8928}" dt="2024-04-23T06:42:40.526" v="45" actId="478"/>
          <ac:picMkLst>
            <pc:docMk/>
            <pc:sldMk cId="2795396090" sldId="319"/>
            <ac:picMk id="5" creationId="{D47FA5C1-4040-4E0F-B30E-7B8EF2A8B2F4}"/>
          </ac:picMkLst>
        </pc:picChg>
        <pc:picChg chg="add mod">
          <ac:chgData name="樋口　真祐" userId="2390a2ad-1b80-4bed-9380-9d6cdbf69af8" providerId="ADAL" clId="{4AF4103C-6F8E-41AD-90C4-3D8D9B4F8928}" dt="2024-04-23T06:42:50.059" v="48" actId="962"/>
          <ac:picMkLst>
            <pc:docMk/>
            <pc:sldMk cId="2795396090" sldId="319"/>
            <ac:picMk id="6" creationId="{05BCFDD1-364C-4190-ACD1-6E9D306112E0}"/>
          </ac:picMkLst>
        </pc:picChg>
      </pc:sldChg>
    </pc:docChg>
  </pc:docChgLst>
  <pc:docChgLst>
    <pc:chgData name="樋口　真祐" userId="2390a2ad-1b80-4bed-9380-9d6cdbf69af8" providerId="ADAL" clId="{6146CA30-D65F-4963-983A-D7999F9E61E4}"/>
    <pc:docChg chg="custSel modSld">
      <pc:chgData name="樋口　真祐" userId="2390a2ad-1b80-4bed-9380-9d6cdbf69af8" providerId="ADAL" clId="{6146CA30-D65F-4963-983A-D7999F9E61E4}" dt="2024-04-22T08:03:17.699" v="9" actId="22"/>
      <pc:docMkLst>
        <pc:docMk/>
      </pc:docMkLst>
      <pc:sldChg chg="addSp modSp">
        <pc:chgData name="樋口　真祐" userId="2390a2ad-1b80-4bed-9380-9d6cdbf69af8" providerId="ADAL" clId="{6146CA30-D65F-4963-983A-D7999F9E61E4}" dt="2024-04-22T07:54:20.311" v="2"/>
        <pc:sldMkLst>
          <pc:docMk/>
          <pc:sldMk cId="3693655365" sldId="311"/>
        </pc:sldMkLst>
        <pc:spChg chg="mod">
          <ac:chgData name="樋口　真祐" userId="2390a2ad-1b80-4bed-9380-9d6cdbf69af8" providerId="ADAL" clId="{6146CA30-D65F-4963-983A-D7999F9E61E4}" dt="2024-04-22T07:54:20.311" v="2"/>
          <ac:spMkLst>
            <pc:docMk/>
            <pc:sldMk cId="3693655365" sldId="311"/>
            <ac:spMk id="5" creationId="{E0EC2419-5D30-418B-B46C-8EC85E2E1957}"/>
          </ac:spMkLst>
        </pc:spChg>
        <pc:grpChg chg="add mod">
          <ac:chgData name="樋口　真祐" userId="2390a2ad-1b80-4bed-9380-9d6cdbf69af8" providerId="ADAL" clId="{6146CA30-D65F-4963-983A-D7999F9E61E4}" dt="2024-04-22T07:54:20.311" v="2"/>
          <ac:grpSpMkLst>
            <pc:docMk/>
            <pc:sldMk cId="3693655365" sldId="311"/>
            <ac:grpSpMk id="3" creationId="{D017F1E0-C699-4513-A261-211CF71E79B6}"/>
          </ac:grpSpMkLst>
        </pc:grpChg>
        <pc:picChg chg="mod">
          <ac:chgData name="樋口　真祐" userId="2390a2ad-1b80-4bed-9380-9d6cdbf69af8" providerId="ADAL" clId="{6146CA30-D65F-4963-983A-D7999F9E61E4}" dt="2024-04-22T07:54:20.311" v="2"/>
          <ac:picMkLst>
            <pc:docMk/>
            <pc:sldMk cId="3693655365" sldId="311"/>
            <ac:picMk id="6" creationId="{F00CFEB3-BB3B-4E72-87F2-E68A32C6C734}"/>
          </ac:picMkLst>
        </pc:picChg>
        <pc:picChg chg="mod">
          <ac:chgData name="樋口　真祐" userId="2390a2ad-1b80-4bed-9380-9d6cdbf69af8" providerId="ADAL" clId="{6146CA30-D65F-4963-983A-D7999F9E61E4}" dt="2024-04-22T07:54:20.311" v="2"/>
          <ac:picMkLst>
            <pc:docMk/>
            <pc:sldMk cId="3693655365" sldId="311"/>
            <ac:picMk id="7" creationId="{A71EED2C-03F3-4A40-8963-DEACA26126CC}"/>
          </ac:picMkLst>
        </pc:picChg>
        <pc:inkChg chg="mod">
          <ac:chgData name="樋口　真祐" userId="2390a2ad-1b80-4bed-9380-9d6cdbf69af8" providerId="ADAL" clId="{6146CA30-D65F-4963-983A-D7999F9E61E4}" dt="2024-04-22T07:54:20.311" v="2"/>
          <ac:inkMkLst>
            <pc:docMk/>
            <pc:sldMk cId="3693655365" sldId="311"/>
            <ac:inkMk id="8" creationId="{65AC79F2-2924-4121-8D04-5BA5EDE5CF0B}"/>
          </ac:inkMkLst>
        </pc:inkChg>
      </pc:sldChg>
      <pc:sldChg chg="addSp delSp modSp mod">
        <pc:chgData name="樋口　真祐" userId="2390a2ad-1b80-4bed-9380-9d6cdbf69af8" providerId="ADAL" clId="{6146CA30-D65F-4963-983A-D7999F9E61E4}" dt="2024-04-22T08:03:17.699" v="9" actId="22"/>
        <pc:sldMkLst>
          <pc:docMk/>
          <pc:sldMk cId="3864052645" sldId="316"/>
        </pc:sldMkLst>
        <pc:picChg chg="del">
          <ac:chgData name="樋口　真祐" userId="2390a2ad-1b80-4bed-9380-9d6cdbf69af8" providerId="ADAL" clId="{6146CA30-D65F-4963-983A-D7999F9E61E4}" dt="2024-04-22T08:00:41.967" v="5" actId="478"/>
          <ac:picMkLst>
            <pc:docMk/>
            <pc:sldMk cId="3864052645" sldId="316"/>
            <ac:picMk id="2" creationId="{5D234B80-90B4-91EB-529D-D3CB5973DC8C}"/>
          </ac:picMkLst>
        </pc:picChg>
        <pc:picChg chg="add del mod">
          <ac:chgData name="樋口　真祐" userId="2390a2ad-1b80-4bed-9380-9d6cdbf69af8" providerId="ADAL" clId="{6146CA30-D65F-4963-983A-D7999F9E61E4}" dt="2024-04-22T08:00:51.418" v="8" actId="478"/>
          <ac:picMkLst>
            <pc:docMk/>
            <pc:sldMk cId="3864052645" sldId="316"/>
            <ac:picMk id="4" creationId="{69D77CA8-8EFE-4D3D-A585-9BD3F30E1F02}"/>
          </ac:picMkLst>
        </pc:picChg>
        <pc:picChg chg="add">
          <ac:chgData name="樋口　真祐" userId="2390a2ad-1b80-4bed-9380-9d6cdbf69af8" providerId="ADAL" clId="{6146CA30-D65F-4963-983A-D7999F9E61E4}" dt="2024-04-22T08:03:17.699" v="9" actId="22"/>
          <ac:picMkLst>
            <pc:docMk/>
            <pc:sldMk cId="3864052645" sldId="316"/>
            <ac:picMk id="6" creationId="{EAC1B032-6824-4D2F-86F8-93E5150DA4FF}"/>
          </ac:picMkLst>
        </pc:picChg>
      </pc:sldChg>
      <pc:sldChg chg="addSp delSp modSp">
        <pc:chgData name="樋口　真祐" userId="2390a2ad-1b80-4bed-9380-9d6cdbf69af8" providerId="ADAL" clId="{6146CA30-D65F-4963-983A-D7999F9E61E4}" dt="2024-04-22T07:54:10.211" v="1"/>
        <pc:sldMkLst>
          <pc:docMk/>
          <pc:sldMk cId="1626945815" sldId="322"/>
        </pc:sldMkLst>
        <pc:spChg chg="mod">
          <ac:chgData name="樋口　真祐" userId="2390a2ad-1b80-4bed-9380-9d6cdbf69af8" providerId="ADAL" clId="{6146CA30-D65F-4963-983A-D7999F9E61E4}" dt="2024-04-22T07:54:03.633" v="0"/>
          <ac:spMkLst>
            <pc:docMk/>
            <pc:sldMk cId="1626945815" sldId="322"/>
            <ac:spMk id="5" creationId="{6BCAEA81-4C7D-4B55-9C8B-6B651A5DE808}"/>
          </ac:spMkLst>
        </pc:spChg>
        <pc:grpChg chg="add del mod">
          <ac:chgData name="樋口　真祐" userId="2390a2ad-1b80-4bed-9380-9d6cdbf69af8" providerId="ADAL" clId="{6146CA30-D65F-4963-983A-D7999F9E61E4}" dt="2024-04-22T07:54:10.211" v="1"/>
          <ac:grpSpMkLst>
            <pc:docMk/>
            <pc:sldMk cId="1626945815" sldId="322"/>
            <ac:grpSpMk id="3" creationId="{2F0FE96E-0B2F-4B82-A1B1-1B336FA718E2}"/>
          </ac:grpSpMkLst>
        </pc:grpChg>
        <pc:picChg chg="mod">
          <ac:chgData name="樋口　真祐" userId="2390a2ad-1b80-4bed-9380-9d6cdbf69af8" providerId="ADAL" clId="{6146CA30-D65F-4963-983A-D7999F9E61E4}" dt="2024-04-22T07:54:03.633" v="0"/>
          <ac:picMkLst>
            <pc:docMk/>
            <pc:sldMk cId="1626945815" sldId="322"/>
            <ac:picMk id="6" creationId="{3E8DA4EF-D4C6-4ECE-93CC-168CAE008EFA}"/>
          </ac:picMkLst>
        </pc:picChg>
        <pc:picChg chg="mod">
          <ac:chgData name="樋口　真祐" userId="2390a2ad-1b80-4bed-9380-9d6cdbf69af8" providerId="ADAL" clId="{6146CA30-D65F-4963-983A-D7999F9E61E4}" dt="2024-04-22T07:54:03.633" v="0"/>
          <ac:picMkLst>
            <pc:docMk/>
            <pc:sldMk cId="1626945815" sldId="322"/>
            <ac:picMk id="7" creationId="{5719037C-6DE3-4B16-9B1C-8A7376F9D025}"/>
          </ac:picMkLst>
        </pc:picChg>
        <pc:inkChg chg="mod">
          <ac:chgData name="樋口　真祐" userId="2390a2ad-1b80-4bed-9380-9d6cdbf69af8" providerId="ADAL" clId="{6146CA30-D65F-4963-983A-D7999F9E61E4}" dt="2024-04-22T07:54:03.633" v="0"/>
          <ac:inkMkLst>
            <pc:docMk/>
            <pc:sldMk cId="1626945815" sldId="322"/>
            <ac:inkMk id="8" creationId="{44DF8D7B-ABB7-45CD-91CC-C6A9C633F755}"/>
          </ac:inkMkLst>
        </pc:inkChg>
      </pc:sldChg>
      <pc:sldChg chg="addSp delSp mod">
        <pc:chgData name="樋口　真祐" userId="2390a2ad-1b80-4bed-9380-9d6cdbf69af8" providerId="ADAL" clId="{6146CA30-D65F-4963-983A-D7999F9E61E4}" dt="2024-04-22T07:57:36.038" v="4" actId="22"/>
        <pc:sldMkLst>
          <pc:docMk/>
          <pc:sldMk cId="3305803077" sldId="324"/>
        </pc:sldMkLst>
        <pc:picChg chg="add">
          <ac:chgData name="樋口　真祐" userId="2390a2ad-1b80-4bed-9380-9d6cdbf69af8" providerId="ADAL" clId="{6146CA30-D65F-4963-983A-D7999F9E61E4}" dt="2024-04-22T07:57:36.038" v="4" actId="22"/>
          <ac:picMkLst>
            <pc:docMk/>
            <pc:sldMk cId="3305803077" sldId="324"/>
            <ac:picMk id="3" creationId="{4AD9C097-C66E-4AC3-AB0D-9875DB7CFFAD}"/>
          </ac:picMkLst>
        </pc:picChg>
        <pc:picChg chg="del">
          <ac:chgData name="樋口　真祐" userId="2390a2ad-1b80-4bed-9380-9d6cdbf69af8" providerId="ADAL" clId="{6146CA30-D65F-4963-983A-D7999F9E61E4}" dt="2024-04-22T07:57:33.385" v="3" actId="478"/>
          <ac:picMkLst>
            <pc:docMk/>
            <pc:sldMk cId="3305803077" sldId="324"/>
            <ac:picMk id="4" creationId="{1BA3ED6F-F668-4914-9525-6ABE313B647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2024/4/23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2024/4/23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2024/4/23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874242-DADC-64C4-8ACC-663A18076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1"/>
            <a:ext cx="10693340" cy="75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628179-314A-58EC-F769-D74E39CF7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8"/>
            <a:ext cx="10693554" cy="754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69C35A1-DE59-4E77-88D2-5B6A8144E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22"/>
            <a:ext cx="10712288" cy="754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AC1B032-6824-4D2F-86F8-93E5150D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3"/>
            <a:ext cx="10691813" cy="75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, テキスト&#10;&#10;説明は自動で生成されたものです">
            <a:extLst>
              <a:ext uri="{FF2B5EF4-FFF2-40B4-BE49-F238E27FC236}">
                <a16:creationId xmlns:a16="http://schemas.microsoft.com/office/drawing/2014/main" id="{150D187B-9A4C-A9A9-CCDA-CB913DBA5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31"/>
            <a:ext cx="10684690" cy="748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E50589B3-4CAD-4911-9C84-C1DE817F5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" y="5822"/>
            <a:ext cx="10687500" cy="754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05BCFDD1-364C-4190-ACD1-6E9D30611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1"/>
            <a:ext cx="10691813" cy="754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7C5FDE4-D54B-4DB8-B057-4F9F7AFCC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" y="23625"/>
            <a:ext cx="10690226" cy="75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C6153CC-545C-4189-A651-015AE751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77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F858F03-F9CD-41BA-9FC8-58B381E98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9"/>
            <a:ext cx="10771336" cy="75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45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2E700A-11CA-5562-3ECA-79D553292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7"/>
            <a:ext cx="10685526" cy="75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3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840F7C53-1BF1-48AE-BE15-178110D8D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7"/>
            <a:ext cx="10691813" cy="754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AD9C097-C66E-4AC3-AB0D-9875DB7CF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03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04D64FA5-3835-46D8-84B7-A45862C25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3"/>
            <a:ext cx="10691813" cy="75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55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CF7E5746-323E-2240-C9C2-8436477C1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"/>
            <a:ext cx="10681215" cy="75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941BBAC-9613-5FBA-5DEB-3F1506167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"/>
            <a:ext cx="10681215" cy="75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C36E937-5672-4CAE-87B5-5E7193BB6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BBBDE67-0764-4970-8BDE-18CEE96D8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41842" cy="754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7788AF5A-A5F8-6202-1A0F-69A8411C2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2"/>
            <a:ext cx="10684690" cy="75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378D9AE3-AC62-4304-B0A3-AFBF20842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2"/>
            <a:ext cx="10691813" cy="754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CCEE871-41B5-4A95-94AD-2A9C87730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1"/>
            <a:ext cx="10691813" cy="7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</documentManagement>
</p:properties>
</file>

<file path=customXml/itemProps1.xml><?xml version="1.0" encoding="utf-8"?>
<ds:datastoreItem xmlns:ds="http://schemas.openxmlformats.org/officeDocument/2006/customXml" ds:itemID="{DE2DF631-656B-4212-9072-081A8521ADB2}"/>
</file>

<file path=customXml/itemProps2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488A5E-2D36-4776-BD63-F296791C2261}">
  <ds:schemaRefs>
    <ds:schemaRef ds:uri="0fe31626-8830-49fc-820f-b5ea0d4febd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b0135c8f-d594-4d1f-bfed-bf1d14e17417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</TotalTime>
  <Words>0</Words>
  <Application>Microsoft Office PowerPoint</Application>
  <PresentationFormat>ユーザー設定</PresentationFormat>
  <Paragraphs>0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13</cp:revision>
  <dcterms:created xsi:type="dcterms:W3CDTF">2022-11-04T07:42:48Z</dcterms:created>
  <dcterms:modified xsi:type="dcterms:W3CDTF">2024-04-23T09:28:09Z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0x01010063560F48C808F645B6F7C66705EADD17</vt:lpwstr>
  </property>
  <property fmtid="{D5CDD505-2E9C-101B-9397-08002B2CF9AE}" pid="3" name="MediaServiceImageTags">
    <vt:lpwstr/>
  </property>
</Properties>
</file>