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24"/>
  </p:notesMasterIdLst>
  <p:sldIdLst>
    <p:sldId id="325" r:id="rId5"/>
    <p:sldId id="329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AFB6A7-0381-DF40-1B23-5D675B7D198E}" name="中川　美優花" initials="中川" userId="S::e0002054@m365.edu.city.kyoto.jp::90add436-4453-4509-9973-e81892d12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14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C40AB-55BC-463D-B063-0AF783EE98B4}" type="datetimeFigureOut">
              <a:t>2025/12/5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C7AC8-7149-4946-9A5C-B54683E799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54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1pPr>
    <a:lvl2pPr marL="334442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2pPr>
    <a:lvl3pPr marL="66888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3pPr>
    <a:lvl4pPr marL="1003325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4pPr>
    <a:lvl5pPr marL="1337767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5pPr>
    <a:lvl6pPr marL="1672209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6pPr>
    <a:lvl7pPr marL="2006651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7pPr>
    <a:lvl8pPr marL="2341093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8pPr>
    <a:lvl9pPr marL="2675534" algn="l" defTabSz="668884" rtl="0" eaLnBrk="1" latinLnBrk="0" hangingPunct="1">
      <a:defRPr sz="87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8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0619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44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62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96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176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16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03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490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24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862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12623-1544-4481-B3A3-7A785FBDAC8E}" type="datetimeFigureOut">
              <a:rPr kumimoji="1" lang="ja-JP" altLang="en-US" smtClean="0"/>
              <a:t>2025/12/5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9F2F5-627B-4123-8641-F05A7F4696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99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kumimoji="1"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kumimoji="1"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95FF967-328F-05E5-EF72-A405D3CFB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31"/>
            <a:ext cx="10691813" cy="755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2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471A032-960B-257A-190F-0D0D439C6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68"/>
            <a:ext cx="10691813" cy="75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0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DC58F0-6F98-5DE0-EAA4-72518CEC1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3"/>
            <a:ext cx="10687774" cy="754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37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1D066C5-5BF8-DBF4-1827-E0C41EF44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3"/>
            <a:ext cx="10691813" cy="755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96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638C07-8811-5A0B-851B-BC124BA35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2"/>
            <a:ext cx="10689482" cy="753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2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7D64FA-DE2D-B546-E2A9-5B0B978D4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2"/>
            <a:ext cx="10688806" cy="75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59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D0859-43F3-8B99-9535-77720C3F4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7"/>
            <a:ext cx="10681215" cy="753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27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336" y="0"/>
            <a:ext cx="10689140" cy="7559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4B4F5-B476-225D-E81A-28921576DF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71" b="-1"/>
          <a:stretch>
            <a:fillRect/>
          </a:stretch>
        </p:blipFill>
        <p:spPr>
          <a:xfrm>
            <a:off x="20" y="1413"/>
            <a:ext cx="10691792" cy="75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96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F169DA7-1956-6D83-71E7-1D1014CE5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1"/>
            <a:ext cx="10691813" cy="755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07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ダイアグラム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3D07A47-4D29-4F62-BDF5-50963C4BE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06"/>
            <a:ext cx="10691813" cy="751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7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4D53195-4B31-FB88-2709-6433F4DA4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45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D36929E-A3FC-EFB0-D940-F12C1BEEFA1A}"/>
              </a:ext>
            </a:extLst>
          </p:cNvPr>
          <p:cNvSpPr txBox="1"/>
          <p:nvPr/>
        </p:nvSpPr>
        <p:spPr>
          <a:xfrm>
            <a:off x="735062" y="188674"/>
            <a:ext cx="2490706" cy="2613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8/26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A4E1C0-662C-3BF9-836A-5B9EC13BFB28}"/>
              </a:ext>
            </a:extLst>
          </p:cNvPr>
          <p:cNvSpPr txBox="1"/>
          <p:nvPr/>
        </p:nvSpPr>
        <p:spPr>
          <a:xfrm>
            <a:off x="712519" y="427512"/>
            <a:ext cx="158681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11/4</a:t>
            </a:r>
            <a:endParaRPr kumimoji="1" lang="en-US" altLang="ja-JP" sz="540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B896510-07F4-44AA-75A4-B4A49E66D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02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A32C746-3852-D50B-9862-4AE8D17CE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4903"/>
            <a:ext cx="10691812" cy="736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00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35AD492-D35A-71FC-EE76-EDA9E1D6C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76077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91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1A9CA1-3513-5679-779B-79880B9C6507}"/>
              </a:ext>
            </a:extLst>
          </p:cNvPr>
          <p:cNvSpPr txBox="1"/>
          <p:nvPr/>
        </p:nvSpPr>
        <p:spPr>
          <a:xfrm>
            <a:off x="779010" y="637942"/>
            <a:ext cx="158681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ja-JP" sz="5400">
                <a:ea typeface="游ゴシック"/>
              </a:rPr>
              <a:t>11/7</a:t>
            </a:r>
            <a:endParaRPr kumimoji="1" lang="en-US" altLang="ja-JP" sz="540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625CEF1-0399-4869-2052-2695F33F4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8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909088E-58DA-E6BF-171B-E0FF55364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2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F5B5127-3BC9-BB06-4E78-840CBE407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7" y="46709"/>
            <a:ext cx="10642286" cy="746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60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テキスト が含まれている画像&#10;&#10;AI 生成コンテンツは間違っている可能性があります。">
            <a:extLst>
              <a:ext uri="{FF2B5EF4-FFF2-40B4-BE49-F238E27FC236}">
                <a16:creationId xmlns:a16="http://schemas.microsoft.com/office/drawing/2014/main" id="{D1B70709-EACC-592E-27C6-1E217E10C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184"/>
            <a:ext cx="10687851" cy="754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35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FB35D30-79DD-A002-B644-964AE7989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33"/>
            <a:ext cx="10691813" cy="754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55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ccc959-cbcd-4f5a-8246-4a64457110a5">
      <Terms xmlns="http://schemas.microsoft.com/office/infopath/2007/PartnerControls"/>
    </lcf76f155ced4ddcb4097134ff3c332f>
    <TaxCatchAll xmlns="568903fa-c7eb-4110-a242-edf4570a66c8" xsi:nil="true"/>
    <SharedWithUsers xmlns="568903fa-c7eb-4110-a242-edf4570a66c8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878FB58575EE14DA96E18CC0E7F910D" ma:contentTypeVersion="18" ma:contentTypeDescription="新しいドキュメントを作成します。" ma:contentTypeScope="" ma:versionID="9759b8528025f82a74a7167953a893b4">
  <xsd:schema xmlns:xsd="http://www.w3.org/2001/XMLSchema" xmlns:xs="http://www.w3.org/2001/XMLSchema" xmlns:p="http://schemas.microsoft.com/office/2006/metadata/properties" xmlns:ns2="9cccc959-cbcd-4f5a-8246-4a64457110a5" xmlns:ns3="568903fa-c7eb-4110-a242-edf4570a66c8" targetNamespace="http://schemas.microsoft.com/office/2006/metadata/properties" ma:root="true" ma:fieldsID="4298c84aa91e16db7c3c8736064b95d7" ns2:_="" ns3:_="">
    <xsd:import namespace="9cccc959-cbcd-4f5a-8246-4a64457110a5"/>
    <xsd:import namespace="568903fa-c7eb-4110-a242-edf4570a66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cc959-cbcd-4f5a-8246-4a64457110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画像タグ" ma:readOnly="false" ma:fieldId="{5cf76f15-5ced-4ddc-b409-7134ff3c332f}" ma:taxonomyMulti="true" ma:sspId="ba6bf9e7-106e-42c8-b998-ceef3d66c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903fa-c7eb-4110-a242-edf4570a66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02087b2-8b9f-4d67-8c10-297832c731ba}" ma:internalName="TaxCatchAll" ma:showField="CatchAllData" ma:web="568903fa-c7eb-4110-a242-edf4570a66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98AF85-6254-4F7B-8362-0D028F092B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488A5E-2D36-4776-BD63-F296791C2261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568903fa-c7eb-4110-a242-edf4570a66c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9cccc959-cbcd-4f5a-8246-4a64457110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457B54F-69AE-44E0-A483-B51EA581FD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ccc959-cbcd-4f5a-8246-4a64457110a5"/>
    <ds:schemaRef ds:uri="568903fa-c7eb-4110-a242-edf4570a66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</Words>
  <Application>Microsoft Office PowerPoint</Application>
  <PresentationFormat>ユーザー設定</PresentationFormat>
  <Paragraphs>3</Paragraphs>
  <Slides>19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4" baseType="lpstr"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手順</dc:title>
  <dc:creator>中川　美優花</dc:creator>
  <cp:lastModifiedBy>京都市教育委員会</cp:lastModifiedBy>
  <cp:revision>2</cp:revision>
  <dcterms:created xsi:type="dcterms:W3CDTF">2022-11-04T07:42:48Z</dcterms:created>
  <dcterms:modified xsi:type="dcterms:W3CDTF">2025-12-05T02:28:17Z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0x010100E878FB58575EE14DA96E18CC0E7F910D</vt:lpwstr>
  </property>
  <property fmtid="{D5CDD505-2E9C-101B-9397-08002B2CF9AE}" pid="3" name="MediaServiceImageTags">
    <vt:lpwstr/>
  </property>
  <property fmtid="{D5CDD505-2E9C-101B-9397-08002B2CF9AE}" pid="4" name="Order">
    <vt:r8>508500</vt:r8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ProgID">
    <vt:lpwstr/>
  </property>
  <property fmtid="{D5CDD505-2E9C-101B-9397-08002B2CF9AE}" pid="9" name="TemplateUrl">
    <vt:lpwstr/>
  </property>
  <property fmtid="{D5CDD505-2E9C-101B-9397-08002B2CF9AE}" pid="10" name="xd_Signature">
    <vt:lpwstr/>
  </property>
  <property fmtid="{D5CDD505-2E9C-101B-9397-08002B2CF9AE}" pid="11" name="_SourceUrl">
    <vt:lpwstr/>
  </property>
  <property fmtid="{D5CDD505-2E9C-101B-9397-08002B2CF9AE}" pid="12" name="_SharedFileIndex">
    <vt:lpwstr/>
  </property>
</Properties>
</file>