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4"/>
  </p:notesMasterIdLst>
  <p:sldIdLst>
    <p:sldId id="325" r:id="rId5"/>
    <p:sldId id="329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14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2025/12/5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1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4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6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1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3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0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2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2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99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95FF967-328F-05E5-EF72-A405D3CFB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31"/>
            <a:ext cx="10691813" cy="755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471A032-960B-257A-190F-0D0D439C6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68"/>
            <a:ext cx="10691813" cy="751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DC58F0-6F98-5DE0-EAA4-72518CEC1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63"/>
            <a:ext cx="10687774" cy="754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1D066C5-5BF8-DBF4-1827-E0C41EF44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83"/>
            <a:ext cx="10691813" cy="755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638C07-8811-5A0B-851B-BC124BA35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52"/>
            <a:ext cx="10689482" cy="753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7D64FA-DE2D-B546-E2A9-5B0B978D4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2"/>
            <a:ext cx="10688806" cy="754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CD0859-43F3-8B99-9535-77720C3F4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37"/>
            <a:ext cx="10681215" cy="75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94B4F5-B476-225D-E81A-28921576DF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1" b="-1"/>
          <a:stretch>
            <a:fillRect/>
          </a:stretch>
        </p:blipFill>
        <p:spPr>
          <a:xfrm>
            <a:off x="20" y="1413"/>
            <a:ext cx="10691792" cy="75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96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F169DA7-1956-6D83-71E7-1D1014CE5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41"/>
            <a:ext cx="10691813" cy="755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07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3D07A47-4D29-4F62-BDF5-50963C4BE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06"/>
            <a:ext cx="10691813" cy="75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77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4D53195-4B31-FB88-2709-6433F4DA4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45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36929E-A3FC-EFB0-D940-F12C1BEEFA1A}"/>
              </a:ext>
            </a:extLst>
          </p:cNvPr>
          <p:cNvSpPr txBox="1"/>
          <p:nvPr/>
        </p:nvSpPr>
        <p:spPr>
          <a:xfrm>
            <a:off x="735062" y="188674"/>
            <a:ext cx="2490706" cy="2613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ja-JP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8/26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A4E1C0-662C-3BF9-836A-5B9EC13BFB28}"/>
              </a:ext>
            </a:extLst>
          </p:cNvPr>
          <p:cNvSpPr txBox="1"/>
          <p:nvPr/>
        </p:nvSpPr>
        <p:spPr>
          <a:xfrm>
            <a:off x="712519" y="42751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11/4</a:t>
            </a:r>
            <a:endParaRPr kumimoji="1" lang="en-US" altLang="ja-JP" sz="540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B896510-07F4-44AA-75A4-B4A49E66D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A32C746-3852-D50B-9862-4AE8D17CE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4903"/>
            <a:ext cx="10691812" cy="736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35AD492-D35A-71FC-EE76-EDA9E1D6C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076077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1A9CA1-3513-5679-779B-79880B9C6507}"/>
              </a:ext>
            </a:extLst>
          </p:cNvPr>
          <p:cNvSpPr txBox="1"/>
          <p:nvPr/>
        </p:nvSpPr>
        <p:spPr>
          <a:xfrm>
            <a:off x="779010" y="63794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11/7</a:t>
            </a:r>
            <a:endParaRPr kumimoji="1" lang="en-US" altLang="ja-JP" sz="5400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7625CEF1-0399-4869-2052-2695F33F4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909088E-58DA-E6BF-171B-E0FF55364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1814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F5B5127-3BC9-BB06-4E78-840CBE407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7" y="46709"/>
            <a:ext cx="10642286" cy="746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 が含まれている画像&#10;&#10;AI 生成コンテンツは間違っている可能性があります。">
            <a:extLst>
              <a:ext uri="{FF2B5EF4-FFF2-40B4-BE49-F238E27FC236}">
                <a16:creationId xmlns:a16="http://schemas.microsoft.com/office/drawing/2014/main" id="{D1B70709-EACC-592E-27C6-1E217E10C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8184"/>
            <a:ext cx="10687851" cy="754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FB35D30-79DD-A002-B644-964AE7989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9759b8528025f82a74a7167953a893b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4298c84aa91e16db7c3c8736064b95d7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C488A5E-2D36-4776-BD63-F296791C2261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568903fa-c7eb-4110-a242-edf4570a66c8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9cccc959-cbcd-4f5a-8246-4a64457110a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457B54F-69AE-44E0-A483-B51EA581FD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ユーザー設定</PresentationFormat>
  <Paragraphs>3</Paragraphs>
  <Slides>19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19</vt:i4>
      </vt:variant>
    </vt:vector>
  </HeadingPairs>
  <TitlesOfParts>
    <vt:vector size="24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京都市教育委員会</cp:lastModifiedBy>
  <cp:revision>2</cp:revision>
  <dcterms:created xsi:type="dcterms:W3CDTF">2022-11-04T07:42:48Z</dcterms:created>
  <dcterms:modified xsi:type="dcterms:W3CDTF">2025-12-05T02:28:17Z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  <property fmtid="{D5CDD505-2E9C-101B-9397-08002B2CF9AE}" pid="4" name="Order">
    <vt:r8>508500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ProgID">
    <vt:lpwstr/>
  </property>
  <property fmtid="{D5CDD505-2E9C-101B-9397-08002B2CF9AE}" pid="9" name="TemplateUrl">
    <vt:lpwstr/>
  </property>
  <property fmtid="{D5CDD505-2E9C-101B-9397-08002B2CF9AE}" pid="10" name="xd_Signature">
    <vt:lpwstr/>
  </property>
  <property fmtid="{D5CDD505-2E9C-101B-9397-08002B2CF9AE}" pid="11" name="_SourceUrl">
    <vt:lpwstr/>
  </property>
  <property fmtid="{D5CDD505-2E9C-101B-9397-08002B2CF9AE}" pid="12" name="_SharedFileIndex">
    <vt:lpwstr/>
  </property>
</Properties>
</file>