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7"/>
  </p:notesMasterIdLst>
  <p:sldIdLst>
    <p:sldId id="325" r:id="rId5"/>
    <p:sldId id="307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7B5A97-D7A4-42CC-A08A-265FAF8CFFBF}" v="1" dt="2024-05-22T02:53:57.4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4" d="100"/>
          <a:sy n="54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樋口　真祐" userId="2390a2ad-1b80-4bed-9380-9d6cdbf69af8" providerId="ADAL" clId="{F47B5A97-D7A4-42CC-A08A-265FAF8CFFBF}"/>
    <pc:docChg chg="custSel modSld">
      <pc:chgData name="樋口　真祐" userId="2390a2ad-1b80-4bed-9380-9d6cdbf69af8" providerId="ADAL" clId="{F47B5A97-D7A4-42CC-A08A-265FAF8CFFBF}" dt="2024-05-22T02:53:58.817" v="14" actId="962"/>
      <pc:docMkLst>
        <pc:docMk/>
      </pc:docMkLst>
      <pc:sldChg chg="addSp delSp modSp mod">
        <pc:chgData name="樋口　真祐" userId="2390a2ad-1b80-4bed-9380-9d6cdbf69af8" providerId="ADAL" clId="{F47B5A97-D7A4-42CC-A08A-265FAF8CFFBF}" dt="2024-05-22T02:53:58.817" v="14" actId="962"/>
        <pc:sldMkLst>
          <pc:docMk/>
          <pc:sldMk cId="735451838" sldId="342"/>
        </pc:sldMkLst>
        <pc:picChg chg="del mod">
          <ac:chgData name="樋口　真祐" userId="2390a2ad-1b80-4bed-9380-9d6cdbf69af8" providerId="ADAL" clId="{F47B5A97-D7A4-42CC-A08A-265FAF8CFFBF}" dt="2024-05-22T02:53:48.019" v="11" actId="478"/>
          <ac:picMkLst>
            <pc:docMk/>
            <pc:sldMk cId="735451838" sldId="342"/>
            <ac:picMk id="2" creationId="{C512F933-07DC-634B-6847-03212A464254}"/>
          </ac:picMkLst>
        </pc:picChg>
        <pc:picChg chg="add del mod">
          <ac:chgData name="樋口　真祐" userId="2390a2ad-1b80-4bed-9380-9d6cdbf69af8" providerId="ADAL" clId="{F47B5A97-D7A4-42CC-A08A-265FAF8CFFBF}" dt="2024-05-22T02:53:48.019" v="11" actId="478"/>
          <ac:picMkLst>
            <pc:docMk/>
            <pc:sldMk cId="735451838" sldId="342"/>
            <ac:picMk id="3" creationId="{1EF43F1D-462D-4441-BE3D-4E4B7831F053}"/>
          </ac:picMkLst>
        </pc:picChg>
        <pc:picChg chg="add mod">
          <ac:chgData name="樋口　真祐" userId="2390a2ad-1b80-4bed-9380-9d6cdbf69af8" providerId="ADAL" clId="{F47B5A97-D7A4-42CC-A08A-265FAF8CFFBF}" dt="2024-05-22T02:53:58.817" v="14" actId="962"/>
          <ac:picMkLst>
            <pc:docMk/>
            <pc:sldMk cId="735451838" sldId="342"/>
            <ac:picMk id="5" creationId="{05076E2A-E375-44BE-8D90-A599F9AF3C5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2024/5/22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2024/5/22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CD39D-7BAC-F390-78AA-F49B36BBC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8929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04033A-5219-D6D7-D351-62B5EEB3D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7"/>
            <a:ext cx="10685526" cy="75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14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 が含まれている画像&#10;&#10;説明は自動で生成されたものです">
            <a:extLst>
              <a:ext uri="{FF2B5EF4-FFF2-40B4-BE49-F238E27FC236}">
                <a16:creationId xmlns:a16="http://schemas.microsoft.com/office/drawing/2014/main" id="{B57B1A14-1E6F-5AEE-DB71-7EB5E933C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"/>
            <a:ext cx="10693247" cy="75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1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08DEDB73-A117-A3C6-CF8A-098C9D93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8"/>
            <a:ext cx="10681215" cy="75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6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9CE6D0A-C120-4D6A-BF25-941ED83E1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65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C4683C7-56B7-47C2-8953-39096B55E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03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16A7977-6567-47BA-97CF-C34F5B719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602"/>
            <a:ext cx="10673217" cy="750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8AE1ED-F9DD-451A-A137-80AA23B31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32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9741775-793E-B219-6ECF-E4D58D3BB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79"/>
            <a:ext cx="10684690" cy="75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32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F4B26D4-ABBB-DA1D-B678-E1F1AD1CD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32"/>
            <a:ext cx="10684690" cy="74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05076E2A-E375-44BE-8D90-A599F9AF3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" y="4437"/>
            <a:ext cx="10690271" cy="755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5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EEA83B-3B9D-4658-A408-0FC710635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65FA583D-9148-4E3C-A074-C43A34C56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1"/>
            <a:ext cx="10691813" cy="754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15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706A5CA-AC5F-40FB-AE3F-C3DF3BF59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8"/>
            <a:ext cx="10691813" cy="75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23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D4AEBDD-80A8-30FE-C9D0-B09C123F1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1"/>
            <a:ext cx="10691813" cy="75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9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0F991AB5-B50D-4ED3-82C0-2BD9693E3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6"/>
            <a:ext cx="10691813" cy="754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7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62B6B31-CA61-4E28-B3B7-4C331567D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" y="0"/>
            <a:ext cx="10669531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7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06C120-EB56-F81F-3E80-848F1180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8"/>
            <a:ext cx="10692231" cy="75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613739-E3E5-444F-9498-E18024ED0B61}"/>
              </a:ext>
            </a:extLst>
          </p:cNvPr>
          <p:cNvSpPr txBox="1"/>
          <p:nvPr/>
        </p:nvSpPr>
        <p:spPr>
          <a:xfrm>
            <a:off x="3595004" y="2391854"/>
            <a:ext cx="152614" cy="327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6552B15-2858-4695-8A8B-B8F25C765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57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57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A1B5C6-F1B1-470E-840F-CBC821E47E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1813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422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1990318-E49B-4D63-8563-F98A69CDF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4944" cy="75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21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2C1AB03D-93CD-2353-3065-9B75D83DF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4690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15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Props1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CEAE3C-8968-4878-9B60-878D88A30D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488A5E-2D36-4776-BD63-F296791C226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cccc959-cbcd-4f5a-8246-4a64457110a5"/>
    <ds:schemaRef ds:uri="http://schemas.microsoft.com/office/infopath/2007/PartnerControls"/>
    <ds:schemaRef ds:uri="http://purl.org/dc/elements/1.1/"/>
    <ds:schemaRef ds:uri="http://schemas.microsoft.com/office/2006/metadata/properties"/>
    <ds:schemaRef ds:uri="568903fa-c7eb-4110-a242-edf4570a66c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</TotalTime>
  <Words>0</Words>
  <Application>Microsoft Office PowerPoint</Application>
  <PresentationFormat>ユーザー設定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41</cp:revision>
  <dcterms:created xsi:type="dcterms:W3CDTF">2022-11-04T07:42:48Z</dcterms:created>
  <dcterms:modified xsi:type="dcterms:W3CDTF">2024-05-22T02:53:59Z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0x01010063560F48C808F645B6F7C66705EADD17</vt:lpwstr>
  </property>
  <property fmtid="{D5CDD505-2E9C-101B-9397-08002B2CF9AE}" pid="3" name="MediaServiceImageTags">
    <vt:lpwstr/>
  </property>
</Properties>
</file>