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4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7332A4-8805-4B98-B00B-C0E644B07ACE}" v="2" dt="2025-11-21T08:55:01.3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2025/12/5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 altLang="ja-JP" smtClean="0"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3549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88B9C03-8E8B-783C-731B-0DD8DE683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図 4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822E9FD-281C-8B7B-2F7B-3583055B2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"/>
            <a:ext cx="10691813" cy="75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44565E6-D932-6AF5-1690-1C0B6811F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479F0B3-A56E-630E-92B2-457CCC9F3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9"/>
            <a:ext cx="10691813" cy="752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907BE3-9514-62CD-0952-04CF83DB1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84FD75-3CD8-8C88-7306-B227B5868F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5E0A40A-B629-A183-031F-42343C4B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E9506F-BCEF-3BAD-758B-259439A3E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9482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48C04A-C92F-E40C-76CF-C8B636516615}"/>
              </a:ext>
            </a:extLst>
          </p:cNvPr>
          <p:cNvSpPr txBox="1"/>
          <p:nvPr/>
        </p:nvSpPr>
        <p:spPr>
          <a:xfrm>
            <a:off x="712519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12/22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17287FA-00A4-136A-2C5B-04BD9A2E0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1B12C7-A533-F53B-0E54-1FA063AA2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14"/>
            <a:ext cx="10691937" cy="749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D8D1581-0100-ADD3-914D-5C10C2A37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6436958-5662-F675-6804-785C2335F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09" y="14667"/>
            <a:ext cx="10733630" cy="753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8A471F7-BA68-4B54-A8FA-D8FC8B702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F56E447-6E09-A433-C4B2-4358D5B44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AI 生成コンテンツは間違っている可能性があります。">
            <a:extLst>
              <a:ext uri="{FF2B5EF4-FFF2-40B4-BE49-F238E27FC236}">
                <a16:creationId xmlns:a16="http://schemas.microsoft.com/office/drawing/2014/main" id="{60DD6263-ED6E-1A2F-4AB0-CA9F93FC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C76FBA3-6986-498D-0701-B985F5D48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168" y="0"/>
            <a:ext cx="1075214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CDA98E9-7FA6-BDE5-E71B-9DA4CFEEA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03"/>
            <a:ext cx="10691813" cy="73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F50006-C57C-43BE-7BB1-50824225BAA5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12/9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1007C63-028A-01B5-943A-71AD230CE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FE0131-1B75-9968-2B35-D4159D22F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9579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c9b9726b14fe3bba1aa2159b110069b7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08fe4937b959b02dd0d9cb4b19bd845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6BA016F-20C0-4B52-B235-B5310BED5E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b0135c8f-d594-4d1f-bfed-bf1d14e17417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4</Words>
  <Application>Microsoft Office PowerPoint</Application>
  <PresentationFormat>ユーザー設定</PresentationFormat>
  <Paragraphs>4</Paragraphs>
  <Slides>19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中川　美優花</dc:creator>
  <cp:lastModifiedBy>京都市教育委員会</cp:lastModifiedBy>
  <cp:revision>19</cp:revision>
  <dcterms:created xsi:type="dcterms:W3CDTF">2022-11-04T07:42:48Z</dcterms:created>
  <dcterms:modified xsi:type="dcterms:W3CDTF">2025-12-05T02:28:53Z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