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4"/>
  </p:sldMasterIdLst>
  <p:notesMasterIdLst>
    <p:notesMasterId r:id="rId24"/>
  </p:notesMasterIdLst>
  <p:sldIdLst>
    <p:sldId id="325" r:id="rId5"/>
    <p:sldId id="329" r:id="rId6"/>
    <p:sldId id="305" r:id="rId7"/>
    <p:sldId id="306" r:id="rId8"/>
    <p:sldId id="307" r:id="rId9"/>
    <p:sldId id="308" r:id="rId10"/>
    <p:sldId id="309" r:id="rId11"/>
    <p:sldId id="310" r:id="rId12"/>
    <p:sldId id="311" r:id="rId13"/>
    <p:sldId id="312" r:id="rId14"/>
    <p:sldId id="313" r:id="rId15"/>
    <p:sldId id="315" r:id="rId16"/>
    <p:sldId id="316" r:id="rId17"/>
    <p:sldId id="317" r:id="rId18"/>
    <p:sldId id="318" r:id="rId19"/>
    <p:sldId id="319" r:id="rId20"/>
    <p:sldId id="320" r:id="rId21"/>
    <p:sldId id="321" r:id="rId22"/>
    <p:sldId id="322" r:id="rId23"/>
  </p:sldIdLst>
  <p:sldSz cx="10691813" cy="7559675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18AFB6A7-0381-DF40-1B23-5D675B7D198E}" name="中川　美優花" initials="中川" userId="S::e0002054@m365.edu.city.kyoto.jp::90add436-4453-4509-9973-e81892d12cf8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97332A4-8805-4B98-B00B-C0E644B07ACE}" v="2" dt="2025-11-21T08:55:01.35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3" d="100"/>
          <a:sy n="53" d="100"/>
        </p:scale>
        <p:origin x="1400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Relationship Id="rId30" Type="http://schemas.microsoft.com/office/2018/10/relationships/authors" Target="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AC40AB-55BC-463D-B063-0AF783EE98B4}" type="datetimeFigureOut">
              <a:t>2025/12/5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47775" y="1143000"/>
            <a:ext cx="436245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BC7AC8-7149-4946-9A5C-B54683E799BF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05540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68884" rtl="0" eaLnBrk="1" latinLnBrk="0" hangingPunct="1">
      <a:defRPr sz="878" kern="1200">
        <a:solidFill>
          <a:schemeClr val="tx1"/>
        </a:solidFill>
        <a:latin typeface="+mn-lt"/>
        <a:ea typeface="+mn-ea"/>
        <a:cs typeface="+mn-cs"/>
      </a:defRPr>
    </a:lvl1pPr>
    <a:lvl2pPr marL="334442" algn="l" defTabSz="668884" rtl="0" eaLnBrk="1" latinLnBrk="0" hangingPunct="1">
      <a:defRPr sz="878" kern="1200">
        <a:solidFill>
          <a:schemeClr val="tx1"/>
        </a:solidFill>
        <a:latin typeface="+mn-lt"/>
        <a:ea typeface="+mn-ea"/>
        <a:cs typeface="+mn-cs"/>
      </a:defRPr>
    </a:lvl2pPr>
    <a:lvl3pPr marL="668884" algn="l" defTabSz="668884" rtl="0" eaLnBrk="1" latinLnBrk="0" hangingPunct="1">
      <a:defRPr sz="878" kern="1200">
        <a:solidFill>
          <a:schemeClr val="tx1"/>
        </a:solidFill>
        <a:latin typeface="+mn-lt"/>
        <a:ea typeface="+mn-ea"/>
        <a:cs typeface="+mn-cs"/>
      </a:defRPr>
    </a:lvl3pPr>
    <a:lvl4pPr marL="1003325" algn="l" defTabSz="668884" rtl="0" eaLnBrk="1" latinLnBrk="0" hangingPunct="1">
      <a:defRPr sz="878" kern="1200">
        <a:solidFill>
          <a:schemeClr val="tx1"/>
        </a:solidFill>
        <a:latin typeface="+mn-lt"/>
        <a:ea typeface="+mn-ea"/>
        <a:cs typeface="+mn-cs"/>
      </a:defRPr>
    </a:lvl4pPr>
    <a:lvl5pPr marL="1337767" algn="l" defTabSz="668884" rtl="0" eaLnBrk="1" latinLnBrk="0" hangingPunct="1">
      <a:defRPr sz="878" kern="1200">
        <a:solidFill>
          <a:schemeClr val="tx1"/>
        </a:solidFill>
        <a:latin typeface="+mn-lt"/>
        <a:ea typeface="+mn-ea"/>
        <a:cs typeface="+mn-cs"/>
      </a:defRPr>
    </a:lvl5pPr>
    <a:lvl6pPr marL="1672209" algn="l" defTabSz="668884" rtl="0" eaLnBrk="1" latinLnBrk="0" hangingPunct="1">
      <a:defRPr sz="878" kern="1200">
        <a:solidFill>
          <a:schemeClr val="tx1"/>
        </a:solidFill>
        <a:latin typeface="+mn-lt"/>
        <a:ea typeface="+mn-ea"/>
        <a:cs typeface="+mn-cs"/>
      </a:defRPr>
    </a:lvl6pPr>
    <a:lvl7pPr marL="2006651" algn="l" defTabSz="668884" rtl="0" eaLnBrk="1" latinLnBrk="0" hangingPunct="1">
      <a:defRPr sz="878" kern="1200">
        <a:solidFill>
          <a:schemeClr val="tx1"/>
        </a:solidFill>
        <a:latin typeface="+mn-lt"/>
        <a:ea typeface="+mn-ea"/>
        <a:cs typeface="+mn-cs"/>
      </a:defRPr>
    </a:lvl7pPr>
    <a:lvl8pPr marL="2341093" algn="l" defTabSz="668884" rtl="0" eaLnBrk="1" latinLnBrk="0" hangingPunct="1">
      <a:defRPr sz="878" kern="1200">
        <a:solidFill>
          <a:schemeClr val="tx1"/>
        </a:solidFill>
        <a:latin typeface="+mn-lt"/>
        <a:ea typeface="+mn-ea"/>
        <a:cs typeface="+mn-cs"/>
      </a:defRPr>
    </a:lvl8pPr>
    <a:lvl9pPr marL="2675534" algn="l" defTabSz="668884" rtl="0" eaLnBrk="1" latinLnBrk="0" hangingPunct="1">
      <a:defRPr sz="878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BC7AC8-7149-4946-9A5C-B54683E799BF}" type="slidenum">
              <a:rPr lang="en-US" altLang="ja-JP" smtClean="0"/>
              <a:t>10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5935497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1886" y="1237197"/>
            <a:ext cx="9088041" cy="2631887"/>
          </a:xfrm>
        </p:spPr>
        <p:txBody>
          <a:bodyPr anchor="b"/>
          <a:lstStyle>
            <a:lvl1pPr algn="ctr">
              <a:defRPr sz="6614"/>
            </a:lvl1pPr>
          </a:lstStyle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36477" y="3970580"/>
            <a:ext cx="8018860" cy="1825171"/>
          </a:xfrm>
        </p:spPr>
        <p:txBody>
          <a:bodyPr/>
          <a:lstStyle>
            <a:lvl1pPr marL="0" indent="0" algn="ctr">
              <a:buNone/>
              <a:defRPr sz="2646"/>
            </a:lvl1pPr>
            <a:lvl2pPr marL="503972" indent="0" algn="ctr">
              <a:buNone/>
              <a:defRPr sz="2205"/>
            </a:lvl2pPr>
            <a:lvl3pPr marL="1007943" indent="0" algn="ctr">
              <a:buNone/>
              <a:defRPr sz="1984"/>
            </a:lvl3pPr>
            <a:lvl4pPr marL="1511915" indent="0" algn="ctr">
              <a:buNone/>
              <a:defRPr sz="1764"/>
            </a:lvl4pPr>
            <a:lvl5pPr marL="2015886" indent="0" algn="ctr">
              <a:buNone/>
              <a:defRPr sz="1764"/>
            </a:lvl5pPr>
            <a:lvl6pPr marL="2519858" indent="0" algn="ctr">
              <a:buNone/>
              <a:defRPr sz="1764"/>
            </a:lvl6pPr>
            <a:lvl7pPr marL="3023829" indent="0" algn="ctr">
              <a:buNone/>
              <a:defRPr sz="1764"/>
            </a:lvl7pPr>
            <a:lvl8pPr marL="3527801" indent="0" algn="ctr">
              <a:buNone/>
              <a:defRPr sz="1764"/>
            </a:lvl8pPr>
            <a:lvl9pPr marL="4031772" indent="0" algn="ctr">
              <a:buNone/>
              <a:defRPr sz="1764"/>
            </a:lvl9pPr>
          </a:lstStyle>
          <a:p>
            <a:r>
              <a:rPr lang="ja-JP" altLang="en-US"/>
              <a:t>マスター サブタイトルの書式設定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12623-1544-4481-B3A3-7A785FBDAC8E}" type="datetimeFigureOut">
              <a:rPr kumimoji="1" lang="ja-JP" altLang="en-US" smtClean="0"/>
              <a:t>2025/12/5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9F2F5-627B-4123-8641-F05A7F46964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99812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12623-1544-4481-B3A3-7A785FBDAC8E}" type="datetimeFigureOut">
              <a:rPr kumimoji="1" lang="ja-JP" altLang="en-US" smtClean="0"/>
              <a:t>2025/12/5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9F2F5-627B-4123-8641-F05A7F46964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306195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51329" y="402483"/>
            <a:ext cx="2305422" cy="6406475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35063" y="402483"/>
            <a:ext cx="6782619" cy="6406475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12623-1544-4481-B3A3-7A785FBDAC8E}" type="datetimeFigureOut">
              <a:rPr kumimoji="1" lang="ja-JP" altLang="en-US" smtClean="0"/>
              <a:t>2025/12/5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9F2F5-627B-4123-8641-F05A7F46964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604424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12623-1544-4481-B3A3-7A785FBDAC8E}" type="datetimeFigureOut">
              <a:rPr kumimoji="1" lang="ja-JP" altLang="en-US" smtClean="0"/>
              <a:t>2025/12/5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9F2F5-627B-4123-8641-F05A7F46964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816264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9494" y="1884671"/>
            <a:ext cx="9221689" cy="3144614"/>
          </a:xfrm>
        </p:spPr>
        <p:txBody>
          <a:bodyPr anchor="b"/>
          <a:lstStyle>
            <a:lvl1pPr>
              <a:defRPr sz="6614"/>
            </a:lvl1pPr>
          </a:lstStyle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9494" y="5059035"/>
            <a:ext cx="9221689" cy="1653678"/>
          </a:xfrm>
        </p:spPr>
        <p:txBody>
          <a:bodyPr/>
          <a:lstStyle>
            <a:lvl1pPr marL="0" indent="0">
              <a:buNone/>
              <a:defRPr sz="2646">
                <a:solidFill>
                  <a:schemeClr val="tx1"/>
                </a:solidFill>
              </a:defRPr>
            </a:lvl1pPr>
            <a:lvl2pPr marL="503972" indent="0">
              <a:buNone/>
              <a:defRPr sz="2205">
                <a:solidFill>
                  <a:schemeClr val="tx1">
                    <a:tint val="75000"/>
                  </a:schemeClr>
                </a:solidFill>
              </a:defRPr>
            </a:lvl2pPr>
            <a:lvl3pPr marL="1007943" indent="0">
              <a:buNone/>
              <a:defRPr sz="1984">
                <a:solidFill>
                  <a:schemeClr val="tx1">
                    <a:tint val="75000"/>
                  </a:schemeClr>
                </a:solidFill>
              </a:defRPr>
            </a:lvl3pPr>
            <a:lvl4pPr marL="1511915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4pPr>
            <a:lvl5pPr marL="2015886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5pPr>
            <a:lvl6pPr marL="2519858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6pPr>
            <a:lvl7pPr marL="3023829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7pPr>
            <a:lvl8pPr marL="3527801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8pPr>
            <a:lvl9pPr marL="4031772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12623-1544-4481-B3A3-7A785FBDAC8E}" type="datetimeFigureOut">
              <a:rPr kumimoji="1" lang="ja-JP" altLang="en-US" smtClean="0"/>
              <a:t>2025/12/5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9F2F5-627B-4123-8641-F05A7F46964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19613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35062" y="2012414"/>
            <a:ext cx="4544021" cy="4796544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12730" y="2012414"/>
            <a:ext cx="4544021" cy="4796544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12623-1544-4481-B3A3-7A785FBDAC8E}" type="datetimeFigureOut">
              <a:rPr kumimoji="1" lang="ja-JP" altLang="en-US" smtClean="0"/>
              <a:t>2025/12/5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9F2F5-627B-4123-8641-F05A7F46964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717604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402484"/>
            <a:ext cx="9221689" cy="1461188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6456" y="1853171"/>
            <a:ext cx="4523137" cy="908210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36456" y="2761381"/>
            <a:ext cx="4523137" cy="4061576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412731" y="1853171"/>
            <a:ext cx="4545413" cy="908210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12731" y="2761381"/>
            <a:ext cx="4545413" cy="4061576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12623-1544-4481-B3A3-7A785FBDAC8E}" type="datetimeFigureOut">
              <a:rPr kumimoji="1" lang="ja-JP" altLang="en-US" smtClean="0"/>
              <a:t>2025/12/5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9F2F5-627B-4123-8641-F05A7F46964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071677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12623-1544-4481-B3A3-7A785FBDAC8E}" type="datetimeFigureOut">
              <a:rPr kumimoji="1" lang="ja-JP" altLang="en-US" smtClean="0"/>
              <a:t>2025/12/5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9F2F5-627B-4123-8641-F05A7F46964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420349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12623-1544-4481-B3A3-7A785FBDAC8E}" type="datetimeFigureOut">
              <a:rPr kumimoji="1" lang="ja-JP" altLang="en-US" smtClean="0"/>
              <a:t>2025/12/5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9F2F5-627B-4123-8641-F05A7F46964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249035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503978"/>
            <a:ext cx="3448388" cy="1763924"/>
          </a:xfrm>
        </p:spPr>
        <p:txBody>
          <a:bodyPr anchor="b"/>
          <a:lstStyle>
            <a:lvl1pPr>
              <a:defRPr sz="3527"/>
            </a:lvl1pPr>
          </a:lstStyle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45413" y="1088455"/>
            <a:ext cx="5412730" cy="5372269"/>
          </a:xfrm>
        </p:spPr>
        <p:txBody>
          <a:bodyPr/>
          <a:lstStyle>
            <a:lvl1pPr>
              <a:defRPr sz="3527"/>
            </a:lvl1pPr>
            <a:lvl2pPr>
              <a:defRPr sz="3086"/>
            </a:lvl2pPr>
            <a:lvl3pPr>
              <a:defRPr sz="2646"/>
            </a:lvl3pPr>
            <a:lvl4pPr>
              <a:defRPr sz="2205"/>
            </a:lvl4pPr>
            <a:lvl5pPr>
              <a:defRPr sz="2205"/>
            </a:lvl5pPr>
            <a:lvl6pPr>
              <a:defRPr sz="2205"/>
            </a:lvl6pPr>
            <a:lvl7pPr>
              <a:defRPr sz="2205"/>
            </a:lvl7pPr>
            <a:lvl8pPr>
              <a:defRPr sz="2205"/>
            </a:lvl8pPr>
            <a:lvl9pPr>
              <a:defRPr sz="2205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6455" y="2267902"/>
            <a:ext cx="3448388" cy="4201570"/>
          </a:xfrm>
        </p:spPr>
        <p:txBody>
          <a:bodyPr/>
          <a:lstStyle>
            <a:lvl1pPr marL="0" indent="0">
              <a:buNone/>
              <a:defRPr sz="1764"/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12623-1544-4481-B3A3-7A785FBDAC8E}" type="datetimeFigureOut">
              <a:rPr kumimoji="1" lang="ja-JP" altLang="en-US" smtClean="0"/>
              <a:t>2025/12/5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9F2F5-627B-4123-8641-F05A7F46964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092451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503978"/>
            <a:ext cx="3448388" cy="1763924"/>
          </a:xfrm>
        </p:spPr>
        <p:txBody>
          <a:bodyPr anchor="b"/>
          <a:lstStyle>
            <a:lvl1pPr>
              <a:defRPr sz="3527"/>
            </a:lvl1pPr>
          </a:lstStyle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545413" y="1088455"/>
            <a:ext cx="5412730" cy="5372269"/>
          </a:xfrm>
        </p:spPr>
        <p:txBody>
          <a:bodyPr anchor="t"/>
          <a:lstStyle>
            <a:lvl1pPr marL="0" indent="0">
              <a:buNone/>
              <a:defRPr sz="3527"/>
            </a:lvl1pPr>
            <a:lvl2pPr marL="503972" indent="0">
              <a:buNone/>
              <a:defRPr sz="3086"/>
            </a:lvl2pPr>
            <a:lvl3pPr marL="1007943" indent="0">
              <a:buNone/>
              <a:defRPr sz="2646"/>
            </a:lvl3pPr>
            <a:lvl4pPr marL="1511915" indent="0">
              <a:buNone/>
              <a:defRPr sz="2205"/>
            </a:lvl4pPr>
            <a:lvl5pPr marL="2015886" indent="0">
              <a:buNone/>
              <a:defRPr sz="2205"/>
            </a:lvl5pPr>
            <a:lvl6pPr marL="2519858" indent="0">
              <a:buNone/>
              <a:defRPr sz="2205"/>
            </a:lvl6pPr>
            <a:lvl7pPr marL="3023829" indent="0">
              <a:buNone/>
              <a:defRPr sz="2205"/>
            </a:lvl7pPr>
            <a:lvl8pPr marL="3527801" indent="0">
              <a:buNone/>
              <a:defRPr sz="2205"/>
            </a:lvl8pPr>
            <a:lvl9pPr marL="4031772" indent="0">
              <a:buNone/>
              <a:defRPr sz="2205"/>
            </a:lvl9pPr>
          </a:lstStyle>
          <a:p>
            <a:r>
              <a:rPr lang="ja-JP" altLang="en-US"/>
              <a:t>アイコンをクリックして図を追加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6455" y="2267902"/>
            <a:ext cx="3448388" cy="4201570"/>
          </a:xfrm>
        </p:spPr>
        <p:txBody>
          <a:bodyPr/>
          <a:lstStyle>
            <a:lvl1pPr marL="0" indent="0">
              <a:buNone/>
              <a:defRPr sz="1764"/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12623-1544-4481-B3A3-7A785FBDAC8E}" type="datetimeFigureOut">
              <a:rPr kumimoji="1" lang="ja-JP" altLang="en-US" smtClean="0"/>
              <a:t>2025/12/5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9F2F5-627B-4123-8641-F05A7F46964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486287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35062" y="402484"/>
            <a:ext cx="9221689" cy="14611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5062" y="2012414"/>
            <a:ext cx="9221689" cy="47965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35062" y="7006700"/>
            <a:ext cx="2405658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212623-1544-4481-B3A3-7A785FBDAC8E}" type="datetimeFigureOut">
              <a:rPr kumimoji="1" lang="ja-JP" altLang="en-US" smtClean="0"/>
              <a:t>2025/12/5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41663" y="7006700"/>
            <a:ext cx="3608487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51093" y="7006700"/>
            <a:ext cx="2405658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B9F2F5-627B-4123-8641-F05A7F46964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599929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1007943" rtl="0" eaLnBrk="1" latinLnBrk="0" hangingPunct="1">
        <a:lnSpc>
          <a:spcPct val="90000"/>
        </a:lnSpc>
        <a:spcBef>
          <a:spcPct val="0"/>
        </a:spcBef>
        <a:buNone/>
        <a:defRPr kumimoji="1" sz="48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1986" indent="-251986" algn="l" defTabSz="1007943" rtl="0" eaLnBrk="1" latinLnBrk="0" hangingPunct="1">
        <a:lnSpc>
          <a:spcPct val="90000"/>
        </a:lnSpc>
        <a:spcBef>
          <a:spcPts val="1102"/>
        </a:spcBef>
        <a:buFont typeface="Arial" panose="020B0604020202020204" pitchFamily="34" charset="0"/>
        <a:buChar char="•"/>
        <a:defRPr kumimoji="1" sz="3086" kern="1200">
          <a:solidFill>
            <a:schemeClr val="tx1"/>
          </a:solidFill>
          <a:latin typeface="+mn-lt"/>
          <a:ea typeface="+mn-ea"/>
          <a:cs typeface="+mn-cs"/>
        </a:defRPr>
      </a:lvl1pPr>
      <a:lvl2pPr marL="75595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kumimoji="1" sz="2646" kern="1200">
          <a:solidFill>
            <a:schemeClr val="tx1"/>
          </a:solidFill>
          <a:latin typeface="+mn-lt"/>
          <a:ea typeface="+mn-ea"/>
          <a:cs typeface="+mn-cs"/>
        </a:defRPr>
      </a:lvl2pPr>
      <a:lvl3pPr marL="1259929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kumimoji="1" sz="2205" kern="1200">
          <a:solidFill>
            <a:schemeClr val="tx1"/>
          </a:solidFill>
          <a:latin typeface="+mn-lt"/>
          <a:ea typeface="+mn-ea"/>
          <a:cs typeface="+mn-cs"/>
        </a:defRPr>
      </a:lvl3pPr>
      <a:lvl4pPr marL="1763900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267872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771844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275815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77978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283758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1pPr>
      <a:lvl2pPr marL="503972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1007943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511915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015886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519858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023829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527801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031772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F88B9C03-8E8B-783C-731B-0DD8DE683E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861"/>
            <a:ext cx="10691813" cy="7537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6240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336" y="0"/>
            <a:ext cx="10689140" cy="75596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図 4" descr="ダイアグラム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A822E9FD-281C-8B7B-2F7B-3583055B25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00"/>
            <a:ext cx="10691813" cy="7555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2206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A44565E6-D932-6AF5-1690-1C0B6811FF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861"/>
            <a:ext cx="10691813" cy="7537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36370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図 11" descr="ダイアグラム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5479F0B3-A56E-630E-92B2-457CCC9F30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319"/>
            <a:ext cx="10691813" cy="7527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7966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7C907BE3-9514-62CD-0952-04CF83DB13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691813" cy="755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0526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336" y="0"/>
            <a:ext cx="10689140" cy="75596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884FD75-3CD8-8C88-7306-B227B5868F0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271" b="-1"/>
          <a:stretch>
            <a:fillRect/>
          </a:stretch>
        </p:blipFill>
        <p:spPr>
          <a:xfrm>
            <a:off x="20" y="1413"/>
            <a:ext cx="10691792" cy="7558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0595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05E0A40A-B629-A183-031F-42343C4BC2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861"/>
            <a:ext cx="10691813" cy="7537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79279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2E9506F-BCEF-3BAD-758B-259439A3ED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052"/>
            <a:ext cx="10689482" cy="7537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53960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F848C04A-C92F-E40C-76CF-C8B636516615}"/>
              </a:ext>
            </a:extLst>
          </p:cNvPr>
          <p:cNvSpPr txBox="1"/>
          <p:nvPr/>
        </p:nvSpPr>
        <p:spPr>
          <a:xfrm>
            <a:off x="712519" y="427512"/>
            <a:ext cx="1988640" cy="9233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kumimoji="1" lang="en-US" altLang="ja-JP" sz="5400" dirty="0">
                <a:ea typeface="游ゴシック"/>
              </a:rPr>
              <a:t>12/22</a:t>
            </a:r>
            <a:endParaRPr kumimoji="1" lang="en-US" altLang="ja-JP" sz="5400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717287FA-00A4-136A-2C5B-04BD9A2E07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133"/>
            <a:ext cx="10691813" cy="7545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1072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E1B12C7-A533-F53B-0E54-1FA063AA2C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214"/>
            <a:ext cx="10691937" cy="7498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84779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AD8D1581-0100-ADD3-914D-5C10C2A374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0691813" cy="755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9458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3D36929E-A3FC-EFB0-D940-F12C1BEEFA1A}"/>
              </a:ext>
            </a:extLst>
          </p:cNvPr>
          <p:cNvSpPr txBox="1"/>
          <p:nvPr/>
        </p:nvSpPr>
        <p:spPr>
          <a:xfrm>
            <a:off x="735062" y="188674"/>
            <a:ext cx="2490706" cy="26137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kumimoji="1" lang="en-US" altLang="ja-JP" sz="31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8/26</a:t>
            </a: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D6436958-5662-F675-6804-785C2335FB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0909" y="14667"/>
            <a:ext cx="10733630" cy="7530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12029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78A471F7-BA68-4B54-A8FA-D8FC8B7022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133"/>
            <a:ext cx="10691813" cy="7545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7006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9F56E447-6E09-A433-C4B2-4358D5B44C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861"/>
            <a:ext cx="10691813" cy="7537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5912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テキスト&#10;&#10;AI 生成コンテンツは間違っている可能性があります。">
            <a:extLst>
              <a:ext uri="{FF2B5EF4-FFF2-40B4-BE49-F238E27FC236}">
                <a16:creationId xmlns:a16="http://schemas.microsoft.com/office/drawing/2014/main" id="{60DD6263-ED6E-1A2F-4AB0-CA9F93FC2D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967"/>
            <a:ext cx="10687851" cy="7547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1824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4C76FBA3-6986-498D-0701-B985F5D48D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0168" y="0"/>
            <a:ext cx="10752149" cy="755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02294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1CDA98E9-7FA6-BDE5-E71B-9DA4CFEEAC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4903"/>
            <a:ext cx="10691813" cy="7369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6600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00F50006-C57C-43BE-7BB1-50824225BAA5}"/>
              </a:ext>
            </a:extLst>
          </p:cNvPr>
          <p:cNvSpPr txBox="1"/>
          <p:nvPr/>
        </p:nvSpPr>
        <p:spPr>
          <a:xfrm>
            <a:off x="712519" y="427512"/>
            <a:ext cx="1586813" cy="9233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kumimoji="1" lang="en-US" altLang="ja-JP" sz="5400" dirty="0">
                <a:ea typeface="游ゴシック"/>
              </a:rPr>
              <a:t>12/9</a:t>
            </a:r>
            <a:endParaRPr kumimoji="1" lang="en-US" altLang="ja-JP" sz="5400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91007C63-028A-01B5-943A-71AD230CE6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133"/>
            <a:ext cx="10691813" cy="7545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0358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AFE0131-1B75-9968-2B35-D4159D22F4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872"/>
            <a:ext cx="10689579" cy="7543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65536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ドキュメント" ma:contentTypeID="0x010100E878FB58575EE14DA96E18CC0E7F910D" ma:contentTypeVersion="18" ma:contentTypeDescription="新しいドキュメントを作成します。" ma:contentTypeScope="" ma:versionID="c9b9726b14fe3bba1aa2159b110069b7">
  <xsd:schema xmlns:xsd="http://www.w3.org/2001/XMLSchema" xmlns:xs="http://www.w3.org/2001/XMLSchema" xmlns:p="http://schemas.microsoft.com/office/2006/metadata/properties" xmlns:ns2="9cccc959-cbcd-4f5a-8246-4a64457110a5" xmlns:ns3="568903fa-c7eb-4110-a242-edf4570a66c8" targetNamespace="http://schemas.microsoft.com/office/2006/metadata/properties" ma:root="true" ma:fieldsID="708fe4937b959b02dd0d9cb4b19bd845" ns2:_="" ns3:_="">
    <xsd:import namespace="9cccc959-cbcd-4f5a-8246-4a64457110a5"/>
    <xsd:import namespace="568903fa-c7eb-4110-a242-edf4570a66c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cccc959-cbcd-4f5a-8246-4a64457110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8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0" nillable="true" ma:taxonomy="true" ma:internalName="lcf76f155ced4ddcb4097134ff3c332f" ma:taxonomyFieldName="MediaServiceImageTags" ma:displayName="画像タグ" ma:readOnly="false" ma:fieldId="{5cf76f15-5ced-4ddc-b409-7134ff3c332f}" ma:taxonomyMulti="true" ma:sspId="ba6bf9e7-106e-42c8-b998-ceef3d66c09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2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68903fa-c7eb-4110-a242-edf4570a66c8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共有相手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共有相手の詳細情報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c02087b2-8b9f-4d67-8c10-297832c731ba}" ma:internalName="TaxCatchAll" ma:showField="CatchAllData" ma:web="568903fa-c7eb-4110-a242-edf4570a66c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コンテンツ タイプ"/>
        <xsd:element ref="dc:title" minOccurs="0" maxOccurs="1" ma:index="4" ma:displayName="タイトル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9cccc959-cbcd-4f5a-8246-4a64457110a5">
      <Terms xmlns="http://schemas.microsoft.com/office/infopath/2007/PartnerControls"/>
    </lcf76f155ced4ddcb4097134ff3c332f>
    <TaxCatchAll xmlns="568903fa-c7eb-4110-a242-edf4570a66c8" xsi:nil="true"/>
    <SharedWithUsers xmlns="568903fa-c7eb-4110-a242-edf4570a66c8">
      <UserInfo>
        <DisplayName/>
        <AccountId xsi:nil="true"/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66BA016F-20C0-4B52-B235-B5310BED5E0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cccc959-cbcd-4f5a-8246-4a64457110a5"/>
    <ds:schemaRef ds:uri="568903fa-c7eb-4110-a242-edf4570a66c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7098AF85-6254-4F7B-8362-0D028F092B7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C488A5E-2D36-4776-BD63-F296791C2261}">
  <ds:schemaRefs>
    <ds:schemaRef ds:uri="0fe31626-8830-49fc-820f-b5ea0d4febde"/>
    <ds:schemaRef ds:uri="http://schemas.openxmlformats.org/package/2006/metadata/core-properties"/>
    <ds:schemaRef ds:uri="http://purl.org/dc/elements/1.1/"/>
    <ds:schemaRef ds:uri="http://schemas.microsoft.com/office/2006/metadata/properties"/>
    <ds:schemaRef ds:uri="http://schemas.microsoft.com/office/infopath/2007/PartnerControls"/>
    <ds:schemaRef ds:uri="http://purl.org/dc/terms/"/>
    <ds:schemaRef ds:uri="http://schemas.microsoft.com/office/2006/documentManagement/types"/>
    <ds:schemaRef ds:uri="b0135c8f-d594-4d1f-bfed-bf1d14e17417"/>
    <ds:schemaRef ds:uri="http://www.w3.org/XML/1998/namespace"/>
    <ds:schemaRef ds:uri="http://purl.org/dc/dcmitype/"/>
    <ds:schemaRef ds:uri="9cccc959-cbcd-4f5a-8246-4a64457110a5"/>
    <ds:schemaRef ds:uri="568903fa-c7eb-4110-a242-edf4570a66c8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342</TotalTime>
  <Words>4</Words>
  <Application>Microsoft Office PowerPoint</Application>
  <PresentationFormat>ユーザー設定</PresentationFormat>
  <Paragraphs>4</Paragraphs>
  <Slides>19</Slides>
  <Notes>1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4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19</vt:i4>
      </vt:variant>
    </vt:vector>
  </HeadingPairs>
  <TitlesOfParts>
    <vt:vector size="24" baseType="lpstr">
      <vt:lpstr>游ゴシック</vt:lpstr>
      <vt:lpstr>Arial</vt:lpstr>
      <vt:lpstr>Calibri</vt:lpstr>
      <vt:lpstr>Calibri Light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中川　美優花</dc:creator>
  <cp:lastModifiedBy>京都市教育委員会</cp:lastModifiedBy>
  <cp:revision>19</cp:revision>
  <dcterms:created xsi:type="dcterms:W3CDTF">2022-11-04T07:42:48Z</dcterms:created>
  <dcterms:modified xsi:type="dcterms:W3CDTF">2025-12-05T02:28:53Z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0x010100E878FB58575EE14DA96E18CC0E7F910D</vt:lpwstr>
  </property>
  <property fmtid="{D5CDD505-2E9C-101B-9397-08002B2CF9AE}" pid="3" name="MediaServiceImageTags">
    <vt:lpwstr/>
  </property>
  <property fmtid="{D5CDD505-2E9C-101B-9397-08002B2CF9AE}" pid="4" name="Order">
    <vt:r8>508500</vt:r8>
  </property>
  <property fmtid="{D5CDD505-2E9C-101B-9397-08002B2CF9AE}" pid="5" name="ComplianceAssetId">
    <vt:lpwstr/>
  </property>
  <property fmtid="{D5CDD505-2E9C-101B-9397-08002B2CF9AE}" pid="6" name="_ExtendedDescription">
    <vt:lpwstr/>
  </property>
  <property fmtid="{D5CDD505-2E9C-101B-9397-08002B2CF9AE}" pid="7" name="TriggerFlowInfo">
    <vt:lpwstr/>
  </property>
  <property fmtid="{D5CDD505-2E9C-101B-9397-08002B2CF9AE}" pid="8" name="xd_ProgID">
    <vt:lpwstr/>
  </property>
  <property fmtid="{D5CDD505-2E9C-101B-9397-08002B2CF9AE}" pid="9" name="_SourceUrl">
    <vt:lpwstr/>
  </property>
  <property fmtid="{D5CDD505-2E9C-101B-9397-08002B2CF9AE}" pid="10" name="_SharedFileIndex">
    <vt:lpwstr/>
  </property>
  <property fmtid="{D5CDD505-2E9C-101B-9397-08002B2CF9AE}" pid="11" name="TemplateUrl">
    <vt:lpwstr/>
  </property>
  <property fmtid="{D5CDD505-2E9C-101B-9397-08002B2CF9AE}" pid="12" name="xd_Signature">
    <vt:lpwstr/>
  </property>
</Properties>
</file>