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20"/>
  </p:notesMasterIdLst>
  <p:sldIdLst>
    <p:sldId id="325" r:id="rId5"/>
    <p:sldId id="329" r:id="rId6"/>
    <p:sldId id="305" r:id="rId7"/>
    <p:sldId id="306" r:id="rId8"/>
    <p:sldId id="307" r:id="rId9"/>
    <p:sldId id="308" r:id="rId10"/>
    <p:sldId id="330" r:id="rId11"/>
    <p:sldId id="309" r:id="rId12"/>
    <p:sldId id="310" r:id="rId13"/>
    <p:sldId id="311" r:id="rId14"/>
    <p:sldId id="312" r:id="rId15"/>
    <p:sldId id="313" r:id="rId16"/>
    <p:sldId id="315" r:id="rId17"/>
    <p:sldId id="316" r:id="rId18"/>
    <p:sldId id="317" r:id="rId19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AFB6A7-0381-DF40-1B23-5D675B7D198E}" name="中川　美優花" initials="中川" userId="S::e0002054@m365.edu.city.kyoto.jp::90add436-4453-4509-9973-e81892d12c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1FAA1E-991F-BC85-07AC-0CE02125EA2F}" v="2" dt="2026-01-19T08:16:05.743"/>
    <p1510:client id="{8572BA2A-55B5-0FC0-AA6B-C319E305FBE5}" v="2" dt="2026-01-19T06:50:22.4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4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C40AB-55BC-463D-B063-0AF783EE98B4}" type="datetimeFigureOut">
              <a:t>2026/3/30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C7AC8-7149-4946-9A5C-B54683E799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54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1pPr>
    <a:lvl2pPr marL="334442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2pPr>
    <a:lvl3pPr marL="66888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3pPr>
    <a:lvl4pPr marL="1003325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4pPr>
    <a:lvl5pPr marL="1337767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5pPr>
    <a:lvl6pPr marL="1672209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6pPr>
    <a:lvl7pPr marL="2006651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7pPr>
    <a:lvl8pPr marL="2341093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8pPr>
    <a:lvl9pPr marL="267553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981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0619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0442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62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61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1760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167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203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490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24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62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99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0E210CC-2FFC-8B12-DA4F-8640D7648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61"/>
            <a:ext cx="10691813" cy="75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24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2F1141C-718C-FB03-B922-D9AB18534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75214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55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728CE0D-6C5D-C126-09D1-485C186015A9}"/>
              </a:ext>
            </a:extLst>
          </p:cNvPr>
          <p:cNvSpPr txBox="1"/>
          <p:nvPr/>
        </p:nvSpPr>
        <p:spPr>
          <a:xfrm>
            <a:off x="712519" y="427512"/>
            <a:ext cx="202017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2/16</a:t>
            </a:r>
            <a:endParaRPr kumimoji="1" lang="en-US" altLang="ja-JP" sz="540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E54C22C-56EB-8767-EAF2-9CD5B9AF3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20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336" y="0"/>
            <a:ext cx="10689140" cy="755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90FBC0-3FB2-3DB2-BD17-FFEB71A6C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1" b="-1"/>
          <a:stretch>
            <a:fillRect/>
          </a:stretch>
        </p:blipFill>
        <p:spPr>
          <a:xfrm>
            <a:off x="20" y="1413"/>
            <a:ext cx="10691792" cy="755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37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58033A9-1AB2-AF84-157E-2E0DFBD32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96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A705B40-D326-CDB8-0193-1CD0AEB89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5"/>
            <a:ext cx="10691813" cy="754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52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336" y="0"/>
            <a:ext cx="10689140" cy="755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0BC64A-A1AE-2D20-E282-E86155EF4C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1" b="-1"/>
          <a:stretch>
            <a:fillRect/>
          </a:stretch>
        </p:blipFill>
        <p:spPr>
          <a:xfrm>
            <a:off x="20" y="1413"/>
            <a:ext cx="10691792" cy="755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59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36929E-A3FC-EFB0-D940-F12C1BEEFA1A}"/>
              </a:ext>
            </a:extLst>
          </p:cNvPr>
          <p:cNvSpPr txBox="1"/>
          <p:nvPr/>
        </p:nvSpPr>
        <p:spPr>
          <a:xfrm>
            <a:off x="735062" y="188674"/>
            <a:ext cx="2490706" cy="2613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8/26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47E3590-3ABB-C7DB-21E5-C3D3F3950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3" y="37378"/>
            <a:ext cx="10668885" cy="748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02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6193B09-2C78-ED3D-E902-EC058E83AEA5}"/>
              </a:ext>
            </a:extLst>
          </p:cNvPr>
          <p:cNvSpPr txBox="1"/>
          <p:nvPr/>
        </p:nvSpPr>
        <p:spPr>
          <a:xfrm>
            <a:off x="712519" y="427512"/>
            <a:ext cx="158681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2/3</a:t>
            </a:r>
            <a:endParaRPr kumimoji="1" lang="en-US" altLang="ja-JP" sz="540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42D3C20-6782-F52B-B972-CB741E00A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3"/>
            <a:ext cx="10691813" cy="75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00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173E683-0E96-7B45-419D-4E8CF0B75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01"/>
            <a:ext cx="10691813" cy="755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91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6C1CB01-9A3A-08B0-5631-1E525C22C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34"/>
            <a:ext cx="10691813" cy="755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82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18C04D-F6C9-5A78-94F3-26FECD5D1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52"/>
            <a:ext cx="10689482" cy="753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29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69E378-9096-F59D-2D8A-9D89A364D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2"/>
            <a:ext cx="10688099" cy="75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16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7A002D0-489F-54DB-B7BC-9D3308FF2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92" y="49893"/>
            <a:ext cx="10620715" cy="745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60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FC0399-E140-EDE0-4DCC-1ADCB8A75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02"/>
            <a:ext cx="10691937" cy="751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35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8" ma:contentTypeDescription="新しいドキュメントを作成します。" ma:contentTypeScope="" ma:versionID="4f2b3f2a89ed902ed1b6eacf5142075b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0bbaf7ac2b6d1aef54bcd2a1839e38ed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02087b2-8b9f-4d67-8c10-297832c731ba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ccc959-cbcd-4f5a-8246-4a64457110a5">
      <Terms xmlns="http://schemas.microsoft.com/office/infopath/2007/PartnerControls"/>
    </lcf76f155ced4ddcb4097134ff3c332f>
    <TaxCatchAll xmlns="568903fa-c7eb-4110-a242-edf4570a66c8" xsi:nil="true"/>
    <SharedWithUsers xmlns="568903fa-c7eb-4110-a242-edf4570a66c8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AEE50B-79A6-493B-8428-22F3FC22FE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ccc959-cbcd-4f5a-8246-4a64457110a5"/>
    <ds:schemaRef ds:uri="568903fa-c7eb-4110-a242-edf4570a66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488A5E-2D36-4776-BD63-F296791C2261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0fe31626-8830-49fc-820f-b5ea0d4febde"/>
    <ds:schemaRef ds:uri="http://schemas.openxmlformats.org/package/2006/metadata/core-properties"/>
    <ds:schemaRef ds:uri="b0135c8f-d594-4d1f-bfed-bf1d14e17417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  <ds:schemaRef ds:uri="9cccc959-cbcd-4f5a-8246-4a64457110a5"/>
    <ds:schemaRef ds:uri="568903fa-c7eb-4110-a242-edf4570a66c8"/>
  </ds:schemaRefs>
</ds:datastoreItem>
</file>

<file path=customXml/itemProps3.xml><?xml version="1.0" encoding="utf-8"?>
<ds:datastoreItem xmlns:ds="http://schemas.openxmlformats.org/officeDocument/2006/customXml" ds:itemID="{7098AF85-6254-4F7B-8362-0D028F092B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</Words>
  <Application>Microsoft Office PowerPoint</Application>
  <PresentationFormat>ユーザー設定</PresentationFormat>
  <Paragraphs>3</Paragraphs>
  <Slides>15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0" baseType="lpstr"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中川　美優花</dc:creator>
  <cp:lastModifiedBy>京都市教育委員会</cp:lastModifiedBy>
  <cp:revision>2</cp:revision>
  <dcterms:created xsi:type="dcterms:W3CDTF">2022-11-04T07:42:48Z</dcterms:created>
  <dcterms:modified xsi:type="dcterms:W3CDTF">2026-03-30T01:42:08Z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0x010100E878FB58575EE14DA96E18CC0E7F910D</vt:lpwstr>
  </property>
  <property fmtid="{D5CDD505-2E9C-101B-9397-08002B2CF9AE}" pid="3" name="MediaServiceImageTags">
    <vt:lpwstr/>
  </property>
  <property fmtid="{D5CDD505-2E9C-101B-9397-08002B2CF9AE}" pid="4" name="Order">
    <vt:r8>508500</vt:r8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ProgID">
    <vt:lpwstr/>
  </property>
  <property fmtid="{D5CDD505-2E9C-101B-9397-08002B2CF9AE}" pid="9" name="_SourceUrl">
    <vt:lpwstr/>
  </property>
  <property fmtid="{D5CDD505-2E9C-101B-9397-08002B2CF9AE}" pid="10" name="_SharedFileIndex">
    <vt:lpwstr/>
  </property>
  <property fmtid="{D5CDD505-2E9C-101B-9397-08002B2CF9AE}" pid="11" name="TemplateUrl">
    <vt:lpwstr/>
  </property>
  <property fmtid="{D5CDD505-2E9C-101B-9397-08002B2CF9AE}" pid="12" name="xd_Signature">
    <vt:lpwstr/>
  </property>
</Properties>
</file>