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6"/>
  </p:notesMasterIdLst>
  <p:sldIdLst>
    <p:sldId id="325" r:id="rId5"/>
    <p:sldId id="329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4" r:id="rId24"/>
    <p:sldId id="330" r:id="rId25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2025/7/31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7EF65A-A93E-6B08-315E-FE851B058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"/>
            <a:ext cx="10687161" cy="75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EF5437FA-78C8-2667-5EC6-BFD432ADC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" y="3051"/>
            <a:ext cx="10648707" cy="755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BA35D894-5093-3FD6-2B64-E9C233432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" y="30761"/>
            <a:ext cx="10668104" cy="749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950B6426-3EF1-9679-214B-0117D7457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" y="8593"/>
            <a:ext cx="10684729" cy="754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C7471D7-4DF7-4E43-DC11-57E166AAE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26" y="0"/>
            <a:ext cx="10724639" cy="753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D6910C3-322B-5E8C-25E5-B1215309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0"/>
            <a:ext cx="10691813" cy="755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32D792-D963-60D7-3F85-03DB21BFF4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" b="-1"/>
          <a:stretch/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FA0AF89-26C0-DC54-9769-38E13121E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図 3" descr="ダイアグラム が含まれている画像&#10;&#10;AI 生成コンテンツは間違っている可能性があります。">
            <a:extLst>
              <a:ext uri="{FF2B5EF4-FFF2-40B4-BE49-F238E27FC236}">
                <a16:creationId xmlns:a16="http://schemas.microsoft.com/office/drawing/2014/main" id="{D4021C41-8DEB-D19F-D57A-B3C595AA92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" b="-1"/>
          <a:stretch/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3EFD42-20C0-4123-9395-BFEE8C653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84959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7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1BFC2F45-6332-F72E-9B91-ADAF6A3D8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0"/>
            <a:ext cx="10691813" cy="75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4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6929E-A3FC-EFB0-D940-F12C1BEEFA1A}"/>
              </a:ext>
            </a:extLst>
          </p:cNvPr>
          <p:cNvSpPr txBox="1"/>
          <p:nvPr/>
        </p:nvSpPr>
        <p:spPr>
          <a:xfrm>
            <a:off x="735062" y="188674"/>
            <a:ext cx="2490706" cy="261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8/26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7A3485-18C6-35C9-DD18-1E289F945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46A5AB-1EBA-CBC7-2DEB-09B227946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" y="-3109"/>
            <a:ext cx="10681217" cy="75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03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4D8C346-39FE-55DA-DE9A-BDE66AF9A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73367" cy="749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65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055310-1F44-FA34-0902-625E102CE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3"/>
            <a:ext cx="10686184" cy="75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440748-60B5-CEF2-8A5E-4D0181D54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" y="0"/>
            <a:ext cx="10684859" cy="75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CEA6714-F83F-FE31-C8D8-EB110EC55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8"/>
            <a:ext cx="10690558" cy="75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8A76D83-174B-F1D2-EB81-FCB5B4DEE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69723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0044BB-8CDB-ED6B-D8A0-9E7FDCA74904}"/>
              </a:ext>
            </a:extLst>
          </p:cNvPr>
          <p:cNvSpPr txBox="1"/>
          <p:nvPr/>
        </p:nvSpPr>
        <p:spPr>
          <a:xfrm>
            <a:off x="712519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 dirty="0">
                <a:ea typeface="游ゴシック"/>
              </a:rPr>
              <a:t>6/9</a:t>
            </a:r>
            <a:endParaRPr kumimoji="1" lang="en-US" altLang="ja-JP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6DE403-DC6D-F53D-1028-00686CC84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" y="-1"/>
            <a:ext cx="106834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E6EFDA-7B10-CFAF-881C-EE21B6D8E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41" y="12110"/>
            <a:ext cx="10726294" cy="753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6F592C-B929-3C80-0BFB-001E149632F3}"/>
              </a:ext>
            </a:extLst>
          </p:cNvPr>
          <p:cNvSpPr txBox="1"/>
          <p:nvPr/>
        </p:nvSpPr>
        <p:spPr>
          <a:xfrm>
            <a:off x="712519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 dirty="0">
                <a:ea typeface="游ゴシック"/>
              </a:rPr>
              <a:t>6/11</a:t>
            </a:r>
            <a:endParaRPr kumimoji="1" lang="en-US" altLang="ja-JP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A48278-649D-3324-849E-92152F02D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0" y="41050"/>
            <a:ext cx="10638841" cy="75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488A5E-2D36-4776-BD63-F296791C2261}">
  <ds:schemaRefs>
    <ds:schemaRef ds:uri="http://purl.org/dc/terms/"/>
    <ds:schemaRef ds:uri="http://schemas.openxmlformats.org/package/2006/metadata/core-properties"/>
    <ds:schemaRef ds:uri="b0135c8f-d594-4d1f-bfed-bf1d14e17417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0fe31626-8830-49fc-820f-b5ea0d4febde"/>
    <ds:schemaRef ds:uri="http://schemas.microsoft.com/office/2006/metadata/properties"/>
    <ds:schemaRef ds:uri="http://www.w3.org/XML/1998/namespace"/>
    <ds:schemaRef ds:uri="9cccc959-cbcd-4f5a-8246-4a64457110a5"/>
    <ds:schemaRef ds:uri="568903fa-c7eb-4110-a242-edf4570a66c8"/>
  </ds:schemaRefs>
</ds:datastoreItem>
</file>

<file path=customXml/itemProps2.xml><?xml version="1.0" encoding="utf-8"?>
<ds:datastoreItem xmlns:ds="http://schemas.openxmlformats.org/officeDocument/2006/customXml" ds:itemID="{BA52A8B8-35C2-4C19-891C-294BF1535E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3</Words>
  <Application>Microsoft Office PowerPoint</Application>
  <PresentationFormat>ユーザー設定</PresentationFormat>
  <Paragraphs>3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6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44</cp:revision>
  <dcterms:created xsi:type="dcterms:W3CDTF">2022-11-04T07:42:48Z</dcterms:created>
  <dcterms:modified xsi:type="dcterms:W3CDTF">2025-07-31T04:40:52Z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lpwstr>519200.000000000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