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275" r:id="rId5"/>
    <p:sldId id="292" r:id="rId6"/>
    <p:sldId id="276" r:id="rId7"/>
    <p:sldId id="266" r:id="rId8"/>
    <p:sldId id="278" r:id="rId9"/>
    <p:sldId id="264" r:id="rId10"/>
    <p:sldId id="263" r:id="rId11"/>
    <p:sldId id="262" r:id="rId12"/>
    <p:sldId id="261" r:id="rId13"/>
    <p:sldId id="260" r:id="rId14"/>
    <p:sldId id="259" r:id="rId15"/>
    <p:sldId id="270" r:id="rId16"/>
    <p:sldId id="291" r:id="rId17"/>
    <p:sldId id="290" r:id="rId18"/>
    <p:sldId id="283" r:id="rId19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B906D-0803-4CD8-9654-40314DE54370}" v="8" dt="2025-04-18T06:04:21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9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2025/7/31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【</a:t>
            </a:r>
            <a:r>
              <a:rPr lang="ja-JP" altLang="en-US">
                <a:ea typeface="游ゴシック"/>
                <a:cs typeface="Calibri"/>
              </a:rPr>
              <a:t>配膳図</a:t>
            </a:r>
            <a:r>
              <a:rPr lang="en-US">
                <a:cs typeface="Calibri"/>
              </a:rPr>
              <a:t>】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【</a:t>
            </a:r>
            <a:r>
              <a:rPr lang="ja-JP" altLang="en-US">
                <a:ea typeface="游ゴシック"/>
                <a:cs typeface="Calibri"/>
              </a:rPr>
              <a:t>紙面内容</a:t>
            </a:r>
            <a:r>
              <a:rPr lang="en-US">
                <a:cs typeface="Calibri"/>
              </a:rPr>
              <a:t>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39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49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 err="1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 err="1">
                <a:ea typeface="游ゴシック"/>
              </a:rPr>
              <a:t>紙面内容</a:t>
            </a:r>
            <a:r>
              <a:rPr lang="en-US"/>
              <a:t>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62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 err="1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 err="1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76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 err="1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 err="1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92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/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/>
              <a:t>紙面内容</a:t>
            </a:r>
            <a:r>
              <a:rPr lang="en-US"/>
              <a:t>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63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【</a:t>
            </a:r>
            <a:r>
              <a:rPr lang="ja-JP" altLang="en-US">
                <a:ea typeface="游ゴシック"/>
                <a:cs typeface="Calibri"/>
              </a:rPr>
              <a:t>配膳図</a:t>
            </a:r>
            <a:r>
              <a:rPr lang="en-US">
                <a:cs typeface="Calibri"/>
              </a:rPr>
              <a:t>】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【</a:t>
            </a:r>
            <a:r>
              <a:rPr lang="ja-JP" altLang="en-US">
                <a:ea typeface="游ゴシック"/>
                <a:cs typeface="Calibri"/>
              </a:rPr>
              <a:t>紙面内容</a:t>
            </a:r>
            <a:r>
              <a:rPr lang="en-US">
                <a:cs typeface="Calibri"/>
              </a:rPr>
              <a:t>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3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0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/>
              <a:t>紙面内容</a:t>
            </a:r>
            <a:r>
              <a:rPr lang="en-US"/>
              <a:t>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8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0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32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08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/>
              <a:t>】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/>
              <a:t>】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1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75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670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14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76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98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28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50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17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60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52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4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96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A7D4FA-D8D3-F794-E843-7A7BB06DA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68"/>
            <a:ext cx="7549037" cy="1062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936F0D0-35C3-3B41-8EF3-ADB98A99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</p:spPr>
        <p:txBody>
          <a:bodyPr/>
          <a:lstStyle/>
          <a:p>
            <a:r>
              <a:rPr lang="en-US">
                <a:cs typeface="Calibri Light"/>
              </a:rPr>
              <a:t>4/24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50ECC-A828-DE14-C353-186651ED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52" r="179" b="-114"/>
          <a:stretch/>
        </p:blipFill>
        <p:spPr>
          <a:xfrm>
            <a:off x="0" y="6088"/>
            <a:ext cx="7555774" cy="106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2A232110-E402-0A36-994D-08F4C31AE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" y="0"/>
            <a:ext cx="7548791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4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08B7F2-2E15-3AE8-B5B9-824AA617B5A8}"/>
              </a:ext>
            </a:extLst>
          </p:cNvPr>
          <p:cNvSpPr txBox="1"/>
          <p:nvPr/>
        </p:nvSpPr>
        <p:spPr>
          <a:xfrm>
            <a:off x="416099" y="3012704"/>
            <a:ext cx="315103" cy="2611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4653" tIns="32326" rIns="64653" bIns="3232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ja-JP" altLang="en-US" sz="1273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C2CA0C3-729E-559A-F0CA-D554E109BE26}"/>
              </a:ext>
            </a:extLst>
          </p:cNvPr>
          <p:cNvSpPr/>
          <p:nvPr/>
        </p:nvSpPr>
        <p:spPr>
          <a:xfrm>
            <a:off x="7310116" y="2673362"/>
            <a:ext cx="242767" cy="5340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0B1887-D075-905E-9962-4ADCD890CB81}"/>
              </a:ext>
            </a:extLst>
          </p:cNvPr>
          <p:cNvSpPr/>
          <p:nvPr/>
        </p:nvSpPr>
        <p:spPr>
          <a:xfrm>
            <a:off x="210692" y="2774128"/>
            <a:ext cx="348100" cy="448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EAF99B8-2A02-9DE6-9A06-A0A417817DF3}"/>
              </a:ext>
            </a:extLst>
          </p:cNvPr>
          <p:cNvSpPr/>
          <p:nvPr/>
        </p:nvSpPr>
        <p:spPr>
          <a:xfrm>
            <a:off x="1099265" y="2691683"/>
            <a:ext cx="1612256" cy="27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479403C-B91F-A103-3337-FACC4B9B2F14}"/>
              </a:ext>
            </a:extLst>
          </p:cNvPr>
          <p:cNvSpPr/>
          <p:nvPr/>
        </p:nvSpPr>
        <p:spPr>
          <a:xfrm>
            <a:off x="5102425" y="2691683"/>
            <a:ext cx="1190870" cy="357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5056A4-A6B4-AE57-2D78-F38D128DA5BF}"/>
              </a:ext>
            </a:extLst>
          </p:cNvPr>
          <p:cNvSpPr/>
          <p:nvPr/>
        </p:nvSpPr>
        <p:spPr>
          <a:xfrm>
            <a:off x="-199" y="2668685"/>
            <a:ext cx="7559093" cy="20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BD15B4E-3682-011C-E9EA-0E4B1FC8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" y="0"/>
            <a:ext cx="7553082" cy="106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99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D9AF7816-F990-215E-6AB8-B1BD2FF0D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" y="0"/>
            <a:ext cx="743564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67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8A99A55-7C4C-0F12-F420-705DC204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1BEE66-71C6-6AFB-8DCA-6D19A9BF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" y="0"/>
            <a:ext cx="7520857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2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DF20D75-8FAE-6AAC-A42C-4AED2ACA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</p:spPr>
        <p:txBody>
          <a:bodyPr/>
          <a:lstStyle/>
          <a:p>
            <a:r>
              <a:rPr lang="en-US">
                <a:cs typeface="Calibri Light"/>
              </a:rPr>
              <a:t>5/2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0E4D6-9A76-DF60-313F-E1A280E16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39"/>
            <a:ext cx="7559002" cy="103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8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D3D168A-5F3B-48EF-514A-FA90B570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</p:spPr>
        <p:txBody>
          <a:bodyPr/>
          <a:lstStyle/>
          <a:p>
            <a:r>
              <a:rPr lang="en-US">
                <a:cs typeface="Calibri Light"/>
              </a:rPr>
              <a:t>4/15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14A49-DC92-87C5-8289-D5133938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" y="0"/>
            <a:ext cx="7538648" cy="106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4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59F70E-3817-C7B0-604F-9368DD6FA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" y="0"/>
            <a:ext cx="7532780" cy="106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0F5A9-6F5B-06DB-797D-A0FD2B52E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" y="0"/>
            <a:ext cx="7548152" cy="106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ADAFEED-CA4B-10FC-183D-238F155FFCC5}"/>
              </a:ext>
            </a:extLst>
          </p:cNvPr>
          <p:cNvSpPr/>
          <p:nvPr/>
        </p:nvSpPr>
        <p:spPr>
          <a:xfrm>
            <a:off x="2540" y="2673596"/>
            <a:ext cx="7556931" cy="160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500A66C-734D-B2F2-4D48-C9818D1B9CCE}"/>
              </a:ext>
            </a:extLst>
          </p:cNvPr>
          <p:cNvSpPr/>
          <p:nvPr/>
        </p:nvSpPr>
        <p:spPr>
          <a:xfrm>
            <a:off x="7382397" y="2791480"/>
            <a:ext cx="172809" cy="5226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CCE06B4-8308-FB64-90F1-BBE31CCA9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26688" cy="1075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D3CBE5-2B7C-4F9E-BBD4-1717FDFD2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４</a:t>
            </a:r>
            <a:r>
              <a:rPr lang="en-US" altLang="ja-JP"/>
              <a:t>/18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DAF495-BF9B-25E5-B8B7-A8DEA3C34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" y="0"/>
            <a:ext cx="7548039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5E25AD9-4718-E8E8-F1DF-693A4A89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59675" cy="106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D389153-A3D4-A57F-46B7-AD3688D2A5F6}"/>
              </a:ext>
            </a:extLst>
          </p:cNvPr>
          <p:cNvSpPr/>
          <p:nvPr/>
        </p:nvSpPr>
        <p:spPr>
          <a:xfrm>
            <a:off x="7374372" y="2673331"/>
            <a:ext cx="183079" cy="5345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D4BFC8B-609B-8DEA-33C8-90DACF518601}"/>
              </a:ext>
            </a:extLst>
          </p:cNvPr>
          <p:cNvSpPr/>
          <p:nvPr/>
        </p:nvSpPr>
        <p:spPr>
          <a:xfrm>
            <a:off x="229013" y="2792449"/>
            <a:ext cx="311458" cy="42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40A028-E394-4BDC-9B23-EA70D1050FA2}"/>
              </a:ext>
            </a:extLst>
          </p:cNvPr>
          <p:cNvSpPr/>
          <p:nvPr/>
        </p:nvSpPr>
        <p:spPr>
          <a:xfrm>
            <a:off x="5258154" y="2783288"/>
            <a:ext cx="961857" cy="27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73"/>
          </a:p>
        </p:txBody>
      </p:sp>
      <p:pic>
        <p:nvPicPr>
          <p:cNvPr id="2" name="図 1" descr="ダイアグラム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070DE91-EDF1-8EF0-8C3C-D6B0CE7E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" y="0"/>
            <a:ext cx="7544446" cy="106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88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CDD1A9-D9B5-DA91-CBB4-29E83DF9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5F869-E9AF-38F2-85B4-D4FE11818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" y="5577"/>
            <a:ext cx="7559463" cy="104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80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488A5E-2D36-4776-BD63-F296791C2261}">
  <ds:schemaRefs>
    <ds:schemaRef ds:uri="568903fa-c7eb-4110-a242-edf4570a66c8"/>
    <ds:schemaRef ds:uri="http://purl.org/dc/terms/"/>
    <ds:schemaRef ds:uri="9cccc959-cbcd-4f5a-8246-4a64457110a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D60FFE-C9EF-48F1-A77B-C24F61E14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</TotalTime>
  <Words>117</Words>
  <Application>Microsoft Office PowerPoint</Application>
  <PresentationFormat>ユーザー設定</PresentationFormat>
  <Paragraphs>74</Paragraphs>
  <Slides>15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4/15</vt:lpstr>
      <vt:lpstr>PowerPoint プレゼンテーション</vt:lpstr>
      <vt:lpstr>PowerPoint プレゼンテーション</vt:lpstr>
      <vt:lpstr>PowerPoint プレゼンテーション</vt:lpstr>
      <vt:lpstr>４/18</vt:lpstr>
      <vt:lpstr>PowerPoint プレゼンテーション</vt:lpstr>
      <vt:lpstr>PowerPoint プレゼンテーション</vt:lpstr>
      <vt:lpstr>PowerPoint プレゼンテーション</vt:lpstr>
      <vt:lpstr>4/24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5/2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18</cp:revision>
  <cp:lastPrinted>1601-01-01T00:00:00Z</cp:lastPrinted>
  <dcterms:created xsi:type="dcterms:W3CDTF">2022-11-04T07:42:48Z</dcterms:created>
  <dcterms:modified xsi:type="dcterms:W3CDTF">2025-07-31T04:36:24Z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499300.000000000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